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68" r:id="rId2"/>
    <p:sldId id="282" r:id="rId3"/>
    <p:sldId id="257" r:id="rId4"/>
    <p:sldId id="260" r:id="rId5"/>
    <p:sldId id="261" r:id="rId6"/>
    <p:sldId id="262" r:id="rId7"/>
    <p:sldId id="263" r:id="rId8"/>
    <p:sldId id="280" r:id="rId9"/>
    <p:sldId id="281" r:id="rId10"/>
    <p:sldId id="283" r:id="rId11"/>
    <p:sldId id="284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7BE98-B315-4243-9A16-BE6AAFDBFCCA}" v="247" dt="2023-02-12T10:04:56.895"/>
    <p1510:client id="{4393C3FC-3F3F-4B24-A33B-D830512C795E}" v="174" dt="2023-02-12T09:07:13.281"/>
    <p1510:client id="{44A43765-65F7-4A7E-AB85-332967400782}" v="203" dt="2023-02-11T18:12:14.508"/>
    <p1510:client id="{478068B9-8215-408C-81F9-536DA3C257AE}" v="43" dt="2023-02-24T19:01:16.966"/>
    <p1510:client id="{4E5D8E4E-D7C7-4D53-8615-7B6D09DF94DE}" v="392" dt="2023-02-24T18:29:22.621"/>
    <p1510:client id="{6EE3F92F-5A07-47AF-9366-1D03EC9E090B}" v="56" dt="2023-02-12T10:13:15.221"/>
    <p1510:client id="{7F532767-D3DB-4393-8ED5-26D343638EC9}" v="205" dt="2023-02-11T18:47:51.937"/>
    <p1510:client id="{CBCF7AB4-4EA7-43D4-ABE2-A8D2E49CDBB8}" v="5" dt="2023-02-12T06:10:46.531"/>
    <p1510:client id="{DC473B64-D181-433F-BF45-7ECC970F09FC}" v="428" dt="2023-02-11T20:02:46.132"/>
    <p1510:client id="{EEF8C279-98BF-4F5D-9F9B-9B8909F2C1F1}" v="40" dt="2023-02-11T18:19:11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sodha" userId="43319efa11809d55" providerId="Windows Live" clId="Web-{4393C3FC-3F3F-4B24-A33B-D830512C795E}"/>
    <pc:docChg chg="addSld modSld sldOrd">
      <pc:chgData name="nihar sodha" userId="43319efa11809d55" providerId="Windows Live" clId="Web-{4393C3FC-3F3F-4B24-A33B-D830512C795E}" dt="2023-02-12T09:07:09.515" v="174" actId="20577"/>
      <pc:docMkLst>
        <pc:docMk/>
      </pc:docMkLst>
      <pc:sldChg chg="delSp modSp mod modClrScheme chgLayout">
        <pc:chgData name="nihar sodha" userId="43319efa11809d55" providerId="Windows Live" clId="Web-{4393C3FC-3F3F-4B24-A33B-D830512C795E}" dt="2023-02-12T08:55:53.151" v="140" actId="20577"/>
        <pc:sldMkLst>
          <pc:docMk/>
          <pc:sldMk cId="332394659" sldId="269"/>
        </pc:sldMkLst>
        <pc:spChg chg="mod ord">
          <ac:chgData name="nihar sodha" userId="43319efa11809d55" providerId="Windows Live" clId="Web-{4393C3FC-3F3F-4B24-A33B-D830512C795E}" dt="2023-02-12T08:55:53.151" v="140" actId="20577"/>
          <ac:spMkLst>
            <pc:docMk/>
            <pc:sldMk cId="332394659" sldId="269"/>
            <ac:spMk id="2" creationId="{7EA15842-B353-EEDA-CED1-64F2F95A792E}"/>
          </ac:spMkLst>
        </pc:spChg>
        <pc:spChg chg="mod ord">
          <ac:chgData name="nihar sodha" userId="43319efa11809d55" providerId="Windows Live" clId="Web-{4393C3FC-3F3F-4B24-A33B-D830512C795E}" dt="2023-02-12T08:44:40.960" v="19" actId="20577"/>
          <ac:spMkLst>
            <pc:docMk/>
            <pc:sldMk cId="332394659" sldId="269"/>
            <ac:spMk id="3" creationId="{66A7E95B-E63A-9320-CC4E-9DE902929376}"/>
          </ac:spMkLst>
        </pc:spChg>
        <pc:spChg chg="del">
          <ac:chgData name="nihar sodha" userId="43319efa11809d55" providerId="Windows Live" clId="Web-{4393C3FC-3F3F-4B24-A33B-D830512C795E}" dt="2023-02-12T08:42:22.534" v="10"/>
          <ac:spMkLst>
            <pc:docMk/>
            <pc:sldMk cId="332394659" sldId="269"/>
            <ac:spMk id="4" creationId="{8D273BDE-FEE3-4AFB-0EC3-26D94EE0332E}"/>
          </ac:spMkLst>
        </pc:spChg>
      </pc:sldChg>
      <pc:sldChg chg="addSp delSp modSp new mod modClrScheme chgLayout">
        <pc:chgData name="nihar sodha" userId="43319efa11809d55" providerId="Windows Live" clId="Web-{4393C3FC-3F3F-4B24-A33B-D830512C795E}" dt="2023-02-12T08:51:52.300" v="87" actId="20577"/>
        <pc:sldMkLst>
          <pc:docMk/>
          <pc:sldMk cId="3222405682" sldId="270"/>
        </pc:sldMkLst>
        <pc:spChg chg="mod ord">
          <ac:chgData name="nihar sodha" userId="43319efa11809d55" providerId="Windows Live" clId="Web-{4393C3FC-3F3F-4B24-A33B-D830512C795E}" dt="2023-02-12T08:49:30.968" v="66"/>
          <ac:spMkLst>
            <pc:docMk/>
            <pc:sldMk cId="3222405682" sldId="270"/>
            <ac:spMk id="2" creationId="{0BB40717-C26F-EF01-A71E-89DEF569FCB5}"/>
          </ac:spMkLst>
        </pc:spChg>
        <pc:spChg chg="mod ord">
          <ac:chgData name="nihar sodha" userId="43319efa11809d55" providerId="Windows Live" clId="Web-{4393C3FC-3F3F-4B24-A33B-D830512C795E}" dt="2023-02-12T08:50:38.673" v="79" actId="20577"/>
          <ac:spMkLst>
            <pc:docMk/>
            <pc:sldMk cId="3222405682" sldId="270"/>
            <ac:spMk id="3" creationId="{566A2CDA-FDF7-5B38-C3A2-4AED153526AD}"/>
          </ac:spMkLst>
        </pc:spChg>
        <pc:spChg chg="add del mod ord">
          <ac:chgData name="nihar sodha" userId="43319efa11809d55" providerId="Windows Live" clId="Web-{4393C3FC-3F3F-4B24-A33B-D830512C795E}" dt="2023-02-12T08:51:52.300" v="87" actId="20577"/>
          <ac:spMkLst>
            <pc:docMk/>
            <pc:sldMk cId="3222405682" sldId="270"/>
            <ac:spMk id="5" creationId="{5AADB345-25CB-EC2C-D8BE-F22202261199}"/>
          </ac:spMkLst>
        </pc:spChg>
        <pc:picChg chg="add mod modCrop">
          <ac:chgData name="nihar sodha" userId="43319efa11809d55" providerId="Windows Live" clId="Web-{4393C3FC-3F3F-4B24-A33B-D830512C795E}" dt="2023-02-12T08:50:50.736" v="82"/>
          <ac:picMkLst>
            <pc:docMk/>
            <pc:sldMk cId="3222405682" sldId="270"/>
            <ac:picMk id="4" creationId="{E237F809-AAE3-F41E-8A4F-90B30D4CE6AF}"/>
          </ac:picMkLst>
        </pc:picChg>
      </pc:sldChg>
      <pc:sldChg chg="addSp delSp modSp new mod ord modClrScheme chgLayout">
        <pc:chgData name="nihar sodha" userId="43319efa11809d55" providerId="Windows Live" clId="Web-{4393C3FC-3F3F-4B24-A33B-D830512C795E}" dt="2023-02-12T08:54:39.508" v="132"/>
        <pc:sldMkLst>
          <pc:docMk/>
          <pc:sldMk cId="3308122" sldId="271"/>
        </pc:sldMkLst>
        <pc:spChg chg="mod ord">
          <ac:chgData name="nihar sodha" userId="43319efa11809d55" providerId="Windows Live" clId="Web-{4393C3FC-3F3F-4B24-A33B-D830512C795E}" dt="2023-02-12T08:52:39.380" v="90"/>
          <ac:spMkLst>
            <pc:docMk/>
            <pc:sldMk cId="3308122" sldId="271"/>
            <ac:spMk id="2" creationId="{3C50DE67-981D-26A6-79E5-017D7F2D9A17}"/>
          </ac:spMkLst>
        </pc:spChg>
        <pc:spChg chg="del mod ord">
          <ac:chgData name="nihar sodha" userId="43319efa11809d55" providerId="Windows Live" clId="Web-{4393C3FC-3F3F-4B24-A33B-D830512C795E}" dt="2023-02-12T08:52:48.021" v="91"/>
          <ac:spMkLst>
            <pc:docMk/>
            <pc:sldMk cId="3308122" sldId="271"/>
            <ac:spMk id="3" creationId="{11B5A6D6-6378-DF0E-1B3D-8A47B7B2E252}"/>
          </ac:spMkLst>
        </pc:spChg>
        <pc:spChg chg="add mod ord">
          <ac:chgData name="nihar sodha" userId="43319efa11809d55" providerId="Windows Live" clId="Web-{4393C3FC-3F3F-4B24-A33B-D830512C795E}" dt="2023-02-12T08:54:24.430" v="129" actId="20577"/>
          <ac:spMkLst>
            <pc:docMk/>
            <pc:sldMk cId="3308122" sldId="271"/>
            <ac:spMk id="4" creationId="{2D0F6F8A-3D7C-8906-031E-931C4777BD01}"/>
          </ac:spMkLst>
        </pc:spChg>
        <pc:picChg chg="add mod ord">
          <ac:chgData name="nihar sodha" userId="43319efa11809d55" providerId="Windows Live" clId="Web-{4393C3FC-3F3F-4B24-A33B-D830512C795E}" dt="2023-02-12T08:54:35.977" v="131" actId="14100"/>
          <ac:picMkLst>
            <pc:docMk/>
            <pc:sldMk cId="3308122" sldId="271"/>
            <ac:picMk id="5" creationId="{97003A50-C842-41D4-E817-AE0ADB11E545}"/>
          </ac:picMkLst>
        </pc:picChg>
      </pc:sldChg>
      <pc:sldChg chg="delSp modSp new mod modClrScheme chgLayout">
        <pc:chgData name="nihar sodha" userId="43319efa11809d55" providerId="Windows Live" clId="Web-{4393C3FC-3F3F-4B24-A33B-D830512C795E}" dt="2023-02-12T09:06:07.591" v="167" actId="20577"/>
        <pc:sldMkLst>
          <pc:docMk/>
          <pc:sldMk cId="3807082664" sldId="272"/>
        </pc:sldMkLst>
        <pc:spChg chg="mod ord">
          <ac:chgData name="nihar sodha" userId="43319efa11809d55" providerId="Windows Live" clId="Web-{4393C3FC-3F3F-4B24-A33B-D830512C795E}" dt="2023-02-12T08:57:38.482" v="148"/>
          <ac:spMkLst>
            <pc:docMk/>
            <pc:sldMk cId="3807082664" sldId="272"/>
            <ac:spMk id="2" creationId="{4E3E7259-F34C-AE29-8A58-30E5035EB011}"/>
          </ac:spMkLst>
        </pc:spChg>
        <pc:spChg chg="mod ord">
          <ac:chgData name="nihar sodha" userId="43319efa11809d55" providerId="Windows Live" clId="Web-{4393C3FC-3F3F-4B24-A33B-D830512C795E}" dt="2023-02-12T09:06:07.591" v="167" actId="20577"/>
          <ac:spMkLst>
            <pc:docMk/>
            <pc:sldMk cId="3807082664" sldId="272"/>
            <ac:spMk id="3" creationId="{1F6A91D6-4DDA-1551-1B57-4910F70E64C3}"/>
          </ac:spMkLst>
        </pc:spChg>
        <pc:spChg chg="del">
          <ac:chgData name="nihar sodha" userId="43319efa11809d55" providerId="Windows Live" clId="Web-{4393C3FC-3F3F-4B24-A33B-D830512C795E}" dt="2023-02-12T08:57:38.482" v="148"/>
          <ac:spMkLst>
            <pc:docMk/>
            <pc:sldMk cId="3807082664" sldId="272"/>
            <ac:spMk id="4" creationId="{6732F329-44A6-D043-4CF8-B3A295576EFD}"/>
          </ac:spMkLst>
        </pc:spChg>
      </pc:sldChg>
      <pc:sldChg chg="modSp new ord">
        <pc:chgData name="nihar sodha" userId="43319efa11809d55" providerId="Windows Live" clId="Web-{4393C3FC-3F3F-4B24-A33B-D830512C795E}" dt="2023-02-12T09:07:09.515" v="174" actId="20577"/>
        <pc:sldMkLst>
          <pc:docMk/>
          <pc:sldMk cId="3276911111" sldId="273"/>
        </pc:sldMkLst>
        <pc:spChg chg="mod">
          <ac:chgData name="nihar sodha" userId="43319efa11809d55" providerId="Windows Live" clId="Web-{4393C3FC-3F3F-4B24-A33B-D830512C795E}" dt="2023-02-12T09:07:09.515" v="174" actId="20577"/>
          <ac:spMkLst>
            <pc:docMk/>
            <pc:sldMk cId="3276911111" sldId="273"/>
            <ac:spMk id="2" creationId="{BF974B60-94AF-B08C-B8A6-44C17CB9E0B9}"/>
          </ac:spMkLst>
        </pc:spChg>
      </pc:sldChg>
    </pc:docChg>
  </pc:docChgLst>
  <pc:docChgLst>
    <pc:chgData name="nihar sodha" userId="43319efa11809d55" providerId="Windows Live" clId="Web-{44A43765-65F7-4A7E-AB85-332967400782}"/>
    <pc:docChg chg="addSld delSld modSld sldOrd addMainMaster delMainMaster modMainMaster">
      <pc:chgData name="nihar sodha" userId="43319efa11809d55" providerId="Windows Live" clId="Web-{44A43765-65F7-4A7E-AB85-332967400782}" dt="2023-02-11T18:12:14.508" v="208"/>
      <pc:docMkLst>
        <pc:docMk/>
      </pc:docMkLst>
      <pc:sldChg chg="addSp delSp modSp del mod setBg modClrScheme setClrOvrMap delDesignElem chgLayout">
        <pc:chgData name="nihar sodha" userId="43319efa11809d55" providerId="Windows Live" clId="Web-{44A43765-65F7-4A7E-AB85-332967400782}" dt="2023-02-11T17:58:25.277" v="58"/>
        <pc:sldMkLst>
          <pc:docMk/>
          <pc:sldMk cId="109857222" sldId="256"/>
        </pc:sldMkLst>
        <pc:spChg chg="mod ord">
          <ac:chgData name="nihar sodha" userId="43319efa11809d55" providerId="Windows Live" clId="Web-{44A43765-65F7-4A7E-AB85-332967400782}" dt="2023-02-11T17:52:40.374" v="26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har sodha" userId="43319efa11809d55" providerId="Windows Live" clId="Web-{44A43765-65F7-4A7E-AB85-332967400782}" dt="2023-02-11T17:52:43.421" v="27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har sodha" userId="43319efa11809d55" providerId="Windows Live" clId="Web-{44A43765-65F7-4A7E-AB85-332967400782}" dt="2023-02-11T17:51:43.325" v="16"/>
          <ac:spMkLst>
            <pc:docMk/>
            <pc:sldMk cId="109857222" sldId="256"/>
            <ac:spMk id="5" creationId="{DAB482FD-C684-4DAA-AC4C-1739F51A98A0}"/>
          </ac:spMkLst>
        </pc:spChg>
        <pc:spChg chg="add">
          <ac:chgData name="nihar sodha" userId="43319efa11809d55" providerId="Windows Live" clId="Web-{44A43765-65F7-4A7E-AB85-332967400782}" dt="2023-02-11T17:52:01.575" v="20"/>
          <ac:spMkLst>
            <pc:docMk/>
            <pc:sldMk cId="109857222" sldId="256"/>
            <ac:spMk id="7" creationId="{411BE1D3-B675-4947-B4E3-14B8DC93FB2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8" creationId="{0DBF1ABE-8590-450D-BB49-BDDCCF3EEA9E}"/>
          </ac:spMkLst>
        </pc:spChg>
        <pc:spChg chg="add">
          <ac:chgData name="nihar sodha" userId="43319efa11809d55" providerId="Windows Live" clId="Web-{44A43765-65F7-4A7E-AB85-332967400782}" dt="2023-02-11T17:52:01.575" v="20"/>
          <ac:spMkLst>
            <pc:docMk/>
            <pc:sldMk cId="109857222" sldId="256"/>
            <ac:spMk id="9" creationId="{D2D8651B-6FCC-49D7-B6F8-AF869E89F04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0" creationId="{F624CBFB-D803-467F-960F-B6A30F8218C6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2" creationId="{FBA7E51E-7B6A-4A79-8F84-47C845C7A2C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4" creationId="{03C85561-90D2-4AFA-B2C5-F2D61D86C2BD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6" creationId="{9026B71D-5A6F-48FE-AC6A-D7AAA018064B}"/>
          </ac:spMkLst>
        </pc:spChg>
        <pc:grpChg chg="add">
          <ac:chgData name="nihar sodha" userId="43319efa11809d55" providerId="Windows Live" clId="Web-{44A43765-65F7-4A7E-AB85-332967400782}" dt="2023-02-11T17:52:01.575" v="20"/>
          <ac:grpSpMkLst>
            <pc:docMk/>
            <pc:sldMk cId="109857222" sldId="256"/>
            <ac:grpSpMk id="11" creationId="{2C13C5A7-AC21-48FA-A06F-6A7F303BC3CD}"/>
          </ac:grpSpMkLst>
        </pc:grpChg>
        <pc:cxnChg chg="add del">
          <ac:chgData name="nihar sodha" userId="43319efa11809d55" providerId="Windows Live" clId="Web-{44A43765-65F7-4A7E-AB85-332967400782}" dt="2023-02-11T17:51:43.325" v="16"/>
          <ac:cxnSpMkLst>
            <pc:docMk/>
            <pc:sldMk cId="109857222" sldId="256"/>
            <ac:cxnSpMk id="6" creationId="{2DAA738B-EDF5-4694-B25A-3488245BC87C}"/>
          </ac:cxnSpMkLst>
        </pc:cxnChg>
      </pc:sldChg>
      <pc:sldChg chg="addSp delSp modSp new mod modClrScheme modShow chgLayout">
        <pc:chgData name="nihar sodha" userId="43319efa11809d55" providerId="Windows Live" clId="Web-{44A43765-65F7-4A7E-AB85-332967400782}" dt="2023-02-11T18:06:25.606" v="145" actId="20577"/>
        <pc:sldMkLst>
          <pc:docMk/>
          <pc:sldMk cId="1134349380" sldId="257"/>
        </pc:sldMkLst>
        <pc:spChg chg="mod ord">
          <ac:chgData name="nihar sodha" userId="43319efa11809d55" providerId="Windows Live" clId="Web-{44A43765-65F7-4A7E-AB85-332967400782}" dt="2023-02-11T18:06:21.074" v="143" actId="20577"/>
          <ac:spMkLst>
            <pc:docMk/>
            <pc:sldMk cId="1134349380" sldId="257"/>
            <ac:spMk id="2" creationId="{BBA54379-9D51-D68E-F4A2-C329B2CB0E55}"/>
          </ac:spMkLst>
        </pc:spChg>
        <pc:spChg chg="mod ord">
          <ac:chgData name="nihar sodha" userId="43319efa11809d55" providerId="Windows Live" clId="Web-{44A43765-65F7-4A7E-AB85-332967400782}" dt="2023-02-11T18:06:25.606" v="145" actId="20577"/>
          <ac:spMkLst>
            <pc:docMk/>
            <pc:sldMk cId="1134349380" sldId="257"/>
            <ac:spMk id="3" creationId="{55D5353D-181E-519B-C329-1D926B06587E}"/>
          </ac:spMkLst>
        </pc:spChg>
        <pc:spChg chg="add del mod">
          <ac:chgData name="nihar sodha" userId="43319efa11809d55" providerId="Windows Live" clId="Web-{44A43765-65F7-4A7E-AB85-332967400782}" dt="2023-02-11T17:56:09.101" v="47"/>
          <ac:spMkLst>
            <pc:docMk/>
            <pc:sldMk cId="1134349380" sldId="257"/>
            <ac:spMk id="5" creationId="{8EBA9126-929F-EF27-F30F-1E62CDF85945}"/>
          </ac:spMkLst>
        </pc:spChg>
        <pc:picChg chg="add mod">
          <ac:chgData name="nihar sodha" userId="43319efa11809d55" providerId="Windows Live" clId="Web-{44A43765-65F7-4A7E-AB85-332967400782}" dt="2023-02-11T17:56:50.040" v="48" actId="1076"/>
          <ac:picMkLst>
            <pc:docMk/>
            <pc:sldMk cId="1134349380" sldId="257"/>
            <ac:picMk id="4" creationId="{F85B03BA-FE28-92E9-A52D-F2FBD065EDCC}"/>
          </ac:picMkLst>
        </pc:picChg>
      </pc:sldChg>
      <pc:sldChg chg="new del">
        <pc:chgData name="nihar sodha" userId="43319efa11809d55" providerId="Windows Live" clId="Web-{44A43765-65F7-4A7E-AB85-332967400782}" dt="2023-02-11T18:02:39.458" v="77"/>
        <pc:sldMkLst>
          <pc:docMk/>
          <pc:sldMk cId="152169448" sldId="258"/>
        </pc:sldMkLst>
      </pc:sldChg>
      <pc:sldChg chg="modSp new mod ord modClrScheme chgLayout">
        <pc:chgData name="nihar sodha" userId="43319efa11809d55" providerId="Windows Live" clId="Web-{44A43765-65F7-4A7E-AB85-332967400782}" dt="2023-02-11T17:58:37.153" v="61"/>
        <pc:sldMkLst>
          <pc:docMk/>
          <pc:sldMk cId="3893654544" sldId="259"/>
        </pc:sldMkLst>
        <pc:spChg chg="mod ord">
          <ac:chgData name="nihar sodha" userId="43319efa11809d55" providerId="Windows Live" clId="Web-{44A43765-65F7-4A7E-AB85-332967400782}" dt="2023-02-11T17:58:37.153" v="61"/>
          <ac:spMkLst>
            <pc:docMk/>
            <pc:sldMk cId="3893654544" sldId="259"/>
            <ac:spMk id="2" creationId="{1B1D6427-3E2B-F436-693B-1A057F0B0D45}"/>
          </ac:spMkLst>
        </pc:spChg>
        <pc:spChg chg="mod ord">
          <ac:chgData name="nihar sodha" userId="43319efa11809d55" providerId="Windows Live" clId="Web-{44A43765-65F7-4A7E-AB85-332967400782}" dt="2023-02-11T17:58:37.153" v="61"/>
          <ac:spMkLst>
            <pc:docMk/>
            <pc:sldMk cId="3893654544" sldId="259"/>
            <ac:spMk id="3" creationId="{60F90B44-F2EE-5385-94A4-83E8FE08C379}"/>
          </ac:spMkLst>
        </pc:spChg>
      </pc:sldChg>
      <pc:sldChg chg="new del">
        <pc:chgData name="nihar sodha" userId="43319efa11809d55" providerId="Windows Live" clId="Web-{44A43765-65F7-4A7E-AB85-332967400782}" dt="2023-02-11T18:02:59.802" v="80"/>
        <pc:sldMkLst>
          <pc:docMk/>
          <pc:sldMk cId="1807818111" sldId="260"/>
        </pc:sldMkLst>
      </pc:sldChg>
      <pc:sldChg chg="delSp modSp add replId">
        <pc:chgData name="nihar sodha" userId="43319efa11809d55" providerId="Windows Live" clId="Web-{44A43765-65F7-4A7E-AB85-332967400782}" dt="2023-02-11T18:06:18.340" v="142" actId="20577"/>
        <pc:sldMkLst>
          <pc:docMk/>
          <pc:sldMk cId="1869908146" sldId="260"/>
        </pc:sldMkLst>
        <pc:spChg chg="mod">
          <ac:chgData name="nihar sodha" userId="43319efa11809d55" providerId="Windows Live" clId="Web-{44A43765-65F7-4A7E-AB85-332967400782}" dt="2023-02-11T18:06:11.074" v="137" actId="20577"/>
          <ac:spMkLst>
            <pc:docMk/>
            <pc:sldMk cId="1869908146" sldId="260"/>
            <ac:spMk id="2" creationId="{BBA54379-9D51-D68E-F4A2-C329B2CB0E55}"/>
          </ac:spMkLst>
        </pc:spChg>
        <pc:spChg chg="mod">
          <ac:chgData name="nihar sodha" userId="43319efa11809d55" providerId="Windows Live" clId="Web-{44A43765-65F7-4A7E-AB85-332967400782}" dt="2023-02-11T18:06:18.340" v="142" actId="20577"/>
          <ac:spMkLst>
            <pc:docMk/>
            <pc:sldMk cId="1869908146" sldId="260"/>
            <ac:spMk id="3" creationId="{55D5353D-181E-519B-C329-1D926B06587E}"/>
          </ac:spMkLst>
        </pc:spChg>
        <pc:picChg chg="del">
          <ac:chgData name="nihar sodha" userId="43319efa11809d55" providerId="Windows Live" clId="Web-{44A43765-65F7-4A7E-AB85-332967400782}" dt="2023-02-11T18:03:07.505" v="83"/>
          <ac:picMkLst>
            <pc:docMk/>
            <pc:sldMk cId="1869908146" sldId="260"/>
            <ac:picMk id="4" creationId="{F85B03BA-FE28-92E9-A52D-F2FBD065EDCC}"/>
          </ac:picMkLst>
        </pc:picChg>
      </pc:sldChg>
      <pc:sldChg chg="add del replId">
        <pc:chgData name="nihar sodha" userId="43319efa11809d55" providerId="Windows Live" clId="Web-{44A43765-65F7-4A7E-AB85-332967400782}" dt="2023-02-11T18:03:00.927" v="81"/>
        <pc:sldMkLst>
          <pc:docMk/>
          <pc:sldMk cId="1239387565" sldId="261"/>
        </pc:sldMkLst>
      </pc:sldChg>
      <pc:sldChg chg="addSp delSp modSp new mod modClrScheme chgLayout">
        <pc:chgData name="nihar sodha" userId="43319efa11809d55" providerId="Windows Live" clId="Web-{44A43765-65F7-4A7E-AB85-332967400782}" dt="2023-02-11T18:12:14.508" v="208"/>
        <pc:sldMkLst>
          <pc:docMk/>
          <pc:sldMk cId="3350871167" sldId="261"/>
        </pc:sldMkLst>
        <pc:spChg chg="mod ord">
          <ac:chgData name="nihar sodha" userId="43319efa11809d55" providerId="Windows Live" clId="Web-{44A43765-65F7-4A7E-AB85-332967400782}" dt="2023-02-11T18:09:47.097" v="192"/>
          <ac:spMkLst>
            <pc:docMk/>
            <pc:sldMk cId="3350871167" sldId="261"/>
            <ac:spMk id="2" creationId="{D6B2907B-1D18-08D8-2A41-CEB73F7F8AC8}"/>
          </ac:spMkLst>
        </pc:spChg>
        <pc:spChg chg="del">
          <ac:chgData name="nihar sodha" userId="43319efa11809d55" providerId="Windows Live" clId="Web-{44A43765-65F7-4A7E-AB85-332967400782}" dt="2023-02-11T18:07:34.874" v="175"/>
          <ac:spMkLst>
            <pc:docMk/>
            <pc:sldMk cId="3350871167" sldId="261"/>
            <ac:spMk id="3" creationId="{33D59997-29F8-DB98-1011-62684B855103}"/>
          </ac:spMkLst>
        </pc:spChg>
        <pc:spChg chg="add del mod ord">
          <ac:chgData name="nihar sodha" userId="43319efa11809d55" providerId="Windows Live" clId="Web-{44A43765-65F7-4A7E-AB85-332967400782}" dt="2023-02-11T18:11:52.976" v="207"/>
          <ac:spMkLst>
            <pc:docMk/>
            <pc:sldMk cId="3350871167" sldId="261"/>
            <ac:spMk id="6" creationId="{30127F64-E611-F90F-E8F2-0E76AC1AFE3F}"/>
          </ac:spMkLst>
        </pc:spChg>
        <pc:spChg chg="add del mod ord">
          <ac:chgData name="nihar sodha" userId="43319efa11809d55" providerId="Windows Live" clId="Web-{44A43765-65F7-4A7E-AB85-332967400782}" dt="2023-02-11T18:09:40.972" v="191"/>
          <ac:spMkLst>
            <pc:docMk/>
            <pc:sldMk cId="3350871167" sldId="261"/>
            <ac:spMk id="7" creationId="{C69FF041-BD4C-715A-F6C4-2F04990F9629}"/>
          </ac:spMkLst>
        </pc:spChg>
        <pc:spChg chg="add mod ord">
          <ac:chgData name="nihar sodha" userId="43319efa11809d55" providerId="Windows Live" clId="Web-{44A43765-65F7-4A7E-AB85-332967400782}" dt="2023-02-11T18:09:47.097" v="192"/>
          <ac:spMkLst>
            <pc:docMk/>
            <pc:sldMk cId="3350871167" sldId="261"/>
            <ac:spMk id="8" creationId="{B2D91E10-ECE9-3692-0756-CD871AAD3BCF}"/>
          </ac:spMkLst>
        </pc:spChg>
        <pc:graphicFrameChg chg="add del mod ord modGraphic">
          <ac:chgData name="nihar sodha" userId="43319efa11809d55" providerId="Windows Live" clId="Web-{44A43765-65F7-4A7E-AB85-332967400782}" dt="2023-02-11T18:11:52.976" v="207"/>
          <ac:graphicFrameMkLst>
            <pc:docMk/>
            <pc:sldMk cId="3350871167" sldId="261"/>
            <ac:graphicFrameMk id="9" creationId="{F63BC0B5-92C3-A9A4-C3B6-7E2C24D0628B}"/>
          </ac:graphicFrameMkLst>
        </pc:graphicFrameChg>
        <pc:picChg chg="add del mod">
          <ac:chgData name="nihar sodha" userId="43319efa11809d55" providerId="Windows Live" clId="Web-{44A43765-65F7-4A7E-AB85-332967400782}" dt="2023-02-11T18:08:01.140" v="177"/>
          <ac:picMkLst>
            <pc:docMk/>
            <pc:sldMk cId="3350871167" sldId="261"/>
            <ac:picMk id="4" creationId="{2F44E5C0-C5C0-B3CF-FF16-E4171A880D13}"/>
          </ac:picMkLst>
        </pc:picChg>
        <pc:picChg chg="add mod">
          <ac:chgData name="nihar sodha" userId="43319efa11809d55" providerId="Windows Live" clId="Web-{44A43765-65F7-4A7E-AB85-332967400782}" dt="2023-02-11T18:12:14.508" v="208"/>
          <ac:picMkLst>
            <pc:docMk/>
            <pc:sldMk cId="3350871167" sldId="261"/>
            <ac:picMk id="5" creationId="{1851037E-B371-FDA4-9174-64D37F9CF25A}"/>
          </ac:picMkLst>
        </pc:picChg>
      </pc:sldChg>
      <pc:sldMasterChg chg="del mod setBg delSldLayout modSldLayout">
        <pc:chgData name="nihar sodha" userId="43319efa11809d55" providerId="Windows Live" clId="Web-{44A43765-65F7-4A7E-AB85-332967400782}" dt="2023-02-11T17:50:14.665" v="1"/>
        <pc:sldMasterMkLst>
          <pc:docMk/>
          <pc:sldMasterMk cId="2460954070" sldId="2147483660"/>
        </pc:sldMasterMkLst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18.306" v="2"/>
        <pc:sldMasterMkLst>
          <pc:docMk/>
          <pc:sldMasterMk cId="930800455" sldId="2147483672"/>
        </pc:sldMasterMkLst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460422649" sldId="2147483673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3456515703" sldId="2147483674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871837110" sldId="2147483675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2642317171" sldId="2147483676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4054353533" sldId="2147483677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2028984247" sldId="2147483678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3751647364" sldId="2147483679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501009974" sldId="2147483680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324786715" sldId="2147483681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857585659" sldId="2147483682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523709570" sldId="2147483683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0.416" v="3"/>
        <pc:sldMasterMkLst>
          <pc:docMk/>
          <pc:sldMasterMk cId="1485836759" sldId="2147483684"/>
        </pc:sldMasterMkLst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2874726707" sldId="2147483685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3870680578" sldId="2147483686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2521945942" sldId="2147483687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4277171627" sldId="2147483688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67438633" sldId="2147483689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00903163" sldId="2147483690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327977112" sldId="2147483691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862017150" sldId="2147483692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3193133518" sldId="2147483693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811134850" sldId="2147483694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14037167" sldId="214748369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3.838" v="4"/>
        <pc:sldMasterMkLst>
          <pc:docMk/>
          <pc:sldMasterMk cId="4153296312" sldId="2147483696"/>
        </pc:sldMasterMkLst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217434495" sldId="2147483697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597231261" sldId="2147483698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331707110" sldId="2147483699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889530202" sldId="2147483700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2654614090" sldId="2147483701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435641121" sldId="2147483702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4287389255" sldId="2147483703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359940697" sldId="2147483704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578953652" sldId="2147483705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655335278" sldId="2147483706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322240730" sldId="214748370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9.838" v="5"/>
        <pc:sldMasterMkLst>
          <pc:docMk/>
          <pc:sldMasterMk cId="1622107331" sldId="2147483708"/>
        </pc:sldMasterMkLst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63402510" sldId="2147483709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864867512" sldId="2147483710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218342727" sldId="2147483711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317224946" sldId="2147483712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613158241" sldId="2147483713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084610052" sldId="2147483714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567372427" sldId="2147483715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420056112" sldId="2147483716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303762451" sldId="2147483717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445153939" sldId="2147483718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707428359" sldId="2147483719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706520665" sldId="2147483720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950122603" sldId="2147483721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538424518" sldId="2147483722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656211154" sldId="2147483723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327683265" sldId="2147483724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216265545" sldId="214748372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34.885" v="6"/>
        <pc:sldMasterMkLst>
          <pc:docMk/>
          <pc:sldMasterMk cId="2932689721" sldId="2147483726"/>
        </pc:sldMasterMkLst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172168777" sldId="2147483727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1387882492" sldId="2147483728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887563979" sldId="2147483729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636807511" sldId="2147483730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972946255" sldId="2147483731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849859241" sldId="2147483732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198355082" sldId="2147483733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766105233" sldId="2147483734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793278022" sldId="2147483735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663699573" sldId="2147483736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248640610" sldId="214748373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36.557" v="7"/>
        <pc:sldMasterMkLst>
          <pc:docMk/>
          <pc:sldMasterMk cId="241189549" sldId="2147483738"/>
        </pc:sldMasterMkLst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550955202" sldId="2147483739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402806113" sldId="2147483740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316808186" sldId="2147483741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192198285" sldId="2147483742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2814349146" sldId="2147483743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659322704" sldId="2147483744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923336082" sldId="2147483745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727671108" sldId="2147483746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541832403" sldId="2147483747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1384015349" sldId="2147483748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3850622501" sldId="2147483749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41.276" v="8"/>
        <pc:sldMasterMkLst>
          <pc:docMk/>
          <pc:sldMasterMk cId="757255636" sldId="2147483750"/>
        </pc:sldMasterMkLst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98207776" sldId="2147483751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715413424" sldId="2147483752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737767108" sldId="2147483753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1549536604" sldId="2147483754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2426633741" sldId="2147483755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396526451" sldId="2147483756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957715198" sldId="2147483757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2898282586" sldId="2147483758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635775588" sldId="2147483759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021208011" sldId="2147483760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773340996" sldId="2147483761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32.809" v="15"/>
        <pc:sldMasterMkLst>
          <pc:docMk/>
          <pc:sldMasterMk cId="1238800791" sldId="2147483762"/>
        </pc:sldMasterMkLst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153578760" sldId="2147483763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429001620" sldId="2147483764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1153334744" sldId="2147483765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509926785" sldId="2147483766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761169809" sldId="2147483767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430459558" sldId="2147483768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833258421" sldId="2147483769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772140546" sldId="2147483770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471587910" sldId="2147483771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086393523" sldId="2147483772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1252950597" sldId="2147483773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00.479" v="10"/>
        <pc:sldMasterMkLst>
          <pc:docMk/>
          <pc:sldMasterMk cId="3127812331" sldId="2147483774"/>
        </pc:sldMasterMkLst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008646061" sldId="2147483775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046205328" sldId="2147483776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670520597" sldId="2147483777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931251169" sldId="2147483778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096399815" sldId="2147483779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367665338" sldId="2147483780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511454911" sldId="2147483781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226652930" sldId="2147483782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075656563" sldId="2147483783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020676325" sldId="2147483784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608234625" sldId="2147483785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626269785" sldId="2147483786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980761039" sldId="2147483787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923050828" sldId="2147483788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917462087" sldId="2147483789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28582978" sldId="2147483790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321462731" sldId="2147483791"/>
          </pc:sldLayoutMkLst>
        </pc:sldLayoutChg>
      </pc:sldMasterChg>
      <pc:sldMasterChg chg="add del addSldLayout delSldLayout">
        <pc:chgData name="nihar sodha" userId="43319efa11809d55" providerId="Windows Live" clId="Web-{44A43765-65F7-4A7E-AB85-332967400782}" dt="2023-02-11T17:51:43.325" v="16"/>
        <pc:sldMasterMkLst>
          <pc:docMk/>
          <pc:sldMasterMk cId="1967788010" sldId="2147483793"/>
        </pc:sldMasterMkLst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076387125" sldId="2147483776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499356547" sldId="2147483777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335902920" sldId="2147483778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425499415" sldId="2147483779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928243425" sldId="2147483780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206578987" sldId="2147483781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343832220" sldId="2147483782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679121858" sldId="2147483783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931058819" sldId="2147483784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628055352" sldId="2147483785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208712892" sldId="2147483786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858848056" sldId="2147483787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841746412" sldId="2147483788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471528225" sldId="2147483789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563709832" sldId="2147483790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4286494638" sldId="2147483791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79183439" sldId="2147483792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45.309" v="17"/>
        <pc:sldMasterMkLst>
          <pc:docMk/>
          <pc:sldMasterMk cId="331982544" sldId="2147483794"/>
        </pc:sldMasterMkLst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367908954" sldId="2147483795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145946393" sldId="2147483796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136296236" sldId="2147483797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93874002" sldId="2147483798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501168860" sldId="2147483799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35299425" sldId="2147483800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2176547389" sldId="2147483801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224289126" sldId="2147483802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72549019" sldId="2147483803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476381732" sldId="2147483804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652806881" sldId="214748380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47.731" v="18"/>
        <pc:sldMasterMkLst>
          <pc:docMk/>
          <pc:sldMasterMk cId="4290674913" sldId="2147483806"/>
        </pc:sldMasterMkLst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456239831" sldId="2147483807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707881634" sldId="2147483808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3939987267" sldId="2147483809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004434734" sldId="2147483810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024986387" sldId="2147483811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1546274390" sldId="2147483812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102500772" sldId="2147483813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216694184" sldId="2147483814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894594181" sldId="2147483815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3237333649" sldId="2147483816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102891966" sldId="214748381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58.028" v="19"/>
        <pc:sldMasterMkLst>
          <pc:docMk/>
          <pc:sldMasterMk cId="150118234" sldId="2147483818"/>
        </pc:sldMasterMkLst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435409930" sldId="2147483819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604003544" sldId="2147483820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634030171" sldId="2147483821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238476245" sldId="2147483822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899226400" sldId="2147483823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376625418" sldId="2147483824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49119939" sldId="2147483825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386708252" sldId="2147483826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051292158" sldId="2147483827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4239006078" sldId="2147483828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865575308" sldId="2147483829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657852641" sldId="2147483830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95095555" sldId="2147483831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246752938" sldId="2147483832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593653394" sldId="2147483833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091636006" sldId="2147483834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132143923" sldId="214748383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2:01.575" v="20"/>
        <pc:sldMasterMkLst>
          <pc:docMk/>
          <pc:sldMasterMk cId="2788847583" sldId="2147483836"/>
        </pc:sldMasterMkLst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655923699" sldId="2147483837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130303154" sldId="2147483838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3527088483" sldId="2147483839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1481801619" sldId="2147483840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733126929" sldId="2147483841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1451428773" sldId="2147483842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084917398" sldId="2147483843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440156313" sldId="2147483844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3309126361" sldId="2147483845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930214918" sldId="2147483846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916648937" sldId="2147483847"/>
          </pc:sldLayoutMkLst>
        </pc:sldLayoutChg>
      </pc:sldMasterChg>
      <pc:sldMasterChg chg="add del addSldLayout delSldLayout">
        <pc:chgData name="nihar sodha" userId="43319efa11809d55" providerId="Windows Live" clId="Web-{44A43765-65F7-4A7E-AB85-332967400782}" dt="2023-02-11T17:51:21.964" v="14"/>
        <pc:sldMasterMkLst>
          <pc:docMk/>
          <pc:sldMasterMk cId="372283236" sldId="2147483839"/>
        </pc:sldMasterMkLst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290123522" sldId="2147483828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571666506" sldId="2147483829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726285561" sldId="2147483830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660184857" sldId="2147483831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035266646" sldId="2147483832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450595917" sldId="2147483833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859344593" sldId="2147483834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906313429" sldId="2147483835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17056754" sldId="2147483836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713209785" sldId="2147483837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402741898" sldId="2147483838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17.496" v="13"/>
        <pc:sldMasterMkLst>
          <pc:docMk/>
          <pc:sldMasterMk cId="2893991653" sldId="2147483840"/>
        </pc:sldMasterMkLst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917257376" sldId="2147483841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203499130" sldId="2147483842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053828922" sldId="2147483843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999990294" sldId="2147483844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70222382" sldId="2147483845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691745412" sldId="2147483846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85534098" sldId="2147483847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256273719" sldId="2147483848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320428133" sldId="2147483849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05245250" sldId="2147483850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061165127" sldId="2147483851"/>
          </pc:sldLayoutMkLst>
        </pc:sldLayoutChg>
      </pc:sldMasterChg>
      <pc:sldMasterChg chg="add mod setBg addSldLayout modSldLayout">
        <pc:chgData name="nihar sodha" userId="43319efa11809d55" providerId="Windows Live" clId="Web-{44A43765-65F7-4A7E-AB85-332967400782}" dt="2023-02-11T17:52:07.591" v="21"/>
        <pc:sldMasterMkLst>
          <pc:docMk/>
          <pc:sldMasterMk cId="1716263484" sldId="2147483861"/>
        </pc:sldMasterMkLst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790492539" sldId="2147483850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4108348728" sldId="2147483851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133582096" sldId="2147483852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151429837" sldId="2147483853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757314775" sldId="2147483854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867166395" sldId="2147483855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694787135" sldId="2147483856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560263845" sldId="2147483857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458795528" sldId="2147483858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056281829" sldId="2147483859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499461699" sldId="2147483860"/>
          </pc:sldLayoutMkLst>
        </pc:sldLayoutChg>
      </pc:sldMasterChg>
    </pc:docChg>
  </pc:docChgLst>
  <pc:docChgLst>
    <pc:chgData name="nihar sodha" userId="43319efa11809d55" providerId="Windows Live" clId="Web-{7F532767-D3DB-4393-8ED5-26D343638EC9}"/>
    <pc:docChg chg="addSld delSld modSld sldOrd">
      <pc:chgData name="nihar sodha" userId="43319efa11809d55" providerId="Windows Live" clId="Web-{7F532767-D3DB-4393-8ED5-26D343638EC9}" dt="2023-02-11T18:47:51.937" v="204"/>
      <pc:docMkLst>
        <pc:docMk/>
      </pc:docMkLst>
      <pc:sldChg chg="addSp delSp modSp mod setBg">
        <pc:chgData name="nihar sodha" userId="43319efa11809d55" providerId="Windows Live" clId="Web-{7F532767-D3DB-4393-8ED5-26D343638EC9}" dt="2023-02-11T18:47:51.937" v="204"/>
        <pc:sldMkLst>
          <pc:docMk/>
          <pc:sldMk cId="1134349380" sldId="257"/>
        </pc:sldMkLst>
        <pc:spChg chg="mod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2" creationId="{BBA54379-9D51-D68E-F4A2-C329B2CB0E55}"/>
          </ac:spMkLst>
        </pc:spChg>
        <pc:spChg chg="mod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3" creationId="{55D5353D-181E-519B-C329-1D926B06587E}"/>
          </ac:spMkLst>
        </pc:spChg>
        <pc:spChg chg="add del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6" creationId="{1C582B07-D0F0-4B6B-A5D9-D2F192CB3A4E}"/>
          </ac:spMkLst>
        </pc:spChg>
        <pc:spChg chg="add del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8" creationId="{9E92C66B-792F-479F-B983-F47FEE1AB562}"/>
          </ac:spMkLst>
        </pc:spChg>
        <pc:spChg chg="add del">
          <ac:chgData name="nihar sodha" userId="43319efa11809d55" providerId="Windows Live" clId="Web-{7F532767-D3DB-4393-8ED5-26D343638EC9}" dt="2023-02-11T18:47:20.561" v="202"/>
          <ac:spMkLst>
            <pc:docMk/>
            <pc:sldMk cId="1134349380" sldId="257"/>
            <ac:spMk id="9" creationId="{1C582B07-D0F0-4B6B-A5D9-D2F192CB3A4E}"/>
          </ac:spMkLst>
        </pc:spChg>
        <pc:spChg chg="add del">
          <ac:chgData name="nihar sodha" userId="43319efa11809d55" providerId="Windows Live" clId="Web-{7F532767-D3DB-4393-8ED5-26D343638EC9}" dt="2023-02-11T18:47:20.561" v="202"/>
          <ac:spMkLst>
            <pc:docMk/>
            <pc:sldMk cId="1134349380" sldId="257"/>
            <ac:spMk id="44" creationId="{9E92C66B-792F-479F-B983-F47FEE1AB562}"/>
          </ac:spMkLst>
        </pc:spChg>
        <pc:grpChg chg="add del">
          <ac:chgData name="nihar sodha" userId="43319efa11809d55" providerId="Windows Live" clId="Web-{7F532767-D3DB-4393-8ED5-26D343638EC9}" dt="2023-02-11T18:47:51.937" v="204"/>
          <ac:grpSpMkLst>
            <pc:docMk/>
            <pc:sldMk cId="1134349380" sldId="257"/>
            <ac:grpSpMk id="7" creationId="{807F70BA-21EF-4B7D-ACFF-D02E136D44B5}"/>
          </ac:grpSpMkLst>
        </pc:grpChg>
        <pc:grpChg chg="add del">
          <ac:chgData name="nihar sodha" userId="43319efa11809d55" providerId="Windows Live" clId="Web-{7F532767-D3DB-4393-8ED5-26D343638EC9}" dt="2023-02-11T18:47:20.561" v="202"/>
          <ac:grpSpMkLst>
            <pc:docMk/>
            <pc:sldMk cId="1134349380" sldId="257"/>
            <ac:grpSpMk id="11" creationId="{807F70BA-21EF-4B7D-ACFF-D02E136D44B5}"/>
          </ac:grpSpMkLst>
        </pc:grpChg>
        <pc:picChg chg="mod">
          <ac:chgData name="nihar sodha" userId="43319efa11809d55" providerId="Windows Live" clId="Web-{7F532767-D3DB-4393-8ED5-26D343638EC9}" dt="2023-02-11T18:47:51.937" v="204"/>
          <ac:picMkLst>
            <pc:docMk/>
            <pc:sldMk cId="1134349380" sldId="257"/>
            <ac:picMk id="4" creationId="{F85B03BA-FE28-92E9-A52D-F2FBD065EDCC}"/>
          </ac:picMkLst>
        </pc:picChg>
      </pc:sldChg>
      <pc:sldChg chg="addSp modSp mod setBg">
        <pc:chgData name="nihar sodha" userId="43319efa11809d55" providerId="Windows Live" clId="Web-{7F532767-D3DB-4393-8ED5-26D343638EC9}" dt="2023-02-11T18:46:17.825" v="200"/>
        <pc:sldMkLst>
          <pc:docMk/>
          <pc:sldMk cId="3893654544" sldId="259"/>
        </pc:sldMkLst>
        <pc:spChg chg="mo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2" creationId="{1B1D6427-3E2B-F436-693B-1A057F0B0D45}"/>
          </ac:spMkLst>
        </pc:spChg>
        <pc:spChg chg="mo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3" creationId="{60F90B44-F2EE-5385-94A4-83E8FE08C379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8" creationId="{411BE1D3-B675-4947-B4E3-14B8DC93FB2C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10" creationId="{D2D8651B-6FCC-49D7-B6F8-AF869E89F04C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12" creationId="{B27DF924-CC1B-431A-A8F3-7FEBCA1AF9A5}"/>
          </ac:spMkLst>
        </pc:spChg>
        <pc:grpChg chg="add">
          <ac:chgData name="nihar sodha" userId="43319efa11809d55" providerId="Windows Live" clId="Web-{7F532767-D3DB-4393-8ED5-26D343638EC9}" dt="2023-02-11T18:46:17.825" v="200"/>
          <ac:grpSpMkLst>
            <pc:docMk/>
            <pc:sldMk cId="3893654544" sldId="259"/>
            <ac:grpSpMk id="14" creationId="{2C13C5A7-AC21-48FA-A06F-6A7F303BC3CD}"/>
          </ac:grpSpMkLst>
        </pc:grpChg>
      </pc:sldChg>
      <pc:sldChg chg="modSp">
        <pc:chgData name="nihar sodha" userId="43319efa11809d55" providerId="Windows Live" clId="Web-{7F532767-D3DB-4393-8ED5-26D343638EC9}" dt="2023-02-11T18:43:23.132" v="188" actId="20577"/>
        <pc:sldMkLst>
          <pc:docMk/>
          <pc:sldMk cId="1869908146" sldId="260"/>
        </pc:sldMkLst>
        <pc:spChg chg="mod">
          <ac:chgData name="nihar sodha" userId="43319efa11809d55" providerId="Windows Live" clId="Web-{7F532767-D3DB-4393-8ED5-26D343638EC9}" dt="2023-02-11T18:43:23.132" v="188" actId="20577"/>
          <ac:spMkLst>
            <pc:docMk/>
            <pc:sldMk cId="1869908146" sldId="260"/>
            <ac:spMk id="2" creationId="{BBA54379-9D51-D68E-F4A2-C329B2CB0E55}"/>
          </ac:spMkLst>
        </pc:spChg>
      </pc:sldChg>
      <pc:sldChg chg="modSp">
        <pc:chgData name="nihar sodha" userId="43319efa11809d55" providerId="Windows Live" clId="Web-{7F532767-D3DB-4393-8ED5-26D343638EC9}" dt="2023-02-11T18:43:30.601" v="189" actId="20577"/>
        <pc:sldMkLst>
          <pc:docMk/>
          <pc:sldMk cId="3350871167" sldId="261"/>
        </pc:sldMkLst>
        <pc:spChg chg="mod">
          <ac:chgData name="nihar sodha" userId="43319efa11809d55" providerId="Windows Live" clId="Web-{7F532767-D3DB-4393-8ED5-26D343638EC9}" dt="2023-02-11T18:43:30.601" v="189" actId="20577"/>
          <ac:spMkLst>
            <pc:docMk/>
            <pc:sldMk cId="3350871167" sldId="261"/>
            <ac:spMk id="2" creationId="{D6B2907B-1D18-08D8-2A41-CEB73F7F8AC8}"/>
          </ac:spMkLst>
        </pc:spChg>
        <pc:spChg chg="mod">
          <ac:chgData name="nihar sodha" userId="43319efa11809d55" providerId="Windows Live" clId="Web-{7F532767-D3DB-4393-8ED5-26D343638EC9}" dt="2023-02-11T18:29:41.395" v="85" actId="20577"/>
          <ac:spMkLst>
            <pc:docMk/>
            <pc:sldMk cId="3350871167" sldId="261"/>
            <ac:spMk id="6" creationId="{30127F64-E611-F90F-E8F2-0E76AC1AFE3F}"/>
          </ac:spMkLst>
        </pc:spChg>
        <pc:spChg chg="mod">
          <ac:chgData name="nihar sodha" userId="43319efa11809d55" providerId="Windows Live" clId="Web-{7F532767-D3DB-4393-8ED5-26D343638EC9}" dt="2023-02-11T18:26:58.421" v="19" actId="20577"/>
          <ac:spMkLst>
            <pc:docMk/>
            <pc:sldMk cId="3350871167" sldId="261"/>
            <ac:spMk id="8" creationId="{B2D91E10-ECE9-3692-0756-CD871AAD3BCF}"/>
          </ac:spMkLst>
        </pc:spChg>
      </pc:sldChg>
      <pc:sldChg chg="addSp delSp modSp new del mod modClrScheme chgLayout">
        <pc:chgData name="nihar sodha" userId="43319efa11809d55" providerId="Windows Live" clId="Web-{7F532767-D3DB-4393-8ED5-26D343638EC9}" dt="2023-02-11T18:26:17.701" v="9"/>
        <pc:sldMkLst>
          <pc:docMk/>
          <pc:sldMk cId="1694226699" sldId="262"/>
        </pc:sldMkLst>
        <pc:spChg chg="add del mod ord">
          <ac:chgData name="nihar sodha" userId="43319efa11809d55" providerId="Windows Live" clId="Web-{7F532767-D3DB-4393-8ED5-26D343638EC9}" dt="2023-02-11T18:26:14.966" v="8"/>
          <ac:spMkLst>
            <pc:docMk/>
            <pc:sldMk cId="1694226699" sldId="262"/>
            <ac:spMk id="2" creationId="{E95D8BCB-9DE0-43F2-1CCB-55C27E5673CC}"/>
          </ac:spMkLst>
        </pc:spChg>
        <pc:spChg chg="mod ord">
          <ac:chgData name="nihar sodha" userId="43319efa11809d55" providerId="Windows Live" clId="Web-{7F532767-D3DB-4393-8ED5-26D343638EC9}" dt="2023-02-11T18:25:24.869" v="6" actId="14100"/>
          <ac:spMkLst>
            <pc:docMk/>
            <pc:sldMk cId="1694226699" sldId="262"/>
            <ac:spMk id="3" creationId="{33784826-0A23-02D0-68BE-E58703E0689B}"/>
          </ac:spMkLst>
        </pc:spChg>
        <pc:spChg chg="del">
          <ac:chgData name="nihar sodha" userId="43319efa11809d55" providerId="Windows Live" clId="Web-{7F532767-D3DB-4393-8ED5-26D343638EC9}" dt="2023-02-11T18:24:08.960" v="2"/>
          <ac:spMkLst>
            <pc:docMk/>
            <pc:sldMk cId="1694226699" sldId="262"/>
            <ac:spMk id="4" creationId="{26E0EDD5-FE9C-C416-E736-44291F19706A}"/>
          </ac:spMkLst>
        </pc:spChg>
      </pc:sldChg>
      <pc:sldChg chg="delSp modSp new mod ord modClrScheme chgLayout">
        <pc:chgData name="nihar sodha" userId="43319efa11809d55" providerId="Windows Live" clId="Web-{7F532767-D3DB-4393-8ED5-26D343638EC9}" dt="2023-02-11T18:43:47.976" v="192" actId="20577"/>
        <pc:sldMkLst>
          <pc:docMk/>
          <pc:sldMk cId="3073798839" sldId="262"/>
        </pc:sldMkLst>
        <pc:spChg chg="mod ord">
          <ac:chgData name="nihar sodha" userId="43319efa11809d55" providerId="Windows Live" clId="Web-{7F532767-D3DB-4393-8ED5-26D343638EC9}" dt="2023-02-11T18:43:47.976" v="192" actId="20577"/>
          <ac:spMkLst>
            <pc:docMk/>
            <pc:sldMk cId="3073798839" sldId="262"/>
            <ac:spMk id="2" creationId="{02A31899-0721-B0CE-F49E-5F9B50E84CC7}"/>
          </ac:spMkLst>
        </pc:spChg>
        <pc:spChg chg="mod ord">
          <ac:chgData name="nihar sodha" userId="43319efa11809d55" providerId="Windows Live" clId="Web-{7F532767-D3DB-4393-8ED5-26D343638EC9}" dt="2023-02-11T18:35:12.457" v="155" actId="20577"/>
          <ac:spMkLst>
            <pc:docMk/>
            <pc:sldMk cId="3073798839" sldId="262"/>
            <ac:spMk id="3" creationId="{1E699561-9B0F-621D-711C-2E854011BCF1}"/>
          </ac:spMkLst>
        </pc:spChg>
        <pc:spChg chg="del">
          <ac:chgData name="nihar sodha" userId="43319efa11809d55" providerId="Windows Live" clId="Web-{7F532767-D3DB-4393-8ED5-26D343638EC9}" dt="2023-02-11T18:28:09.579" v="27"/>
          <ac:spMkLst>
            <pc:docMk/>
            <pc:sldMk cId="3073798839" sldId="262"/>
            <ac:spMk id="4" creationId="{D9D085C3-ABA3-A440-1FA3-4CB4FBBA2F15}"/>
          </ac:spMkLst>
        </pc:spChg>
      </pc:sldChg>
      <pc:sldChg chg="addSp delSp modSp new mod setBg modClrScheme chgLayout">
        <pc:chgData name="nihar sodha" userId="43319efa11809d55" providerId="Windows Live" clId="Web-{7F532767-D3DB-4393-8ED5-26D343638EC9}" dt="2023-02-11T18:45:17.166" v="197"/>
        <pc:sldMkLst>
          <pc:docMk/>
          <pc:sldMk cId="2975073842" sldId="263"/>
        </pc:sldMkLst>
        <pc:spChg chg="mod ord">
          <ac:chgData name="nihar sodha" userId="43319efa11809d55" providerId="Windows Live" clId="Web-{7F532767-D3DB-4393-8ED5-26D343638EC9}" dt="2023-02-11T18:43:38.148" v="190" actId="20577"/>
          <ac:spMkLst>
            <pc:docMk/>
            <pc:sldMk cId="2975073842" sldId="263"/>
            <ac:spMk id="2" creationId="{F6EB8F98-C85A-54B6-39EA-5ED66C01A2A1}"/>
          </ac:spMkLst>
        </pc:spChg>
        <pc:spChg chg="del mod ord">
          <ac:chgData name="nihar sodha" userId="43319efa11809d55" providerId="Windows Live" clId="Web-{7F532767-D3DB-4393-8ED5-26D343638EC9}" dt="2023-02-11T18:39:48.015" v="171"/>
          <ac:spMkLst>
            <pc:docMk/>
            <pc:sldMk cId="2975073842" sldId="263"/>
            <ac:spMk id="3" creationId="{8E6F5A20-D81C-0BA4-7259-470067C896CE}"/>
          </ac:spMkLst>
        </pc:spChg>
        <pc:spChg chg="del">
          <ac:chgData name="nihar sodha" userId="43319efa11809d55" providerId="Windows Live" clId="Web-{7F532767-D3DB-4393-8ED5-26D343638EC9}" dt="2023-02-11T18:39:38.077" v="170"/>
          <ac:spMkLst>
            <pc:docMk/>
            <pc:sldMk cId="2975073842" sldId="263"/>
            <ac:spMk id="4" creationId="{9A716179-F75A-0A5D-E25D-35E0C2E5CEE5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43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45" creationId="{4E1EF4E8-5513-4BF5-BC41-04645281C672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80" creationId="{1C8FF592-DEC3-42D7-B2CD-5797E102B51F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3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4" creationId="{13B6DAC6-0186-4D62-AD69-90B9C0411EA3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6" creationId="{B3093A12-B759-4321-96FD-060689E3AB7F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89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90" creationId="{4E1EF4E8-5513-4BF5-BC41-04645281C672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92" creationId="{00FA6579-9606-4A7A-8519-FBED9C6FAA91}"/>
          </ac:spMkLst>
        </pc:spChg>
        <pc:grpChg chg="add del">
          <ac:chgData name="nihar sodha" userId="43319efa11809d55" providerId="Windows Live" clId="Web-{7F532767-D3DB-4393-8ED5-26D343638EC9}" dt="2023-02-11T18:41:15.143" v="178"/>
          <ac:grpSpMkLst>
            <pc:docMk/>
            <pc:sldMk cId="2975073842" sldId="263"/>
            <ac:grpSpMk id="10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15.143" v="178"/>
          <ac:grpSpMkLst>
            <pc:docMk/>
            <pc:sldMk cId="2975073842" sldId="263"/>
            <ac:grpSpMk id="47" creationId="{9CB1D807-3EEB-4C2C-BB0A-D0BCEEDCBC8C}"/>
          </ac:grpSpMkLst>
        </pc:grpChg>
        <pc:grpChg chg="add del">
          <ac:chgData name="nihar sodha" userId="43319efa11809d55" providerId="Windows Live" clId="Web-{7F532767-D3DB-4393-8ED5-26D343638EC9}" dt="2023-02-11T18:41:20.518" v="180"/>
          <ac:grpSpMkLst>
            <pc:docMk/>
            <pc:sldMk cId="2975073842" sldId="263"/>
            <ac:grpSpMk id="82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20.518" v="180"/>
          <ac:grpSpMkLst>
            <pc:docMk/>
            <pc:sldMk cId="2975073842" sldId="263"/>
            <ac:grpSpMk id="85" creationId="{2805421D-23CB-40F5-9098-D716667E5BB6}"/>
          </ac:grpSpMkLst>
        </pc:grpChg>
        <pc:grpChg chg="add del">
          <ac:chgData name="nihar sodha" userId="43319efa11809d55" providerId="Windows Live" clId="Web-{7F532767-D3DB-4393-8ED5-26D343638EC9}" dt="2023-02-11T18:41:33.019" v="182"/>
          <ac:grpSpMkLst>
            <pc:docMk/>
            <pc:sldMk cId="2975073842" sldId="263"/>
            <ac:grpSpMk id="88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33.019" v="182"/>
          <ac:grpSpMkLst>
            <pc:docMk/>
            <pc:sldMk cId="2975073842" sldId="263"/>
            <ac:grpSpMk id="91" creationId="{0854B02B-0B9C-4F1C-AA77-810192994456}"/>
          </ac:grpSpMkLst>
        </pc:grpChg>
        <pc:picChg chg="add mod modCrop">
          <ac:chgData name="nihar sodha" userId="43319efa11809d55" providerId="Windows Live" clId="Web-{7F532767-D3DB-4393-8ED5-26D343638EC9}" dt="2023-02-11T18:45:17.166" v="197"/>
          <ac:picMkLst>
            <pc:docMk/>
            <pc:sldMk cId="2975073842" sldId="263"/>
            <ac:picMk id="5" creationId="{41ED2ACA-0AE9-5BD9-EB9B-138A1A573AA3}"/>
          </ac:picMkLst>
        </pc:picChg>
      </pc:sldChg>
      <pc:sldChg chg="delSp modSp new mod modClrScheme chgLayout">
        <pc:chgData name="nihar sodha" userId="43319efa11809d55" providerId="Windows Live" clId="Web-{7F532767-D3DB-4393-8ED5-26D343638EC9}" dt="2023-02-11T18:45:31.948" v="199"/>
        <pc:sldMkLst>
          <pc:docMk/>
          <pc:sldMk cId="3458061940" sldId="264"/>
        </pc:sldMkLst>
        <pc:spChg chg="mod ord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2" creationId="{F5456C85-8A0B-12E0-05BB-D9DAD1AA3698}"/>
          </ac:spMkLst>
        </pc:spChg>
        <pc:spChg chg="mod ord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3" creationId="{675753D2-3643-2B52-9E7E-2ADB5D8C12FD}"/>
          </ac:spMkLst>
        </pc:spChg>
        <pc:spChg chg="del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4" creationId="{11EE7BE2-38CF-F98D-B459-3A797277346B}"/>
          </ac:spMkLst>
        </pc:spChg>
      </pc:sldChg>
    </pc:docChg>
  </pc:docChgLst>
  <pc:docChgLst>
    <pc:chgData name="nihar sodha" userId="43319efa11809d55" providerId="Windows Live" clId="Web-{CBCF7AB4-4EA7-43D4-ABE2-A8D2E49CDBB8}"/>
    <pc:docChg chg="addSld modSld sldOrd">
      <pc:chgData name="nihar sodha" userId="43319efa11809d55" providerId="Windows Live" clId="Web-{CBCF7AB4-4EA7-43D4-ABE2-A8D2E49CDBB8}" dt="2023-02-12T06:10:43.234" v="3" actId="20577"/>
      <pc:docMkLst>
        <pc:docMk/>
      </pc:docMkLst>
      <pc:sldChg chg="modSp">
        <pc:chgData name="nihar sodha" userId="43319efa11809d55" providerId="Windows Live" clId="Web-{CBCF7AB4-4EA7-43D4-ABE2-A8D2E49CDBB8}" dt="2023-02-12T06:10:43.234" v="3" actId="20577"/>
        <pc:sldMkLst>
          <pc:docMk/>
          <pc:sldMk cId="3458061940" sldId="264"/>
        </pc:sldMkLst>
        <pc:spChg chg="mod">
          <ac:chgData name="nihar sodha" userId="43319efa11809d55" providerId="Windows Live" clId="Web-{CBCF7AB4-4EA7-43D4-ABE2-A8D2E49CDBB8}" dt="2023-02-12T06:10:43.234" v="3" actId="20577"/>
          <ac:spMkLst>
            <pc:docMk/>
            <pc:sldMk cId="3458061940" sldId="264"/>
            <ac:spMk id="3" creationId="{675753D2-3643-2B52-9E7E-2ADB5D8C12FD}"/>
          </ac:spMkLst>
        </pc:spChg>
      </pc:sldChg>
      <pc:sldChg chg="ord">
        <pc:chgData name="nihar sodha" userId="43319efa11809d55" providerId="Windows Live" clId="Web-{CBCF7AB4-4EA7-43D4-ABE2-A8D2E49CDBB8}" dt="2023-02-12T06:09:02.778" v="2"/>
        <pc:sldMkLst>
          <pc:docMk/>
          <pc:sldMk cId="2124351151" sldId="266"/>
        </pc:sldMkLst>
      </pc:sldChg>
      <pc:sldChg chg="ord">
        <pc:chgData name="nihar sodha" userId="43319efa11809d55" providerId="Windows Live" clId="Web-{CBCF7AB4-4EA7-43D4-ABE2-A8D2E49CDBB8}" dt="2023-02-12T06:08:46.996" v="1"/>
        <pc:sldMkLst>
          <pc:docMk/>
          <pc:sldMk cId="588443178" sldId="267"/>
        </pc:sldMkLst>
      </pc:sldChg>
      <pc:sldChg chg="new">
        <pc:chgData name="nihar sodha" userId="43319efa11809d55" providerId="Windows Live" clId="Web-{CBCF7AB4-4EA7-43D4-ABE2-A8D2E49CDBB8}" dt="2023-02-12T06:08:41.902" v="0"/>
        <pc:sldMkLst>
          <pc:docMk/>
          <pc:sldMk cId="332394659" sldId="269"/>
        </pc:sldMkLst>
      </pc:sldChg>
    </pc:docChg>
  </pc:docChgLst>
  <pc:docChgLst>
    <pc:chgData name="Nihar Sodhaparmar" userId="43319efa11809d55" providerId="Windows Live" clId="Web-{4E5D8E4E-D7C7-4D53-8615-7B6D09DF94DE}"/>
    <pc:docChg chg="addSld modSld">
      <pc:chgData name="Nihar Sodhaparmar" userId="43319efa11809d55" providerId="Windows Live" clId="Web-{4E5D8E4E-D7C7-4D53-8615-7B6D09DF94DE}" dt="2023-02-24T18:29:22.621" v="391"/>
      <pc:docMkLst>
        <pc:docMk/>
      </pc:docMkLst>
      <pc:sldChg chg="addSp delSp modSp new mod setBg modClrScheme chgLayout">
        <pc:chgData name="Nihar Sodhaparmar" userId="43319efa11809d55" providerId="Windows Live" clId="Web-{4E5D8E4E-D7C7-4D53-8615-7B6D09DF94DE}" dt="2023-02-24T18:29:22.621" v="391"/>
        <pc:sldMkLst>
          <pc:docMk/>
          <pc:sldMk cId="66774471" sldId="281"/>
        </pc:sldMkLst>
        <pc:spChg chg="add del mod ord">
          <ac:chgData name="Nihar Sodhaparmar" userId="43319efa11809d55" providerId="Windows Live" clId="Web-{4E5D8E4E-D7C7-4D53-8615-7B6D09DF94DE}" dt="2023-02-24T18:29:22.621" v="391"/>
          <ac:spMkLst>
            <pc:docMk/>
            <pc:sldMk cId="66774471" sldId="281"/>
            <ac:spMk id="2" creationId="{99CB66BB-E0AC-665E-C5A0-E204C241FDAD}"/>
          </ac:spMkLst>
        </pc:spChg>
        <pc:spChg chg="add del mod ord">
          <ac:chgData name="Nihar Sodhaparmar" userId="43319efa11809d55" providerId="Windows Live" clId="Web-{4E5D8E4E-D7C7-4D53-8615-7B6D09DF94DE}" dt="2023-02-24T18:13:56.406" v="2"/>
          <ac:spMkLst>
            <pc:docMk/>
            <pc:sldMk cId="66774471" sldId="281"/>
            <ac:spMk id="3" creationId="{EBA84AF5-FE7D-F5D9-4878-5D26AE9C9438}"/>
          </ac:spMkLst>
        </pc:spChg>
        <pc:spChg chg="add del mod ord">
          <ac:chgData name="Nihar Sodhaparmar" userId="43319efa11809d55" providerId="Windows Live" clId="Web-{4E5D8E4E-D7C7-4D53-8615-7B6D09DF94DE}" dt="2023-02-24T18:13:56.406" v="2"/>
          <ac:spMkLst>
            <pc:docMk/>
            <pc:sldMk cId="66774471" sldId="281"/>
            <ac:spMk id="4" creationId="{BDFBDAB0-3547-9EF6-4407-09C00D672C91}"/>
          </ac:spMkLst>
        </pc:spChg>
        <pc:spChg chg="add del mod ord">
          <ac:chgData name="Nihar Sodhaparmar" userId="43319efa11809d55" providerId="Windows Live" clId="Web-{4E5D8E4E-D7C7-4D53-8615-7B6D09DF94DE}" dt="2023-02-24T18:13:56.406" v="2"/>
          <ac:spMkLst>
            <pc:docMk/>
            <pc:sldMk cId="66774471" sldId="281"/>
            <ac:spMk id="5" creationId="{45338E37-DD2D-D796-8F0D-2F26824D9620}"/>
          </ac:spMkLst>
        </pc:spChg>
        <pc:spChg chg="add del mod ord">
          <ac:chgData name="Nihar Sodhaparmar" userId="43319efa11809d55" providerId="Windows Live" clId="Web-{4E5D8E4E-D7C7-4D53-8615-7B6D09DF94DE}" dt="2023-02-24T18:13:56.406" v="2"/>
          <ac:spMkLst>
            <pc:docMk/>
            <pc:sldMk cId="66774471" sldId="281"/>
            <ac:spMk id="6" creationId="{F34BE571-F3B5-1C52-A29F-FD965FDE4F50}"/>
          </ac:spMkLst>
        </pc:spChg>
        <pc:spChg chg="add del mod ord">
          <ac:chgData name="Nihar Sodhaparmar" userId="43319efa11809d55" providerId="Windows Live" clId="Web-{4E5D8E4E-D7C7-4D53-8615-7B6D09DF94DE}" dt="2023-02-24T18:14:47.454" v="6"/>
          <ac:spMkLst>
            <pc:docMk/>
            <pc:sldMk cId="66774471" sldId="281"/>
            <ac:spMk id="7" creationId="{DDB35F35-1C7F-1B4C-7F2C-04A03DAB00A0}"/>
          </ac:spMkLst>
        </pc:spChg>
        <pc:spChg chg="add del mod ord">
          <ac:chgData name="Nihar Sodhaparmar" userId="43319efa11809d55" providerId="Windows Live" clId="Web-{4E5D8E4E-D7C7-4D53-8615-7B6D09DF94DE}" dt="2023-02-24T18:14:47.454" v="6"/>
          <ac:spMkLst>
            <pc:docMk/>
            <pc:sldMk cId="66774471" sldId="281"/>
            <ac:spMk id="8" creationId="{01A007AF-FB9C-5FD6-B8D7-5C4135DEB84F}"/>
          </ac:spMkLst>
        </pc:spChg>
        <pc:spChg chg="add mod ord">
          <ac:chgData name="Nihar Sodhaparmar" userId="43319efa11809d55" providerId="Windows Live" clId="Web-{4E5D8E4E-D7C7-4D53-8615-7B6D09DF94DE}" dt="2023-02-24T18:28:55.729" v="389"/>
          <ac:spMkLst>
            <pc:docMk/>
            <pc:sldMk cId="66774471" sldId="281"/>
            <ac:spMk id="10" creationId="{F13C104C-34CD-0A60-3D8B-0B22FB0A8D0D}"/>
          </ac:spMkLst>
        </pc:spChg>
        <pc:spChg chg="add del mod ord">
          <ac:chgData name="Nihar Sodhaparmar" userId="43319efa11809d55" providerId="Windows Live" clId="Web-{4E5D8E4E-D7C7-4D53-8615-7B6D09DF94DE}" dt="2023-02-24T18:15:07.252" v="8"/>
          <ac:spMkLst>
            <pc:docMk/>
            <pc:sldMk cId="66774471" sldId="281"/>
            <ac:spMk id="11" creationId="{A78027FD-69C0-D1D8-48CD-93A10E209F43}"/>
          </ac:spMkLst>
        </pc:spChg>
        <pc:spChg chg="add del">
          <ac:chgData name="Nihar Sodhaparmar" userId="43319efa11809d55" providerId="Windows Live" clId="Web-{4E5D8E4E-D7C7-4D53-8615-7B6D09DF94DE}" dt="2023-02-24T18:28:55.729" v="389"/>
          <ac:spMkLst>
            <pc:docMk/>
            <pc:sldMk cId="66774471" sldId="281"/>
            <ac:spMk id="50" creationId="{63BAC6E0-ADAC-40FB-AF53-88FA5F83738C}"/>
          </ac:spMkLst>
        </pc:spChg>
        <pc:spChg chg="add del">
          <ac:chgData name="Nihar Sodhaparmar" userId="43319efa11809d55" providerId="Windows Live" clId="Web-{4E5D8E4E-D7C7-4D53-8615-7B6D09DF94DE}" dt="2023-02-24T18:28:55.729" v="389"/>
          <ac:spMkLst>
            <pc:docMk/>
            <pc:sldMk cId="66774471" sldId="281"/>
            <ac:spMk id="52" creationId="{1C582B07-D0F0-4B6B-A5D9-D2F192CB3A4E}"/>
          </ac:spMkLst>
        </pc:spChg>
        <pc:spChg chg="add del">
          <ac:chgData name="Nihar Sodhaparmar" userId="43319efa11809d55" providerId="Windows Live" clId="Web-{4E5D8E4E-D7C7-4D53-8615-7B6D09DF94DE}" dt="2023-02-24T18:28:55.729" v="389"/>
          <ac:spMkLst>
            <pc:docMk/>
            <pc:sldMk cId="66774471" sldId="281"/>
            <ac:spMk id="87" creationId="{BEAC0A80-07D3-49CB-87C3-BC34F219DFF7}"/>
          </ac:spMkLst>
        </pc:spChg>
        <pc:grpChg chg="add del">
          <ac:chgData name="Nihar Sodhaparmar" userId="43319efa11809d55" providerId="Windows Live" clId="Web-{4E5D8E4E-D7C7-4D53-8615-7B6D09DF94DE}" dt="2023-02-24T18:28:55.729" v="389"/>
          <ac:grpSpMkLst>
            <pc:docMk/>
            <pc:sldMk cId="66774471" sldId="281"/>
            <ac:grpSpMk id="17" creationId="{BDF0D99C-5D42-41C6-A50C-C4E2D6B2A36E}"/>
          </ac:grpSpMkLst>
        </pc:grpChg>
        <pc:grpChg chg="add del">
          <ac:chgData name="Nihar Sodhaparmar" userId="43319efa11809d55" providerId="Windows Live" clId="Web-{4E5D8E4E-D7C7-4D53-8615-7B6D09DF94DE}" dt="2023-02-24T18:28:55.729" v="389"/>
          <ac:grpSpMkLst>
            <pc:docMk/>
            <pc:sldMk cId="66774471" sldId="281"/>
            <ac:grpSpMk id="54" creationId="{4D431671-5191-4947-8899-E90505A70426}"/>
          </ac:grpSpMkLst>
        </pc:grpChg>
        <pc:picChg chg="add del mod ord">
          <ac:chgData name="Nihar Sodhaparmar" userId="43319efa11809d55" providerId="Windows Live" clId="Web-{4E5D8E4E-D7C7-4D53-8615-7B6D09DF94DE}" dt="2023-02-24T18:14:42.657" v="5"/>
          <ac:picMkLst>
            <pc:docMk/>
            <pc:sldMk cId="66774471" sldId="281"/>
            <ac:picMk id="9" creationId="{AB59E4A3-1662-E4BF-9EC6-C2436D851648}"/>
          </ac:picMkLst>
        </pc:picChg>
        <pc:picChg chg="add mod ord modCrop">
          <ac:chgData name="Nihar Sodhaparmar" userId="43319efa11809d55" providerId="Windows Live" clId="Web-{4E5D8E4E-D7C7-4D53-8615-7B6D09DF94DE}" dt="2023-02-24T18:28:55.729" v="389"/>
          <ac:picMkLst>
            <pc:docMk/>
            <pc:sldMk cId="66774471" sldId="281"/>
            <ac:picMk id="12" creationId="{0D05B9E5-B1E2-E34D-2432-691B8129B4D3}"/>
          </ac:picMkLst>
        </pc:picChg>
      </pc:sldChg>
    </pc:docChg>
  </pc:docChgLst>
  <pc:docChgLst>
    <pc:chgData name="nihar sodha" userId="43319efa11809d55" providerId="Windows Live" clId="Web-{EEF8C279-98BF-4F5D-9F9B-9B8909F2C1F1}"/>
    <pc:docChg chg="modSld">
      <pc:chgData name="nihar sodha" userId="43319efa11809d55" providerId="Windows Live" clId="Web-{EEF8C279-98BF-4F5D-9F9B-9B8909F2C1F1}" dt="2023-02-11T18:19:11.133" v="37" actId="20577"/>
      <pc:docMkLst>
        <pc:docMk/>
      </pc:docMkLst>
      <pc:sldChg chg="modSp">
        <pc:chgData name="nihar sodha" userId="43319efa11809d55" providerId="Windows Live" clId="Web-{EEF8C279-98BF-4F5D-9F9B-9B8909F2C1F1}" dt="2023-02-11T18:19:11.133" v="37" actId="20577"/>
        <pc:sldMkLst>
          <pc:docMk/>
          <pc:sldMk cId="3350871167" sldId="261"/>
        </pc:sldMkLst>
        <pc:spChg chg="mod">
          <ac:chgData name="nihar sodha" userId="43319efa11809d55" providerId="Windows Live" clId="Web-{EEF8C279-98BF-4F5D-9F9B-9B8909F2C1F1}" dt="2023-02-11T18:19:11.133" v="37" actId="20577"/>
          <ac:spMkLst>
            <pc:docMk/>
            <pc:sldMk cId="3350871167" sldId="261"/>
            <ac:spMk id="6" creationId="{30127F64-E611-F90F-E8F2-0E76AC1AFE3F}"/>
          </ac:spMkLst>
        </pc:spChg>
        <pc:picChg chg="mod">
          <ac:chgData name="nihar sodha" userId="43319efa11809d55" providerId="Windows Live" clId="Web-{EEF8C279-98BF-4F5D-9F9B-9B8909F2C1F1}" dt="2023-02-11T18:15:05.967" v="3" actId="14100"/>
          <ac:picMkLst>
            <pc:docMk/>
            <pc:sldMk cId="3350871167" sldId="261"/>
            <ac:picMk id="5" creationId="{1851037E-B371-FDA4-9174-64D37F9CF25A}"/>
          </ac:picMkLst>
        </pc:picChg>
      </pc:sldChg>
    </pc:docChg>
  </pc:docChgLst>
  <pc:docChgLst>
    <pc:chgData name="Nihar Sodhaparmar" userId="43319efa11809d55" providerId="Windows Live" clId="Web-{478068B9-8215-408C-81F9-536DA3C257AE}"/>
    <pc:docChg chg="modSld">
      <pc:chgData name="Nihar Sodhaparmar" userId="43319efa11809d55" providerId="Windows Live" clId="Web-{478068B9-8215-408C-81F9-536DA3C257AE}" dt="2023-02-24T19:01:16.966" v="42"/>
      <pc:docMkLst>
        <pc:docMk/>
      </pc:docMkLst>
      <pc:sldChg chg="addSp delSp modSp mod setBg">
        <pc:chgData name="Nihar Sodhaparmar" userId="43319efa11809d55" providerId="Windows Live" clId="Web-{478068B9-8215-408C-81F9-536DA3C257AE}" dt="2023-02-24T19:01:16.966" v="42"/>
        <pc:sldMkLst>
          <pc:docMk/>
          <pc:sldMk cId="66774471" sldId="281"/>
        </pc:sldMkLst>
        <pc:spChg chg="add del mod">
          <ac:chgData name="Nihar Sodhaparmar" userId="43319efa11809d55" providerId="Windows Live" clId="Web-{478068B9-8215-408C-81F9-536DA3C257AE}" dt="2023-02-24T18:31:18.726" v="3"/>
          <ac:spMkLst>
            <pc:docMk/>
            <pc:sldMk cId="66774471" sldId="281"/>
            <ac:spMk id="2" creationId="{99CB66BB-E0AC-665E-C5A0-E204C241FDAD}"/>
          </ac:spMkLst>
        </pc:spChg>
        <pc:spChg chg="mod">
          <ac:chgData name="Nihar Sodhaparmar" userId="43319efa11809d55" providerId="Windows Live" clId="Web-{478068B9-8215-408C-81F9-536DA3C257AE}" dt="2023-02-24T18:37:33.504" v="41" actId="20577"/>
          <ac:spMkLst>
            <pc:docMk/>
            <pc:sldMk cId="66774471" sldId="281"/>
            <ac:spMk id="10" creationId="{F13C104C-34CD-0A60-3D8B-0B22FB0A8D0D}"/>
          </ac:spMkLst>
        </pc:spChg>
        <pc:spChg chg="add">
          <ac:chgData name="Nihar Sodhaparmar" userId="43319efa11809d55" providerId="Windows Live" clId="Web-{478068B9-8215-408C-81F9-536DA3C257AE}" dt="2023-02-24T18:31:10.460" v="2"/>
          <ac:spMkLst>
            <pc:docMk/>
            <pc:sldMk cId="66774471" sldId="281"/>
            <ac:spMk id="15" creationId="{63BAC6E0-ADAC-40FB-AF53-88FA5F83738C}"/>
          </ac:spMkLst>
        </pc:spChg>
        <pc:spChg chg="add">
          <ac:chgData name="Nihar Sodhaparmar" userId="43319efa11809d55" providerId="Windows Live" clId="Web-{478068B9-8215-408C-81F9-536DA3C257AE}" dt="2023-02-24T18:31:10.460" v="2"/>
          <ac:spMkLst>
            <pc:docMk/>
            <pc:sldMk cId="66774471" sldId="281"/>
            <ac:spMk id="16" creationId="{1C582B07-D0F0-4B6B-A5D9-D2F192CB3A4E}"/>
          </ac:spMkLst>
        </pc:spChg>
        <pc:spChg chg="add">
          <ac:chgData name="Nihar Sodhaparmar" userId="43319efa11809d55" providerId="Windows Live" clId="Web-{478068B9-8215-408C-81F9-536DA3C257AE}" dt="2023-02-24T18:31:10.460" v="2"/>
          <ac:spMkLst>
            <pc:docMk/>
            <pc:sldMk cId="66774471" sldId="281"/>
            <ac:spMk id="51" creationId="{3C541D4F-11C2-4F36-B2A3-AB9028F2A078}"/>
          </ac:spMkLst>
        </pc:spChg>
        <pc:grpChg chg="add">
          <ac:chgData name="Nihar Sodhaparmar" userId="43319efa11809d55" providerId="Windows Live" clId="Web-{478068B9-8215-408C-81F9-536DA3C257AE}" dt="2023-02-24T18:31:10.460" v="2"/>
          <ac:grpSpMkLst>
            <pc:docMk/>
            <pc:sldMk cId="66774471" sldId="281"/>
            <ac:grpSpMk id="14" creationId="{BDF0D99C-5D42-41C6-A50C-C4E2D6B2A36E}"/>
          </ac:grpSpMkLst>
        </pc:grpChg>
        <pc:grpChg chg="add">
          <ac:chgData name="Nihar Sodhaparmar" userId="43319efa11809d55" providerId="Windows Live" clId="Web-{478068B9-8215-408C-81F9-536DA3C257AE}" dt="2023-02-24T18:31:10.460" v="2"/>
          <ac:grpSpMkLst>
            <pc:docMk/>
            <pc:sldMk cId="66774471" sldId="281"/>
            <ac:grpSpMk id="49" creationId="{5591A4A5-C00F-4B45-9735-FD2841BF348B}"/>
          </ac:grpSpMkLst>
        </pc:grpChg>
        <pc:picChg chg="mod">
          <ac:chgData name="Nihar Sodhaparmar" userId="43319efa11809d55" providerId="Windows Live" clId="Web-{478068B9-8215-408C-81F9-536DA3C257AE}" dt="2023-02-24T19:01:16.966" v="42"/>
          <ac:picMkLst>
            <pc:docMk/>
            <pc:sldMk cId="66774471" sldId="281"/>
            <ac:picMk id="12" creationId="{0D05B9E5-B1E2-E34D-2432-691B8129B4D3}"/>
          </ac:picMkLst>
        </pc:picChg>
      </pc:sldChg>
    </pc:docChg>
  </pc:docChgLst>
  <pc:docChgLst>
    <pc:chgData name="nihar sodha" userId="43319efa11809d55" providerId="Windows Live" clId="Web-{6EE3F92F-5A07-47AF-9366-1D03EC9E090B}"/>
    <pc:docChg chg="addSld modSld">
      <pc:chgData name="nihar sodha" userId="43319efa11809d55" providerId="Windows Live" clId="Web-{6EE3F92F-5A07-47AF-9366-1D03EC9E090B}" dt="2023-02-12T10:13:13.425" v="54" actId="20577"/>
      <pc:docMkLst>
        <pc:docMk/>
      </pc:docMkLst>
      <pc:sldChg chg="modSp">
        <pc:chgData name="nihar sodha" userId="43319efa11809d55" providerId="Windows Live" clId="Web-{6EE3F92F-5A07-47AF-9366-1D03EC9E090B}" dt="2023-02-12T10:13:13.425" v="54" actId="20577"/>
        <pc:sldMkLst>
          <pc:docMk/>
          <pc:sldMk cId="1077573872" sldId="277"/>
        </pc:sldMkLst>
        <pc:spChg chg="mod">
          <ac:chgData name="nihar sodha" userId="43319efa11809d55" providerId="Windows Live" clId="Web-{6EE3F92F-5A07-47AF-9366-1D03EC9E090B}" dt="2023-02-12T10:13:13.425" v="54" actId="20577"/>
          <ac:spMkLst>
            <pc:docMk/>
            <pc:sldMk cId="1077573872" sldId="277"/>
            <ac:spMk id="2" creationId="{C7029CD0-F410-782B-8AB2-1A1B30FFD644}"/>
          </ac:spMkLst>
        </pc:spChg>
      </pc:sldChg>
      <pc:sldChg chg="addSp delSp modSp new mod setBg">
        <pc:chgData name="nihar sodha" userId="43319efa11809d55" providerId="Windows Live" clId="Web-{6EE3F92F-5A07-47AF-9366-1D03EC9E090B}" dt="2023-02-12T10:12:13.220" v="53" actId="1076"/>
        <pc:sldMkLst>
          <pc:docMk/>
          <pc:sldMk cId="4108538247" sldId="280"/>
        </pc:sldMkLst>
        <pc:spChg chg="mod">
          <ac:chgData name="nihar sodha" userId="43319efa11809d55" providerId="Windows Live" clId="Web-{6EE3F92F-5A07-47AF-9366-1D03EC9E090B}" dt="2023-02-12T10:11:02.171" v="52" actId="14100"/>
          <ac:spMkLst>
            <pc:docMk/>
            <pc:sldMk cId="4108538247" sldId="280"/>
            <ac:spMk id="2" creationId="{3339CFAA-E6C3-51EE-49EB-DB87F3DE942B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6" creationId="{2437C4A8-8E3A-4ADA-93B9-64737CE1ABB1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7" creationId="{A173122F-D466-4F08-90FA-0038F7AC214A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41" creationId="{2437C4A8-8E3A-4ADA-93B9-64737CE1ABB1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42" creationId="{F952A221-69C2-46B3-890D-354CA5961656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43" creationId="{A173122F-D466-4F08-90FA-0038F7AC214A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78" creationId="{F952A221-69C2-46B3-890D-354CA5961656}"/>
          </ac:spMkLst>
        </pc:spChg>
        <pc:grpChg chg="add">
          <ac:chgData name="nihar sodha" userId="43319efa11809d55" providerId="Windows Live" clId="Web-{6EE3F92F-5A07-47AF-9366-1D03EC9E090B}" dt="2023-02-12T10:10:56.170" v="51"/>
          <ac:grpSpMkLst>
            <pc:docMk/>
            <pc:sldMk cId="4108538247" sldId="280"/>
            <ac:grpSpMk id="5" creationId="{748618E9-EE2D-4864-9EEE-58939BD4FBBA}"/>
          </ac:grpSpMkLst>
        </pc:grpChg>
        <pc:grpChg chg="add del">
          <ac:chgData name="nihar sodha" userId="43319efa11809d55" providerId="Windows Live" clId="Web-{6EE3F92F-5A07-47AF-9366-1D03EC9E090B}" dt="2023-02-12T10:10:02.247" v="33"/>
          <ac:grpSpMkLst>
            <pc:docMk/>
            <pc:sldMk cId="4108538247" sldId="280"/>
            <ac:grpSpMk id="8" creationId="{748618E9-EE2D-4864-9EEE-58939BD4FBBA}"/>
          </ac:grpSpMkLst>
        </pc:grpChg>
        <pc:grpChg chg="add">
          <ac:chgData name="nihar sodha" userId="43319efa11809d55" providerId="Windows Live" clId="Web-{6EE3F92F-5A07-47AF-9366-1D03EC9E090B}" dt="2023-02-12T10:10:56.170" v="51"/>
          <ac:grpSpMkLst>
            <pc:docMk/>
            <pc:sldMk cId="4108538247" sldId="280"/>
            <ac:grpSpMk id="40" creationId="{B19EC7B8-C390-4F1B-8960-E6D32451033C}"/>
          </ac:grpSpMkLst>
        </pc:grpChg>
        <pc:grpChg chg="add del">
          <ac:chgData name="nihar sodha" userId="43319efa11809d55" providerId="Windows Live" clId="Web-{6EE3F92F-5A07-47AF-9366-1D03EC9E090B}" dt="2023-02-12T10:10:02.247" v="33"/>
          <ac:grpSpMkLst>
            <pc:docMk/>
            <pc:sldMk cId="4108538247" sldId="280"/>
            <ac:grpSpMk id="45" creationId="{B19EC7B8-C390-4F1B-8960-E6D32451033C}"/>
          </ac:grpSpMkLst>
        </pc:grpChg>
        <pc:picChg chg="add mod">
          <ac:chgData name="nihar sodha" userId="43319efa11809d55" providerId="Windows Live" clId="Web-{6EE3F92F-5A07-47AF-9366-1D03EC9E090B}" dt="2023-02-12T10:12:13.220" v="53" actId="1076"/>
          <ac:picMkLst>
            <pc:docMk/>
            <pc:sldMk cId="4108538247" sldId="280"/>
            <ac:picMk id="3" creationId="{0D5649A5-6A70-DECF-2C4C-E7C3DC4BEBBF}"/>
          </ac:picMkLst>
        </pc:picChg>
      </pc:sldChg>
    </pc:docChg>
  </pc:docChgLst>
  <pc:docChgLst>
    <pc:chgData name="nihar sodha" userId="43319efa11809d55" providerId="Windows Live" clId="Web-{DC473B64-D181-433F-BF45-7ECC970F09FC}"/>
    <pc:docChg chg="addSld delSld modSld sldOrd addMainMaster delMainMaster modMainMaster">
      <pc:chgData name="nihar sodha" userId="43319efa11809d55" providerId="Windows Live" clId="Web-{DC473B64-D181-433F-BF45-7ECC970F09FC}" dt="2023-02-11T20:02:46.132" v="432"/>
      <pc:docMkLst>
        <pc:docMk/>
      </pc:docMkLst>
      <pc:sldChg chg="addSp delSp modSp mod setBg modClrScheme chgLayout">
        <pc:chgData name="nihar sodha" userId="43319efa11809d55" providerId="Windows Live" clId="Web-{DC473B64-D181-433F-BF45-7ECC970F09FC}" dt="2023-02-11T20:00:11.939" v="408" actId="20577"/>
        <pc:sldMkLst>
          <pc:docMk/>
          <pc:sldMk cId="1134349380" sldId="257"/>
        </pc:sldMkLst>
        <pc:spChg chg="mod ord">
          <ac:chgData name="nihar sodha" userId="43319efa11809d55" providerId="Windows Live" clId="Web-{DC473B64-D181-433F-BF45-7ECC970F09FC}" dt="2023-02-11T20:00:11.939" v="408" actId="20577"/>
          <ac:spMkLst>
            <pc:docMk/>
            <pc:sldMk cId="1134349380" sldId="257"/>
            <ac:spMk id="2" creationId="{BBA54379-9D51-D68E-F4A2-C329B2CB0E5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1134349380" sldId="257"/>
            <ac:spMk id="3" creationId="{55D5353D-181E-519B-C329-1D926B06587E}"/>
          </ac:spMkLst>
        </pc:spChg>
        <pc:spChg chg="add del">
          <ac:chgData name="nihar sodha" userId="43319efa11809d55" providerId="Windows Live" clId="Web-{DC473B64-D181-433F-BF45-7ECC970F09FC}" dt="2023-02-11T18:54:16.111" v="13"/>
          <ac:spMkLst>
            <pc:docMk/>
            <pc:sldMk cId="1134349380" sldId="257"/>
            <ac:spMk id="10" creationId="{59A309A7-1751-4ABE-A3C1-EEC40366AD89}"/>
          </ac:spMkLst>
        </pc:spChg>
        <pc:spChg chg="add del">
          <ac:chgData name="nihar sodha" userId="43319efa11809d55" providerId="Windows Live" clId="Web-{DC473B64-D181-433F-BF45-7ECC970F09FC}" dt="2023-02-11T18:54:16.111" v="13"/>
          <ac:spMkLst>
            <pc:docMk/>
            <pc:sldMk cId="1134349380" sldId="257"/>
            <ac:spMk id="12" creationId="{967D8EB6-EAE1-4F9C-B398-83321E287204}"/>
          </ac:spMkLst>
        </pc:spChg>
        <pc:spChg chg="add del">
          <ac:chgData name="nihar sodha" userId="43319efa11809d55" providerId="Windows Live" clId="Web-{DC473B64-D181-433F-BF45-7ECC970F09FC}" dt="2023-02-11T18:54:33.362" v="17"/>
          <ac:spMkLst>
            <pc:docMk/>
            <pc:sldMk cId="1134349380" sldId="257"/>
            <ac:spMk id="13" creationId="{45D37F4E-DDB4-456B-97E0-9937730A039F}"/>
          </ac:spMkLst>
        </pc:spChg>
        <pc:spChg chg="add del">
          <ac:chgData name="nihar sodha" userId="43319efa11809d55" providerId="Windows Live" clId="Web-{DC473B64-D181-433F-BF45-7ECC970F09FC}" dt="2023-02-11T18:54:33.362" v="17"/>
          <ac:spMkLst>
            <pc:docMk/>
            <pc:sldMk cId="1134349380" sldId="257"/>
            <ac:spMk id="14" creationId="{B2DD41CD-8F47-4F56-AD12-4E2FF7696987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6" creationId="{3346177D-ADC4-4968-B747-5CFCD390B5B9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7" creationId="{0844A943-BF79-4FEA-ABB1-3BD54D236606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8" creationId="{6437CC72-F4A8-4DC3-AFAB-D22C482C8100}"/>
          </ac:spMkLst>
        </pc:spChg>
        <pc:picChg chg="mod">
          <ac:chgData name="nihar sodha" userId="43319efa11809d55" providerId="Windows Live" clId="Web-{DC473B64-D181-433F-BF45-7ECC970F09FC}" dt="2023-02-11T18:55:46.177" v="25" actId="1076"/>
          <ac:picMkLst>
            <pc:docMk/>
            <pc:sldMk cId="1134349380" sldId="257"/>
            <ac:picMk id="4" creationId="{F85B03BA-FE28-92E9-A52D-F2FBD065EDCC}"/>
          </ac:picMkLst>
        </pc:picChg>
      </pc:sldChg>
      <pc:sldChg chg="addSp delSp modSp del mod setBg modClrScheme delDesignElem chgLayout">
        <pc:chgData name="nihar sodha" userId="43319efa11809d55" providerId="Windows Live" clId="Web-{DC473B64-D181-433F-BF45-7ECC970F09FC}" dt="2023-02-11T19:54:50.678" v="318"/>
        <pc:sldMkLst>
          <pc:docMk/>
          <pc:sldMk cId="3893654544" sldId="259"/>
        </pc:sldMkLst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2" creationId="{1B1D6427-3E2B-F436-693B-1A057F0B0D4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3" creationId="{60F90B44-F2EE-5385-94A4-83E8FE08C379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8" creationId="{411BE1D3-B675-4947-B4E3-14B8DC93FB2C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10" creationId="{D2D8651B-6FCC-49D7-B6F8-AF869E89F04C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12" creationId="{B27DF924-CC1B-431A-A8F3-7FEBCA1AF9A5}"/>
          </ac:spMkLst>
        </pc:spChg>
        <pc:grpChg chg="add del">
          <ac:chgData name="nihar sodha" userId="43319efa11809d55" providerId="Windows Live" clId="Web-{DC473B64-D181-433F-BF45-7ECC970F09FC}" dt="2023-02-11T18:55:12.926" v="24"/>
          <ac:grpSpMkLst>
            <pc:docMk/>
            <pc:sldMk cId="3893654544" sldId="259"/>
            <ac:grpSpMk id="14" creationId="{2C13C5A7-AC21-48FA-A06F-6A7F303BC3CD}"/>
          </ac:grpSpMkLst>
        </pc:grpChg>
      </pc:sldChg>
      <pc:sldChg chg="modSp mod modClrScheme chgLayout">
        <pc:chgData name="nihar sodha" userId="43319efa11809d55" providerId="Windows Live" clId="Web-{DC473B64-D181-433F-BF45-7ECC970F09FC}" dt="2023-02-11T20:00:27.346" v="409" actId="20577"/>
        <pc:sldMkLst>
          <pc:docMk/>
          <pc:sldMk cId="1869908146" sldId="260"/>
        </pc:sldMkLst>
        <pc:spChg chg="mod ord">
          <ac:chgData name="nihar sodha" userId="43319efa11809d55" providerId="Windows Live" clId="Web-{DC473B64-D181-433F-BF45-7ECC970F09FC}" dt="2023-02-11T20:00:27.346" v="409" actId="20577"/>
          <ac:spMkLst>
            <pc:docMk/>
            <pc:sldMk cId="1869908146" sldId="260"/>
            <ac:spMk id="2" creationId="{BBA54379-9D51-D68E-F4A2-C329B2CB0E5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1869908146" sldId="260"/>
            <ac:spMk id="3" creationId="{55D5353D-181E-519B-C329-1D926B06587E}"/>
          </ac:spMkLst>
        </pc:spChg>
      </pc:sldChg>
      <pc:sldChg chg="delSp modSp mod modClrScheme chgLayout">
        <pc:chgData name="nihar sodha" userId="43319efa11809d55" providerId="Windows Live" clId="Web-{DC473B64-D181-433F-BF45-7ECC970F09FC}" dt="2023-02-11T20:00:32.987" v="410" actId="20577"/>
        <pc:sldMkLst>
          <pc:docMk/>
          <pc:sldMk cId="3350871167" sldId="261"/>
        </pc:sldMkLst>
        <pc:spChg chg="mod ord">
          <ac:chgData name="nihar sodha" userId="43319efa11809d55" providerId="Windows Live" clId="Web-{DC473B64-D181-433F-BF45-7ECC970F09FC}" dt="2023-02-11T20:00:32.987" v="410" actId="20577"/>
          <ac:spMkLst>
            <pc:docMk/>
            <pc:sldMk cId="3350871167" sldId="261"/>
            <ac:spMk id="2" creationId="{D6B2907B-1D18-08D8-2A41-CEB73F7F8AC8}"/>
          </ac:spMkLst>
        </pc:spChg>
        <pc:spChg chg="mod ord">
          <ac:chgData name="nihar sodha" userId="43319efa11809d55" providerId="Windows Live" clId="Web-{DC473B64-D181-433F-BF45-7ECC970F09FC}" dt="2023-02-11T19:02:04.065" v="70"/>
          <ac:spMkLst>
            <pc:docMk/>
            <pc:sldMk cId="3350871167" sldId="261"/>
            <ac:spMk id="6" creationId="{30127F64-E611-F90F-E8F2-0E76AC1AFE3F}"/>
          </ac:spMkLst>
        </pc:spChg>
        <pc:spChg chg="del mod ord">
          <ac:chgData name="nihar sodha" userId="43319efa11809d55" providerId="Windows Live" clId="Web-{DC473B64-D181-433F-BF45-7ECC970F09FC}" dt="2023-02-11T19:02:04.065" v="70"/>
          <ac:spMkLst>
            <pc:docMk/>
            <pc:sldMk cId="3350871167" sldId="261"/>
            <ac:spMk id="8" creationId="{B2D91E10-ECE9-3692-0756-CD871AAD3BCF}"/>
          </ac:spMkLst>
        </pc:spChg>
      </pc:sldChg>
      <pc:sldChg chg="modSp mod ord modClrScheme chgLayout">
        <pc:chgData name="nihar sodha" userId="43319efa11809d55" providerId="Windows Live" clId="Web-{DC473B64-D181-433F-BF45-7ECC970F09FC}" dt="2023-02-11T20:00:39.377" v="411" actId="20577"/>
        <pc:sldMkLst>
          <pc:docMk/>
          <pc:sldMk cId="3073798839" sldId="262"/>
        </pc:sldMkLst>
        <pc:spChg chg="mod ord">
          <ac:chgData name="nihar sodha" userId="43319efa11809d55" providerId="Windows Live" clId="Web-{DC473B64-D181-433F-BF45-7ECC970F09FC}" dt="2023-02-11T20:00:39.377" v="411" actId="20577"/>
          <ac:spMkLst>
            <pc:docMk/>
            <pc:sldMk cId="3073798839" sldId="262"/>
            <ac:spMk id="2" creationId="{02A31899-0721-B0CE-F49E-5F9B50E84CC7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073798839" sldId="262"/>
            <ac:spMk id="3" creationId="{1E699561-9B0F-621D-711C-2E854011BCF1}"/>
          </ac:spMkLst>
        </pc:spChg>
      </pc:sldChg>
      <pc:sldChg chg="modSp mod modClrScheme chgLayout">
        <pc:chgData name="nihar sodha" userId="43319efa11809d55" providerId="Windows Live" clId="Web-{DC473B64-D181-433F-BF45-7ECC970F09FC}" dt="2023-02-11T20:00:47.034" v="412" actId="20577"/>
        <pc:sldMkLst>
          <pc:docMk/>
          <pc:sldMk cId="2975073842" sldId="263"/>
        </pc:sldMkLst>
        <pc:spChg chg="mod ord">
          <ac:chgData name="nihar sodha" userId="43319efa11809d55" providerId="Windows Live" clId="Web-{DC473B64-D181-433F-BF45-7ECC970F09FC}" dt="2023-02-11T20:00:47.034" v="412" actId="20577"/>
          <ac:spMkLst>
            <pc:docMk/>
            <pc:sldMk cId="2975073842" sldId="263"/>
            <ac:spMk id="2" creationId="{F6EB8F98-C85A-54B6-39EA-5ED66C01A2A1}"/>
          </ac:spMkLst>
        </pc:spChg>
        <pc:picChg chg="mod modCrop">
          <ac:chgData name="nihar sodha" userId="43319efa11809d55" providerId="Windows Live" clId="Web-{DC473B64-D181-433F-BF45-7ECC970F09FC}" dt="2023-02-11T19:13:05.351" v="150" actId="14100"/>
          <ac:picMkLst>
            <pc:docMk/>
            <pc:sldMk cId="2975073842" sldId="263"/>
            <ac:picMk id="5" creationId="{41ED2ACA-0AE9-5BD9-EB9B-138A1A573AA3}"/>
          </ac:picMkLst>
        </pc:picChg>
      </pc:sldChg>
      <pc:sldChg chg="addSp delSp modSp mod ord setBg modClrScheme chgLayout">
        <pc:chgData name="nihar sodha" userId="43319efa11809d55" providerId="Windows Live" clId="Web-{DC473B64-D181-433F-BF45-7ECC970F09FC}" dt="2023-02-11T20:00:54.394" v="413" actId="20577"/>
        <pc:sldMkLst>
          <pc:docMk/>
          <pc:sldMk cId="3458061940" sldId="264"/>
        </pc:sldMkLst>
        <pc:spChg chg="mod ord">
          <ac:chgData name="nihar sodha" userId="43319efa11809d55" providerId="Windows Live" clId="Web-{DC473B64-D181-433F-BF45-7ECC970F09FC}" dt="2023-02-11T20:00:54.394" v="413" actId="20577"/>
          <ac:spMkLst>
            <pc:docMk/>
            <pc:sldMk cId="3458061940" sldId="264"/>
            <ac:spMk id="2" creationId="{F5456C85-8A0B-12E0-05BB-D9DAD1AA3698}"/>
          </ac:spMkLst>
        </pc:spChg>
        <pc:spChg chg="mod ord">
          <ac:chgData name="nihar sodha" userId="43319efa11809d55" providerId="Windows Live" clId="Web-{DC473B64-D181-433F-BF45-7ECC970F09FC}" dt="2023-02-11T19:51:25.328" v="314" actId="20577"/>
          <ac:spMkLst>
            <pc:docMk/>
            <pc:sldMk cId="3458061940" sldId="264"/>
            <ac:spMk id="3" creationId="{675753D2-3643-2B52-9E7E-2ADB5D8C12FD}"/>
          </ac:spMkLst>
        </pc:spChg>
        <pc:spChg chg="add del mod ord">
          <ac:chgData name="nihar sodha" userId="43319efa11809d55" providerId="Windows Live" clId="Web-{DC473B64-D181-433F-BF45-7ECC970F09FC}" dt="2023-02-11T18:57:53.916" v="37"/>
          <ac:spMkLst>
            <pc:docMk/>
            <pc:sldMk cId="3458061940" sldId="264"/>
            <ac:spMk id="4" creationId="{6569037F-EC22-3168-C277-1E6C32D90C08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43" creationId="{63BAC6E0-ADAC-40FB-AF53-88FA5F83738C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45" creationId="{92B0CFF1-78D7-4A83-A95E-71F9E3831622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80" creationId="{17D11638-D7E0-4D85-B1A6-AF57358C80C3}"/>
          </ac:spMkLst>
        </pc:spChg>
        <pc:grpChg chg="add">
          <ac:chgData name="nihar sodha" userId="43319efa11809d55" providerId="Windows Live" clId="Web-{DC473B64-D181-433F-BF45-7ECC970F09FC}" dt="2023-02-11T18:59:58.295" v="54"/>
          <ac:grpSpMkLst>
            <pc:docMk/>
            <pc:sldMk cId="3458061940" sldId="264"/>
            <ac:grpSpMk id="10" creationId="{BDF0D99C-5D42-41C6-A50C-C4E2D6B2A36E}"/>
          </ac:grpSpMkLst>
        </pc:grpChg>
        <pc:grpChg chg="add">
          <ac:chgData name="nihar sodha" userId="43319efa11809d55" providerId="Windows Live" clId="Web-{DC473B64-D181-433F-BF45-7ECC970F09FC}" dt="2023-02-11T18:59:58.295" v="54"/>
          <ac:grpSpMkLst>
            <pc:docMk/>
            <pc:sldMk cId="3458061940" sldId="264"/>
            <ac:grpSpMk id="47" creationId="{4B74A58D-C788-4F75-B5D1-921E78FF29A7}"/>
          </ac:grpSpMkLst>
        </pc:grpChg>
        <pc:picChg chg="add mod ord">
          <ac:chgData name="nihar sodha" userId="43319efa11809d55" providerId="Windows Live" clId="Web-{DC473B64-D181-433F-BF45-7ECC970F09FC}" dt="2023-02-11T19:49:47.840" v="298" actId="14100"/>
          <ac:picMkLst>
            <pc:docMk/>
            <pc:sldMk cId="3458061940" sldId="264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0:59.269" v="414" actId="20577"/>
        <pc:sldMkLst>
          <pc:docMk/>
          <pc:sldMk cId="2197057432" sldId="265"/>
        </pc:sldMkLst>
        <pc:spChg chg="mod">
          <ac:chgData name="nihar sodha" userId="43319efa11809d55" providerId="Windows Live" clId="Web-{DC473B64-D181-433F-BF45-7ECC970F09FC}" dt="2023-02-11T20:00:59.269" v="414" actId="20577"/>
          <ac:spMkLst>
            <pc:docMk/>
            <pc:sldMk cId="2197057432" sldId="265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1:15.921" v="312" actId="20577"/>
          <ac:spMkLst>
            <pc:docMk/>
            <pc:sldMk cId="2197057432" sldId="265"/>
            <ac:spMk id="3" creationId="{675753D2-3643-2B52-9E7E-2ADB5D8C12FD}"/>
          </ac:spMkLst>
        </pc:spChg>
        <pc:picChg chg="mod">
          <ac:chgData name="nihar sodha" userId="43319efa11809d55" providerId="Windows Live" clId="Web-{DC473B64-D181-433F-BF45-7ECC970F09FC}" dt="2023-02-11T19:50:52.170" v="309" actId="14100"/>
          <ac:picMkLst>
            <pc:docMk/>
            <pc:sldMk cId="2197057432" sldId="265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1:05.050" v="415" actId="20577"/>
        <pc:sldMkLst>
          <pc:docMk/>
          <pc:sldMk cId="2124351151" sldId="266"/>
        </pc:sldMkLst>
        <pc:spChg chg="mod">
          <ac:chgData name="nihar sodha" userId="43319efa11809d55" providerId="Windows Live" clId="Web-{DC473B64-D181-433F-BF45-7ECC970F09FC}" dt="2023-02-11T20:01:05.050" v="415" actId="20577"/>
          <ac:spMkLst>
            <pc:docMk/>
            <pc:sldMk cId="2124351151" sldId="266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0:35.138" v="307" actId="20577"/>
          <ac:spMkLst>
            <pc:docMk/>
            <pc:sldMk cId="2124351151" sldId="266"/>
            <ac:spMk id="3" creationId="{675753D2-3643-2B52-9E7E-2ADB5D8C12FD}"/>
          </ac:spMkLst>
        </pc:spChg>
        <pc:picChg chg="mod modCrop">
          <ac:chgData name="nihar sodha" userId="43319efa11809d55" providerId="Windows Live" clId="Web-{DC473B64-D181-433F-BF45-7ECC970F09FC}" dt="2023-02-11T19:50:25.591" v="302" actId="14100"/>
          <ac:picMkLst>
            <pc:docMk/>
            <pc:sldMk cId="2124351151" sldId="266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1:10.285" v="416" actId="20577"/>
        <pc:sldMkLst>
          <pc:docMk/>
          <pc:sldMk cId="588443178" sldId="267"/>
        </pc:sldMkLst>
        <pc:spChg chg="mod">
          <ac:chgData name="nihar sodha" userId="43319efa11809d55" providerId="Windows Live" clId="Web-{DC473B64-D181-433F-BF45-7ECC970F09FC}" dt="2023-02-11T20:01:10.285" v="416" actId="20577"/>
          <ac:spMkLst>
            <pc:docMk/>
            <pc:sldMk cId="588443178" sldId="267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1:35.062" v="315" actId="20577"/>
          <ac:spMkLst>
            <pc:docMk/>
            <pc:sldMk cId="588443178" sldId="267"/>
            <ac:spMk id="3" creationId="{675753D2-3643-2B52-9E7E-2ADB5D8C12FD}"/>
          </ac:spMkLst>
        </pc:spChg>
        <pc:picChg chg="mod">
          <ac:chgData name="nihar sodha" userId="43319efa11809d55" providerId="Windows Live" clId="Web-{DC473B64-D181-433F-BF45-7ECC970F09FC}" dt="2023-02-11T19:51:46.453" v="317" actId="14100"/>
          <ac:picMkLst>
            <pc:docMk/>
            <pc:sldMk cId="588443178" sldId="267"/>
            <ac:picMk id="5" creationId="{201218E7-9B43-0809-98D5-8A5F69507F92}"/>
          </ac:picMkLst>
        </pc:picChg>
      </pc:sldChg>
      <pc:sldChg chg="addSp delSp modSp new mod ord setBg modClrScheme chgLayout">
        <pc:chgData name="nihar sodha" userId="43319efa11809d55" providerId="Windows Live" clId="Web-{DC473B64-D181-433F-BF45-7ECC970F09FC}" dt="2023-02-11T20:02:46.132" v="432"/>
        <pc:sldMkLst>
          <pc:docMk/>
          <pc:sldMk cId="1965973806" sldId="268"/>
        </pc:sldMkLst>
        <pc:spChg chg="mod ord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2" creationId="{96CEC0F8-632A-CDD6-C0BE-D04BCDB8A989}"/>
          </ac:spMkLst>
        </pc:spChg>
        <pc:spChg chg="mod ord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3" creationId="{FFCB77F3-CFF4-B8D9-9DD6-4E101FA749AA}"/>
          </ac:spMkLst>
        </pc:spChg>
        <pc:spChg chg="del">
          <ac:chgData name="nihar sodha" userId="43319efa11809d55" providerId="Windows Live" clId="Web-{DC473B64-D181-433F-BF45-7ECC970F09FC}" dt="2023-02-11T19:55:11.226" v="322"/>
          <ac:spMkLst>
            <pc:docMk/>
            <pc:sldMk cId="1965973806" sldId="268"/>
            <ac:spMk id="4" creationId="{939D33BC-F94D-700D-9006-F24E53145D17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41" creationId="{63BAC6E0-ADAC-40FB-AF53-88FA5F83738C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43" creationId="{2FD1FEA2-AFB3-4160-AD46-30A807296446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78" creationId="{9AA2BC59-928B-43C3-B9E7-D77D4F3EE7EA}"/>
          </ac:spMkLst>
        </pc:spChg>
        <pc:grpChg chg="add del">
          <ac:chgData name="nihar sodha" userId="43319efa11809d55" providerId="Windows Live" clId="Web-{DC473B64-D181-433F-BF45-7ECC970F09FC}" dt="2023-02-11T20:02:46.132" v="432"/>
          <ac:grpSpMkLst>
            <pc:docMk/>
            <pc:sldMk cId="1965973806" sldId="268"/>
            <ac:grpSpMk id="8" creationId="{BDF0D99C-5D42-41C6-A50C-C4E2D6B2A36E}"/>
          </ac:grpSpMkLst>
        </pc:grpChg>
        <pc:grpChg chg="add del">
          <ac:chgData name="nihar sodha" userId="43319efa11809d55" providerId="Windows Live" clId="Web-{DC473B64-D181-433F-BF45-7ECC970F09FC}" dt="2023-02-11T20:02:46.132" v="432"/>
          <ac:grpSpMkLst>
            <pc:docMk/>
            <pc:sldMk cId="1965973806" sldId="268"/>
            <ac:grpSpMk id="45" creationId="{514AF8D4-8E5C-4E3A-999F-1FE86654EE48}"/>
          </ac:grpSpMkLst>
        </pc:grpChg>
      </pc:sldChg>
      <pc:sldMasterChg chg="add del mod setBg addSldLayout delSldLayout modSldLayout">
        <pc:chgData name="nihar sodha" userId="43319efa11809d55" providerId="Windows Live" clId="Web-{DC473B64-D181-433F-BF45-7ECC970F09FC}" dt="2023-02-11T18:55:12.926" v="24"/>
        <pc:sldMasterMkLst>
          <pc:docMk/>
          <pc:sldMasterMk cId="1716263484" sldId="2147483861"/>
        </pc:sldMasterMkLst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790492539" sldId="2147483850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4108348728" sldId="2147483851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133582096" sldId="2147483852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151429837" sldId="2147483853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757314775" sldId="2147483854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867166395" sldId="2147483855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694787135" sldId="2147483856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560263845" sldId="2147483857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458795528" sldId="2147483858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056281829" sldId="2147483859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499461699" sldId="2147483860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4:16.752" v="14"/>
        <pc:sldMasterMkLst>
          <pc:docMk/>
          <pc:sldMasterMk cId="316097504" sldId="2147483862"/>
        </pc:sldMasterMkLst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994940917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754275606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2814961718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844294720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422842723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891665270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315841498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780703622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29344314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659536571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368187202" sldId="2147483873"/>
          </pc:sldLayoutMkLst>
        </pc:sldLayoutChg>
      </pc:sldMasterChg>
      <pc:sldMasterChg chg="add del addSldLayout delSldLayout modSldLayout">
        <pc:chgData name="nihar sodha" userId="43319efa11809d55" providerId="Windows Live" clId="Web-{DC473B64-D181-433F-BF45-7ECC970F09FC}" dt="2023-02-11T18:53:31.485" v="8"/>
        <pc:sldMasterMkLst>
          <pc:docMk/>
          <pc:sldMasterMk cId="1747365593" sldId="2147483862"/>
        </pc:sldMasterMkLst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035381559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3543202376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380493466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787619639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939729418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238989924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3390099401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049067211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788817657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543274688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268690549" sldId="2147483873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5:12.926" v="24"/>
        <pc:sldMasterMkLst>
          <pc:docMk/>
          <pc:sldMasterMk cId="2530846006" sldId="2147483862"/>
        </pc:sldMasterMkLst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941296700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124230308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3335725459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20728590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4280751877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870272380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988660985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571830451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373193432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794173832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268116833" sldId="2147483873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3:05.687" v="5"/>
        <pc:sldMasterMkLst>
          <pc:docMk/>
          <pc:sldMasterMk cId="2571499884" sldId="2147483862"/>
        </pc:sldMasterMkLst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430051725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683829567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231882773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19652214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1924225114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229928539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036286856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2123703586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29089861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2320436020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1347913727" sldId="2147483873"/>
          </pc:sldLayoutMkLst>
        </pc:sldLayoutChg>
      </pc:sldMasterChg>
    </pc:docChg>
  </pc:docChgLst>
  <pc:docChgLst>
    <pc:chgData name="nihar sodha" userId="43319efa11809d55" providerId="Windows Live" clId="Web-{3A67BE98-B315-4243-9A16-BE6AAFDBFCCA}"/>
    <pc:docChg chg="addSld modSld sldOrd">
      <pc:chgData name="nihar sodha" userId="43319efa11809d55" providerId="Windows Live" clId="Web-{3A67BE98-B315-4243-9A16-BE6AAFDBFCCA}" dt="2023-02-12T10:04:04.441" v="256" actId="20577"/>
      <pc:docMkLst>
        <pc:docMk/>
      </pc:docMkLst>
      <pc:sldChg chg="modSp">
        <pc:chgData name="nihar sodha" userId="43319efa11809d55" providerId="Windows Live" clId="Web-{3A67BE98-B315-4243-9A16-BE6AAFDBFCCA}" dt="2023-02-12T10:03:06.580" v="254" actId="20577"/>
        <pc:sldMkLst>
          <pc:docMk/>
          <pc:sldMk cId="3458061940" sldId="264"/>
        </pc:sldMkLst>
        <pc:spChg chg="mod">
          <ac:chgData name="nihar sodha" userId="43319efa11809d55" providerId="Windows Live" clId="Web-{3A67BE98-B315-4243-9A16-BE6AAFDBFCCA}" dt="2023-02-12T10:03:06.580" v="254" actId="20577"/>
          <ac:spMkLst>
            <pc:docMk/>
            <pc:sldMk cId="3458061940" sldId="264"/>
            <ac:spMk id="3" creationId="{675753D2-3643-2B52-9E7E-2ADB5D8C12FD}"/>
          </ac:spMkLst>
        </pc:spChg>
      </pc:sldChg>
      <pc:sldChg chg="addSp delSp modSp mod setBg">
        <pc:chgData name="nihar sodha" userId="43319efa11809d55" providerId="Windows Live" clId="Web-{3A67BE98-B315-4243-9A16-BE6AAFDBFCCA}" dt="2023-02-12T09:53:23.848" v="253" actId="20577"/>
        <pc:sldMkLst>
          <pc:docMk/>
          <pc:sldMk cId="1965973806" sldId="268"/>
        </pc:sldMkLst>
        <pc:spChg chg="mod">
          <ac:chgData name="nihar sodha" userId="43319efa11809d55" providerId="Windows Live" clId="Web-{3A67BE98-B315-4243-9A16-BE6AAFDBFCCA}" dt="2023-02-12T09:53:23.848" v="253" actId="20577"/>
          <ac:spMkLst>
            <pc:docMk/>
            <pc:sldMk cId="1965973806" sldId="268"/>
            <ac:spMk id="2" creationId="{96CEC0F8-632A-CDD6-C0BE-D04BCDB8A989}"/>
          </ac:spMkLst>
        </pc:spChg>
        <pc:spChg chg="mod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3" creationId="{FFCB77F3-CFF4-B8D9-9DD6-4E101FA749AA}"/>
          </ac:spMkLst>
        </pc:spChg>
        <pc:spChg chg="add del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5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7" creationId="{7BCC6446-8462-4A63-9B6F-8F57EC40F648}"/>
          </ac:spMkLst>
        </pc:spChg>
        <pc:grpChg chg="add del">
          <ac:chgData name="nihar sodha" userId="43319efa11809d55" providerId="Windows Live" clId="Web-{3A67BE98-B315-4243-9A16-BE6AAFDBFCCA}" dt="2023-02-12T09:52:50.207" v="228"/>
          <ac:grpSpMkLst>
            <pc:docMk/>
            <pc:sldMk cId="1965973806" sldId="268"/>
            <ac:grpSpMk id="10" creationId="{8A706956-04C2-4ACD-BBB0-A7A81707BFDE}"/>
          </ac:grpSpMkLst>
        </pc:grpChg>
      </pc:sldChg>
      <pc:sldChg chg="modSp">
        <pc:chgData name="nihar sodha" userId="43319efa11809d55" providerId="Windows Live" clId="Web-{3A67BE98-B315-4243-9A16-BE6AAFDBFCCA}" dt="2023-02-12T10:04:04.441" v="256" actId="20577"/>
        <pc:sldMkLst>
          <pc:docMk/>
          <pc:sldMk cId="3222405682" sldId="270"/>
        </pc:sldMkLst>
        <pc:spChg chg="mod">
          <ac:chgData name="nihar sodha" userId="43319efa11809d55" providerId="Windows Live" clId="Web-{3A67BE98-B315-4243-9A16-BE6AAFDBFCCA}" dt="2023-02-12T10:04:04.441" v="256" actId="20577"/>
          <ac:spMkLst>
            <pc:docMk/>
            <pc:sldMk cId="3222405682" sldId="270"/>
            <ac:spMk id="5" creationId="{5AADB345-25CB-EC2C-D8BE-F22202261199}"/>
          </ac:spMkLst>
        </pc:spChg>
      </pc:sldChg>
      <pc:sldChg chg="addSp delSp modSp">
        <pc:chgData name="nihar sodha" userId="43319efa11809d55" providerId="Windows Live" clId="Web-{3A67BE98-B315-4243-9A16-BE6AAFDBFCCA}" dt="2023-02-12T09:14:09.276" v="23" actId="20577"/>
        <pc:sldMkLst>
          <pc:docMk/>
          <pc:sldMk cId="3276911111" sldId="273"/>
        </pc:sldMkLst>
        <pc:spChg chg="del">
          <ac:chgData name="nihar sodha" userId="43319efa11809d55" providerId="Windows Live" clId="Web-{3A67BE98-B315-4243-9A16-BE6AAFDBFCCA}" dt="2023-02-12T09:08:49.519" v="0"/>
          <ac:spMkLst>
            <pc:docMk/>
            <pc:sldMk cId="3276911111" sldId="273"/>
            <ac:spMk id="3" creationId="{BF506056-2889-AE7A-A4F6-6B5E8CD1F550}"/>
          </ac:spMkLst>
        </pc:spChg>
        <pc:spChg chg="mod">
          <ac:chgData name="nihar sodha" userId="43319efa11809d55" providerId="Windows Live" clId="Web-{3A67BE98-B315-4243-9A16-BE6AAFDBFCCA}" dt="2023-02-12T09:14:09.276" v="23" actId="20577"/>
          <ac:spMkLst>
            <pc:docMk/>
            <pc:sldMk cId="3276911111" sldId="273"/>
            <ac:spMk id="4" creationId="{5E4DB311-6600-3B5F-B540-39EC1EB52564}"/>
          </ac:spMkLst>
        </pc:spChg>
        <pc:picChg chg="add mod ord">
          <ac:chgData name="nihar sodha" userId="43319efa11809d55" providerId="Windows Live" clId="Web-{3A67BE98-B315-4243-9A16-BE6AAFDBFCCA}" dt="2023-02-12T09:09:18.160" v="6"/>
          <ac:picMkLst>
            <pc:docMk/>
            <pc:sldMk cId="3276911111" sldId="273"/>
            <ac:picMk id="5" creationId="{BFF021D8-0564-AD66-FE02-FAE75549A10D}"/>
          </ac:picMkLst>
        </pc:picChg>
      </pc:sldChg>
      <pc:sldChg chg="delSp modSp new mod modClrScheme chgLayout">
        <pc:chgData name="nihar sodha" userId="43319efa11809d55" providerId="Windows Live" clId="Web-{3A67BE98-B315-4243-9A16-BE6AAFDBFCCA}" dt="2023-02-12T09:32:43.254" v="114" actId="20577"/>
        <pc:sldMkLst>
          <pc:docMk/>
          <pc:sldMk cId="2331180232" sldId="274"/>
        </pc:sldMkLst>
        <pc:spChg chg="mod ord">
          <ac:chgData name="nihar sodha" userId="43319efa11809d55" providerId="Windows Live" clId="Web-{3A67BE98-B315-4243-9A16-BE6AAFDBFCCA}" dt="2023-02-12T09:18:13.766" v="47"/>
          <ac:spMkLst>
            <pc:docMk/>
            <pc:sldMk cId="2331180232" sldId="274"/>
            <ac:spMk id="2" creationId="{84DF6EE4-33E6-1D46-02EF-40BA41437D1A}"/>
          </ac:spMkLst>
        </pc:spChg>
        <pc:spChg chg="mod ord">
          <ac:chgData name="nihar sodha" userId="43319efa11809d55" providerId="Windows Live" clId="Web-{3A67BE98-B315-4243-9A16-BE6AAFDBFCCA}" dt="2023-02-12T09:32:43.254" v="114" actId="20577"/>
          <ac:spMkLst>
            <pc:docMk/>
            <pc:sldMk cId="2331180232" sldId="274"/>
            <ac:spMk id="3" creationId="{4A814934-88A3-DE42-2589-DFE6D0A362CE}"/>
          </ac:spMkLst>
        </pc:spChg>
        <pc:spChg chg="del">
          <ac:chgData name="nihar sodha" userId="43319efa11809d55" providerId="Windows Live" clId="Web-{3A67BE98-B315-4243-9A16-BE6AAFDBFCCA}" dt="2023-02-12T09:18:13.766" v="47"/>
          <ac:spMkLst>
            <pc:docMk/>
            <pc:sldMk cId="2331180232" sldId="274"/>
            <ac:spMk id="4" creationId="{7ED6AE9C-D5F0-4795-586A-C48D0EEE56CA}"/>
          </ac:spMkLst>
        </pc:spChg>
      </pc:sldChg>
      <pc:sldChg chg="modSp add replId">
        <pc:chgData name="nihar sodha" userId="43319efa11809d55" providerId="Windows Live" clId="Web-{3A67BE98-B315-4243-9A16-BE6AAFDBFCCA}" dt="2023-02-12T09:32:38.722" v="113" actId="20577"/>
        <pc:sldMkLst>
          <pc:docMk/>
          <pc:sldMk cId="1670632752" sldId="275"/>
        </pc:sldMkLst>
        <pc:spChg chg="mod">
          <ac:chgData name="nihar sodha" userId="43319efa11809d55" providerId="Windows Live" clId="Web-{3A67BE98-B315-4243-9A16-BE6AAFDBFCCA}" dt="2023-02-12T09:29:40.218" v="92" actId="20577"/>
          <ac:spMkLst>
            <pc:docMk/>
            <pc:sldMk cId="1670632752" sldId="275"/>
            <ac:spMk id="2" creationId="{84DF6EE4-33E6-1D46-02EF-40BA41437D1A}"/>
          </ac:spMkLst>
        </pc:spChg>
        <pc:spChg chg="mod">
          <ac:chgData name="nihar sodha" userId="43319efa11809d55" providerId="Windows Live" clId="Web-{3A67BE98-B315-4243-9A16-BE6AAFDBFCCA}" dt="2023-02-12T09:32:38.722" v="113" actId="20577"/>
          <ac:spMkLst>
            <pc:docMk/>
            <pc:sldMk cId="1670632752" sldId="275"/>
            <ac:spMk id="3" creationId="{4A814934-88A3-DE42-2589-DFE6D0A362CE}"/>
          </ac:spMkLst>
        </pc:spChg>
      </pc:sldChg>
      <pc:sldChg chg="addSp delSp modSp new ord">
        <pc:chgData name="nihar sodha" userId="43319efa11809d55" providerId="Windows Live" clId="Web-{3A67BE98-B315-4243-9A16-BE6AAFDBFCCA}" dt="2023-02-12T09:34:10.068" v="131" actId="1076"/>
        <pc:sldMkLst>
          <pc:docMk/>
          <pc:sldMk cId="247637280" sldId="276"/>
        </pc:sldMkLst>
        <pc:spChg chg="mod">
          <ac:chgData name="nihar sodha" userId="43319efa11809d55" providerId="Windows Live" clId="Web-{3A67BE98-B315-4243-9A16-BE6AAFDBFCCA}" dt="2023-02-12T09:33:16.848" v="122" actId="20577"/>
          <ac:spMkLst>
            <pc:docMk/>
            <pc:sldMk cId="247637280" sldId="276"/>
            <ac:spMk id="2" creationId="{6EDF7EEF-C5B7-E2D2-66C3-E6A7B5DFD8F7}"/>
          </ac:spMkLst>
        </pc:spChg>
        <pc:spChg chg="del">
          <ac:chgData name="nihar sodha" userId="43319efa11809d55" providerId="Windows Live" clId="Web-{3A67BE98-B315-4243-9A16-BE6AAFDBFCCA}" dt="2023-02-12T09:33:26.817" v="123"/>
          <ac:spMkLst>
            <pc:docMk/>
            <pc:sldMk cId="247637280" sldId="276"/>
            <ac:spMk id="3" creationId="{CFADD814-3217-1E0F-522A-B7428B82C28D}"/>
          </ac:spMkLst>
        </pc:spChg>
        <pc:picChg chg="add mod ord">
          <ac:chgData name="nihar sodha" userId="43319efa11809d55" providerId="Windows Live" clId="Web-{3A67BE98-B315-4243-9A16-BE6AAFDBFCCA}" dt="2023-02-12T09:34:10.068" v="131" actId="1076"/>
          <ac:picMkLst>
            <pc:docMk/>
            <pc:sldMk cId="247637280" sldId="276"/>
            <ac:picMk id="4" creationId="{C7D2A89B-82DC-E240-9E2B-0B161ED611AA}"/>
          </ac:picMkLst>
        </pc:picChg>
      </pc:sldChg>
      <pc:sldChg chg="modSp new ord">
        <pc:chgData name="nihar sodha" userId="43319efa11809d55" providerId="Windows Live" clId="Web-{3A67BE98-B315-4243-9A16-BE6AAFDBFCCA}" dt="2023-02-12T09:44:36.473" v="169"/>
        <pc:sldMkLst>
          <pc:docMk/>
          <pc:sldMk cId="1077573872" sldId="277"/>
        </pc:sldMkLst>
        <pc:spChg chg="mod">
          <ac:chgData name="nihar sodha" userId="43319efa11809d55" providerId="Windows Live" clId="Web-{3A67BE98-B315-4243-9A16-BE6AAFDBFCCA}" dt="2023-02-12T09:37:17.854" v="137" actId="20577"/>
          <ac:spMkLst>
            <pc:docMk/>
            <pc:sldMk cId="1077573872" sldId="277"/>
            <ac:spMk id="2" creationId="{C7029CD0-F410-782B-8AB2-1A1B30FFD644}"/>
          </ac:spMkLst>
        </pc:spChg>
        <pc:spChg chg="mod">
          <ac:chgData name="nihar sodha" userId="43319efa11809d55" providerId="Windows Live" clId="Web-{3A67BE98-B315-4243-9A16-BE6AAFDBFCCA}" dt="2023-02-12T09:44:36.160" v="168" actId="20577"/>
          <ac:spMkLst>
            <pc:docMk/>
            <pc:sldMk cId="1077573872" sldId="277"/>
            <ac:spMk id="3" creationId="{130DE427-98CA-FE5B-91B8-13FEB144DFE8}"/>
          </ac:spMkLst>
        </pc:spChg>
      </pc:sldChg>
      <pc:sldChg chg="modSp new">
        <pc:chgData name="nihar sodha" userId="43319efa11809d55" providerId="Windows Live" clId="Web-{3A67BE98-B315-4243-9A16-BE6AAFDBFCCA}" dt="2023-02-12T09:46:55.241" v="193" actId="20577"/>
        <pc:sldMkLst>
          <pc:docMk/>
          <pc:sldMk cId="2158832601" sldId="278"/>
        </pc:sldMkLst>
        <pc:spChg chg="mod">
          <ac:chgData name="nihar sodha" userId="43319efa11809d55" providerId="Windows Live" clId="Web-{3A67BE98-B315-4243-9A16-BE6AAFDBFCCA}" dt="2023-02-12T09:44:57.364" v="176" actId="20577"/>
          <ac:spMkLst>
            <pc:docMk/>
            <pc:sldMk cId="2158832601" sldId="278"/>
            <ac:spMk id="2" creationId="{DD47DACD-F4E6-F774-8D77-7D7E222327BE}"/>
          </ac:spMkLst>
        </pc:spChg>
        <pc:spChg chg="mod">
          <ac:chgData name="nihar sodha" userId="43319efa11809d55" providerId="Windows Live" clId="Web-{3A67BE98-B315-4243-9A16-BE6AAFDBFCCA}" dt="2023-02-12T09:46:55.241" v="193" actId="20577"/>
          <ac:spMkLst>
            <pc:docMk/>
            <pc:sldMk cId="2158832601" sldId="278"/>
            <ac:spMk id="3" creationId="{E7529F62-3A58-13DC-3763-4FD7E0CB72B3}"/>
          </ac:spMkLst>
        </pc:spChg>
      </pc:sldChg>
      <pc:sldChg chg="addSp delSp modSp new mod ord setBg modClrScheme chgLayout">
        <pc:chgData name="nihar sodha" userId="43319efa11809d55" providerId="Windows Live" clId="Web-{3A67BE98-B315-4243-9A16-BE6AAFDBFCCA}" dt="2023-02-12T09:50:47.075" v="215" actId="20577"/>
        <pc:sldMkLst>
          <pc:docMk/>
          <pc:sldMk cId="3690526652" sldId="279"/>
        </pc:sldMkLst>
        <pc:spChg chg="del">
          <ac:chgData name="nihar sodha" userId="43319efa11809d55" providerId="Windows Live" clId="Web-{3A67BE98-B315-4243-9A16-BE6AAFDBFCCA}" dt="2023-02-12T09:47:12.632" v="195"/>
          <ac:spMkLst>
            <pc:docMk/>
            <pc:sldMk cId="3690526652" sldId="279"/>
            <ac:spMk id="2" creationId="{96333629-17EB-F522-505D-E0A286F1AACD}"/>
          </ac:spMkLst>
        </pc:spChg>
        <pc:spChg chg="del">
          <ac:chgData name="nihar sodha" userId="43319efa11809d55" providerId="Windows Live" clId="Web-{3A67BE98-B315-4243-9A16-BE6AAFDBFCCA}" dt="2023-02-12T09:47:12.632" v="195"/>
          <ac:spMkLst>
            <pc:docMk/>
            <pc:sldMk cId="3690526652" sldId="279"/>
            <ac:spMk id="3" creationId="{974154F1-D882-2541-6BDF-371CC57089ED}"/>
          </ac:spMkLst>
        </pc:spChg>
        <pc:spChg chg="add mod">
          <ac:chgData name="nihar sodha" userId="43319efa11809d55" providerId="Windows Live" clId="Web-{3A67BE98-B315-4243-9A16-BE6AAFDBFCCA}" dt="2023-02-12T09:50:47.075" v="215" actId="20577"/>
          <ac:spMkLst>
            <pc:docMk/>
            <pc:sldMk cId="3690526652" sldId="279"/>
            <ac:spMk id="4" creationId="{A162D17A-DAD6-F760-99B7-BAEFA419F057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7" creationId="{2437C4A8-8E3A-4ADA-93B9-64737CE1ABB1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8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42" creationId="{2437C4A8-8E3A-4ADA-93B9-64737CE1ABB1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43" creationId="{7BCC6446-8462-4A63-9B6F-8F57EC40F648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44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79" creationId="{1B82D339-163C-4586-A620-52BB056E6E69}"/>
          </ac:spMkLst>
        </pc:spChg>
        <pc:grpChg chg="add">
          <ac:chgData name="nihar sodha" userId="43319efa11809d55" providerId="Windows Live" clId="Web-{3A67BE98-B315-4243-9A16-BE6AAFDBFCCA}" dt="2023-02-12T09:50:20.043" v="214"/>
          <ac:grpSpMkLst>
            <pc:docMk/>
            <pc:sldMk cId="3690526652" sldId="279"/>
            <ac:grpSpMk id="6" creationId="{748618E9-EE2D-4864-9EEE-58939BD4FBBA}"/>
          </ac:grpSpMkLst>
        </pc:grpChg>
        <pc:grpChg chg="add del">
          <ac:chgData name="nihar sodha" userId="43319efa11809d55" providerId="Windows Live" clId="Web-{3A67BE98-B315-4243-9A16-BE6AAFDBFCCA}" dt="2023-02-12T09:48:06.446" v="204"/>
          <ac:grpSpMkLst>
            <pc:docMk/>
            <pc:sldMk cId="3690526652" sldId="279"/>
            <ac:grpSpMk id="9" creationId="{748618E9-EE2D-4864-9EEE-58939BD4FBBA}"/>
          </ac:grpSpMkLst>
        </pc:grpChg>
        <pc:grpChg chg="add">
          <ac:chgData name="nihar sodha" userId="43319efa11809d55" providerId="Windows Live" clId="Web-{3A67BE98-B315-4243-9A16-BE6AAFDBFCCA}" dt="2023-02-12T09:50:20.043" v="214"/>
          <ac:grpSpMkLst>
            <pc:docMk/>
            <pc:sldMk cId="3690526652" sldId="279"/>
            <ac:grpSpMk id="41" creationId="{8A706956-04C2-4ACD-BBB0-A7A81707BFDE}"/>
          </ac:grpSpMkLst>
        </pc:grpChg>
        <pc:grpChg chg="add del">
          <ac:chgData name="nihar sodha" userId="43319efa11809d55" providerId="Windows Live" clId="Web-{3A67BE98-B315-4243-9A16-BE6AAFDBFCCA}" dt="2023-02-12T09:48:06.446" v="204"/>
          <ac:grpSpMkLst>
            <pc:docMk/>
            <pc:sldMk cId="3690526652" sldId="279"/>
            <ac:grpSpMk id="46" creationId="{5DBF4C08-1E63-4DF5-8493-1C3BBDCA3BB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54" r:id="rId6"/>
    <p:sldLayoutId id="2147483850" r:id="rId7"/>
    <p:sldLayoutId id="2147483851" r:id="rId8"/>
    <p:sldLayoutId id="2147483852" r:id="rId9"/>
    <p:sldLayoutId id="2147483853" r:id="rId10"/>
    <p:sldLayoutId id="21474838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sigfox.com/sigfox#network-overview" TargetMode="External"/><Relationship Id="rId7" Type="http://schemas.openxmlformats.org/officeDocument/2006/relationships/hyperlink" Target="https://www.youtube.com/watch?v=jcYoNvkorOY&amp;t=5s" TargetMode="External"/><Relationship Id="rId2" Type="http://schemas.openxmlformats.org/officeDocument/2006/relationships/hyperlink" Target="https://www.sigfox.com/technolo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rcuitdigest.com/article/what-is-sigfox-basics-architecture-and-security-features#:~:text=Application%20of%20Sigfox&amp;text=People%2C%20Goods%20or%20other%20type,communication%20in%20the%20transport%20sector" TargetMode="External"/><Relationship Id="rId5" Type="http://schemas.openxmlformats.org/officeDocument/2006/relationships/hyperlink" Target="https://www.avnet.com/wps/wcm/connect/onesite/03aebfe2-98f7-4c28-be5f-90638c898009/sigfox-technical-overview.pdf?MOD=AJPERES&amp;CVID=magVa.N&amp;CVID=magVa.N&amp;CVID=magVa.N#:~:text=Sigfox%20is%20using%20192KHz%20of,second%20depending%20on%20the%20region" TargetMode="External"/><Relationship Id="rId4" Type="http://schemas.openxmlformats.org/officeDocument/2006/relationships/hyperlink" Target="https://www.rfwireless-world.com/Tutorials/Sigfox-tutorial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6/11/sigfox-closes-e150m-series-e-fundin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C0F8-632A-CDD6-C0BE-D04BCDB8A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CSE 602 - Wireless Network And </a:t>
            </a:r>
            <a:r>
              <a:rPr lang="en-US" dirty="0"/>
              <a:t>Mobile Computing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77F3-CFF4-B8D9-9DD6-4E101FA74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4400" dirty="0"/>
              <a:t>Sigfox</a:t>
            </a:r>
            <a:endParaRPr lang="en-US" sz="4400"/>
          </a:p>
          <a:p>
            <a:pPr algn="r"/>
            <a:endParaRPr lang="en-US" dirty="0"/>
          </a:p>
          <a:p>
            <a:pPr algn="ctr"/>
            <a:r>
              <a:rPr lang="en-US" dirty="0"/>
              <a:t>P22CS013</a:t>
            </a:r>
          </a:p>
          <a:p>
            <a:pPr algn="ctr"/>
            <a:r>
              <a:rPr lang="en-US" dirty="0"/>
              <a:t>Nihar Sodhaparmar</a:t>
            </a:r>
          </a:p>
        </p:txBody>
      </p:sp>
    </p:spTree>
    <p:extLst>
      <p:ext uri="{BB962C8B-B14F-4D97-AF65-F5344CB8AC3E}">
        <p14:creationId xmlns:p14="http://schemas.microsoft.com/office/powerpoint/2010/main" val="196597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C26555-647A-C436-391E-499B0AE0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Protocol Stack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7B75DF-60D5-B7A1-E9D7-27473DFE4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83" y="2708434"/>
            <a:ext cx="4061460" cy="2827020"/>
          </a:xfrm>
        </p:spPr>
      </p:pic>
    </p:spTree>
    <p:extLst>
      <p:ext uri="{BB962C8B-B14F-4D97-AF65-F5344CB8AC3E}">
        <p14:creationId xmlns:p14="http://schemas.microsoft.com/office/powerpoint/2010/main" val="299309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F5FA-4F21-5CD4-5E73-3AAF0666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710214"/>
            <a:ext cx="10325000" cy="5194353"/>
          </a:xfrm>
        </p:spPr>
        <p:txBody>
          <a:bodyPr/>
          <a:lstStyle/>
          <a:p>
            <a:r>
              <a:rPr lang="en-US" dirty="0"/>
              <a:t>RF Layer</a:t>
            </a:r>
          </a:p>
          <a:p>
            <a:pPr lvl="1"/>
            <a:r>
              <a:rPr lang="en-US" dirty="0"/>
              <a:t>This layer takes care of frequency assignment and transmit/receive power requirements at Sigfox end points and base stations</a:t>
            </a:r>
          </a:p>
          <a:p>
            <a:pPr lvl="1"/>
            <a:r>
              <a:rPr lang="en-US" dirty="0"/>
              <a:t>There are two implementations of the radio layer </a:t>
            </a:r>
            <a:r>
              <a:rPr lang="en-US"/>
              <a:t>in </a:t>
            </a:r>
            <a:r>
              <a:rPr lang="en-US" dirty="0"/>
              <a:t>S</a:t>
            </a:r>
            <a:r>
              <a:rPr lang="en-US"/>
              <a:t>igfox </a:t>
            </a:r>
            <a:r>
              <a:rPr lang="en-US" dirty="0"/>
              <a:t>system viz. UNB (Ultra Narrow Band) and OSSS (Orthogonal Sequence Spread Spectrum).</a:t>
            </a:r>
          </a:p>
          <a:p>
            <a:r>
              <a:rPr lang="en-US" dirty="0"/>
              <a:t>PHY Layer</a:t>
            </a:r>
          </a:p>
          <a:p>
            <a:pPr lvl="1"/>
            <a:r>
              <a:rPr lang="en-US" dirty="0"/>
              <a:t>It handles MAC frame during transmission and during reception.</a:t>
            </a:r>
          </a:p>
          <a:p>
            <a:pPr lvl="1"/>
            <a:r>
              <a:rPr lang="en-US" dirty="0"/>
              <a:t>UNB implementation is carried out for uplink transmission of messages. The downlink transmission of messages can be implemented.</a:t>
            </a:r>
          </a:p>
          <a:p>
            <a:r>
              <a:rPr lang="en-US" dirty="0"/>
              <a:t>MAC Layer</a:t>
            </a:r>
          </a:p>
          <a:p>
            <a:r>
              <a:rPr lang="en-US" dirty="0"/>
              <a:t>Application Layer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04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685800" indent="-457200">
              <a:buChar char="q"/>
            </a:pPr>
            <a:r>
              <a:rPr lang="en-US" dirty="0"/>
              <a:t>Ultra Narrow Band (UNB)</a:t>
            </a:r>
            <a:endParaRPr lang="en-US"/>
          </a:p>
          <a:p>
            <a:pPr lvl="2"/>
            <a:r>
              <a:rPr lang="en-US" dirty="0"/>
              <a:t>Sigfox is using 192KHz of the publicly available band to exchange messages over the air.</a:t>
            </a:r>
          </a:p>
          <a:p>
            <a:pPr lvl="2"/>
            <a:r>
              <a:rPr lang="en-US" dirty="0"/>
              <a:t>The modulation is Ultra-Narrow band. Each message is 100 Hz wide and transferred with a data rate of 100 or 600 bits per second depending on the region.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This is what enables the Sigfox base stations to communicate over long distances without being impacted by the noise.</a:t>
            </a:r>
          </a:p>
          <a:p>
            <a:pPr lvl="2">
              <a:buClr>
                <a:srgbClr val="8D87A6"/>
              </a:buClr>
            </a:pPr>
            <a:endParaRPr lang="en-US" dirty="0"/>
          </a:p>
        </p:txBody>
      </p:sp>
      <p:pic>
        <p:nvPicPr>
          <p:cNvPr id="5" name="Picture 5" descr="Diagram, histo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2297" y="2888782"/>
            <a:ext cx="4909351" cy="2717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06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har char="q"/>
            </a:pPr>
            <a:r>
              <a:rPr lang="en-US" dirty="0">
                <a:ea typeface="+mn-lt"/>
                <a:cs typeface="+mn-lt"/>
              </a:rPr>
              <a:t>Random Access</a:t>
            </a:r>
            <a:endParaRPr lang="en-US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ea typeface="+mn-lt"/>
                <a:cs typeface="+mn-lt"/>
              </a:rPr>
              <a:t>The random access is a key feature to achieve a high quality of service.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transmission is unsynchronized between the network and the device. 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device emits a message on a random frequency and then sends 2 replicas on different frequencies and time, which is called “time and frequency diversity”.</a:t>
            </a:r>
          </a:p>
          <a:p>
            <a:pPr lvl="2">
              <a:buClr>
                <a:srgbClr val="8D87A6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8193" y="2891137"/>
            <a:ext cx="4909715" cy="270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05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har char="q"/>
            </a:pPr>
            <a:r>
              <a:rPr lang="en-US" dirty="0">
                <a:ea typeface="+mn-lt"/>
                <a:cs typeface="+mn-lt"/>
              </a:rPr>
              <a:t>Cooperative Reception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The principle of the cooperative reception is that an object is not attached to a specific base station unlike cellular protocols. 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1600" dirty="0">
                <a:ea typeface="+mn-lt"/>
                <a:cs typeface="+mn-lt"/>
              </a:rPr>
              <a:t>The emitted message is received by any base stations that are nearby and on average the number of base stations is 3. This is called “spatial diversity”.</a:t>
            </a:r>
          </a:p>
          <a:p>
            <a:pPr>
              <a:buClr>
                <a:srgbClr val="8D87A6"/>
              </a:buClr>
            </a:pPr>
            <a:endParaRPr lang="en-US" sz="1600" dirty="0"/>
          </a:p>
          <a:p>
            <a:pPr>
              <a:buClr>
                <a:srgbClr val="8D87A6"/>
              </a:buClr>
            </a:pPr>
            <a:endParaRPr lang="en-US" sz="16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3620" y="2888709"/>
            <a:ext cx="4907177" cy="2711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5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lr>
                <a:srgbClr val="8D87A6"/>
              </a:buClr>
              <a:buChar char="q"/>
            </a:pPr>
            <a:r>
              <a:rPr lang="en-US" dirty="0"/>
              <a:t>Small Messages</a:t>
            </a:r>
          </a:p>
          <a:p>
            <a:r>
              <a:rPr lang="en-US" sz="1600" dirty="0">
                <a:ea typeface="+mn-lt"/>
                <a:cs typeface="+mn-lt"/>
              </a:rPr>
              <a:t>In order to address the cost and autonomy constraints of remote objects, Sigfox has designed a communication protocol for small messages.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1600" dirty="0">
                <a:ea typeface="+mn-lt"/>
                <a:cs typeface="+mn-lt"/>
              </a:rPr>
              <a:t>The message size goes from 0 to 12 bytes. A 12-byte payload is enough to transfer sensor data, the status of an event like an alert, GPS coordinates or even application data.</a:t>
            </a:r>
          </a:p>
          <a:p>
            <a:pPr>
              <a:buClr>
                <a:srgbClr val="8D87A6"/>
              </a:buClr>
            </a:pPr>
            <a:endParaRPr lang="en-US" sz="1600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4826" y="2897205"/>
            <a:ext cx="4907177" cy="2716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844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5842-B353-EEDA-CED1-64F2F95A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E95B-E63A-9320-CC4E-9DE90292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High network capacity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High energy efficiency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Long range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Resilience to interferers</a:t>
            </a:r>
          </a:p>
        </p:txBody>
      </p:sp>
    </p:spTree>
    <p:extLst>
      <p:ext uri="{BB962C8B-B14F-4D97-AF65-F5344CB8AC3E}">
        <p14:creationId xmlns:p14="http://schemas.microsoft.com/office/powerpoint/2010/main" val="33239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0717-C26F-EF01-A71E-89DEF569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Network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2CDA-FDF7-5B38-C3A2-4AED15352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DB345-25CB-EC2C-D8BE-F22202261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Ultra-narrow band modulation has the benefit of being spectrum efficient and resistant to interferers as all of the energy is concentrated into a very small bandwidth.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Frequency and time diversity introduced by the random access.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Spatial diversity due to the overlapping network cells.</a:t>
            </a:r>
          </a:p>
        </p:txBody>
      </p:sp>
      <p:pic>
        <p:nvPicPr>
          <p:cNvPr id="4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E237F809-AAE3-F41E-8A4F-90B30D4CE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" r="898"/>
          <a:stretch/>
        </p:blipFill>
        <p:spPr>
          <a:xfrm>
            <a:off x="686807" y="3186160"/>
            <a:ext cx="5246774" cy="1582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40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DE67-981D-26A6-79E5-017D7F2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High energy efficiency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7003A50-C842-41D4-E817-AE0ADB11E5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1078" y="2621085"/>
            <a:ext cx="5149105" cy="2723887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6F8A-3D7C-8906-031E-931C4777BD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No pairing is required, which means that no synchronization messages are exchanged between the object and the base station before transmitting the data. This is a big advantage compared to other technologies which all include those additional steps.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Also the idle consumption is very low, often a few nanoamperes, which makes it almost negligible.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7259-F34C-AE29-8A58-30E5035E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91D6-4DDA-1551-1B57-4910F70E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main competitive advantage of the Sigfox technology is on the deployment with a large coverage and a limited number of base stations.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For a given output power, the range of the radio frequency (RF) link is determined by the data rate, i.e. a lower rate provides a longer range.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Implementation of long range base stations enables implementation of a wide range Sigfox network at minimal costs.</a:t>
            </a:r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9578-2151-BA4F-7D67-63E47606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CD06-FEF5-9FA2-F894-5A196B7C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Sigfox History</a:t>
            </a:r>
          </a:p>
          <a:p>
            <a:r>
              <a:rPr lang="en-IN" dirty="0"/>
              <a:t>Network Architecture</a:t>
            </a:r>
          </a:p>
          <a:p>
            <a:r>
              <a:rPr lang="en-IN" dirty="0"/>
              <a:t>Technology Principles</a:t>
            </a:r>
          </a:p>
          <a:p>
            <a:r>
              <a:rPr lang="en-IN" dirty="0"/>
              <a:t>Key Features of Network</a:t>
            </a:r>
          </a:p>
          <a:p>
            <a:r>
              <a:rPr lang="en-IN" dirty="0"/>
              <a:t>Security and Privacy</a:t>
            </a:r>
          </a:p>
          <a:p>
            <a:r>
              <a:rPr lang="en-IN"/>
              <a:t>Applications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13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4B60-94AF-B08C-B8A6-44C17CB9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Resilience to interference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FF021D8-0564-AD66-FE02-FAE75549A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363" y="3298839"/>
            <a:ext cx="5159837" cy="1360674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DB311-6600-3B5F-B540-39EC1EB52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Sigfox utilizes 192KHz </a:t>
            </a:r>
            <a:r>
              <a:rPr lang="en-US">
                <a:ea typeface="+mn-lt"/>
                <a:cs typeface="+mn-lt"/>
              </a:rPr>
              <a:t>Ultra Narrow </a:t>
            </a:r>
            <a:r>
              <a:rPr lang="en-US" dirty="0">
                <a:ea typeface="+mn-lt"/>
                <a:cs typeface="+mn-lt"/>
              </a:rPr>
              <a:t>Band (UNB) integrated with the base station’s spatial diversity of +20 dB which facilitate its unique anti-jamming features.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low noise overlap induces intrinsic ruggedness to the Ultra-Narrow band. As a result, for a message to be transmitted, the signal should have at least 8 </a:t>
            </a:r>
            <a:r>
              <a:rPr lang="en-US" dirty="0" err="1">
                <a:ea typeface="+mn-lt"/>
                <a:cs typeface="+mn-lt"/>
              </a:rPr>
              <a:t>dB.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1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6EE4-33E6-1D46-02EF-40BA4143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934-88A3-DE42-2589-DFE6D0A3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  <a:buChar char="q"/>
            </a:pPr>
            <a:r>
              <a:rPr lang="en-US" sz="2400" dirty="0">
                <a:ea typeface="+mn-lt"/>
                <a:cs typeface="+mn-lt"/>
              </a:rPr>
              <a:t> Firewall Security</a:t>
            </a:r>
            <a:endParaRPr lang="en-US" sz="2400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has an inbuilt firewall that restricts IoT objects to connect or communicate using the internet protocol.</a:t>
            </a:r>
            <a:endParaRPr lang="en-US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To communicate over the internet, an object sends a radio message that is picked up by the available access stations.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access station then relays the message to the Sigfox support system that in turn transmits it to the specified destination.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 support system also transmits the response to the sender object through the base stations.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security firewall thus secures the IoT objects from internet related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8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6EE4-33E6-1D46-02EF-40BA4143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Security and Privacy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934-88A3-DE42-2589-DFE6D0A3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  <a:buChar char="q"/>
            </a:pPr>
            <a:r>
              <a:rPr lang="en-US" sz="2400" dirty="0">
                <a:ea typeface="+mn-lt"/>
                <a:cs typeface="+mn-lt"/>
              </a:rPr>
              <a:t> Data Security</a:t>
            </a:r>
            <a:endParaRPr lang="en-US" sz="2400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 architecture provides a security mechanism that guarantees secure data authentication and replay avoidance.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Sigfox’s IoT chain involves authentication keys stored which are stored by devices and the customer, this key will be required to access the data stored by the Sigfox System.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Sigfox’s data mechanisms guarantees security within the diverse ecosystem and different local regulations.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authentication key for every device is unique meaning that a compromise of a device’s authentication security key does not affect the security of other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3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7EEF-C5B7-E2D2-66C3-E6A7B5DF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Sigfox Security and Privacy </a:t>
            </a:r>
            <a:r>
              <a:rPr lang="en-US" sz="2800" dirty="0">
                <a:ea typeface="+mj-lt"/>
                <a:cs typeface="+mj-lt"/>
              </a:rPr>
              <a:t>(continue...)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7D2A89B-82DC-E240-9E2B-0B161ED61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656" y="2350863"/>
            <a:ext cx="7850804" cy="378981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3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9CD0-F410-782B-8AB2-1A1B30F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Applications of Sigfox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E427-98CA-FE5B-91B8-13FEB144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People, Goods or other type of Asset tracking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Smart metering communication in the energy sector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Communication of mHealth applications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Remote control and monitoring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Smart parking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Waste management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Security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7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DACD-F4E6-F774-8D77-7D7E222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9F62-3A58-13DC-3763-4FD7E0CB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https://www.sigfox.com/technology/</a:t>
            </a:r>
            <a:endParaRPr lang="en-US" sz="2400"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https://build.sigfox.com/sigfox#network-overview</a:t>
            </a:r>
            <a:endParaRPr lang="en-US" sz="2400"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https://www.rfwireless-world.com/Tutorials/Sigfox-tutorial.html</a:t>
            </a:r>
            <a:endParaRPr lang="en-US" sz="2400">
              <a:ea typeface="+mn-lt"/>
              <a:cs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https://www.avnet.com/wps/wcm/connect/onesite/03aebfe2-98f7-4c28-be5f-90638c898009/sigfox-technical-overview.pdf?MOD=AJPERES&amp;CVID=magVa.N&amp;CVID=magVa.N&amp;CVID=magVa.N#:~:text=Sigfox%20is%20using%20192KHz%20of,second%20depending%20on%20the%20region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https://circuitdigest.com/article/what-is-sigfox-basics-architecture-and-security-features#:~:text=Application%20of%20Sigfox&amp;text=People%2C%20Goods%20or%20other%20type,communication%20in%20the%20transport%20sector</a:t>
            </a:r>
            <a:endParaRPr lang="en-US" sz="2400">
              <a:ea typeface="+mn-lt"/>
              <a:cs typeface="+mn-lt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https://www.youtube.com/watch?v=jcYoNvkorOY&amp;t=5s</a:t>
            </a:r>
            <a:endParaRPr lang="en-US" sz="2400">
              <a:ea typeface="+mn-lt"/>
              <a:cs typeface="+mn-lt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3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" name="Rectangle 4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1" name="Group 45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162D17A-DAD6-F760-99B7-BAEFA419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46124"/>
            <a:ext cx="10318750" cy="2679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US" sz="5400"/>
          </a:p>
        </p:txBody>
      </p:sp>
      <p:sp>
        <p:nvSpPr>
          <p:cNvPr id="43" name="Right Triangle 7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379-9D51-D68E-F4A2-C329B2C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Sigfox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353D-181E-519B-C329-1D926B0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Sigfox wireless technology is based on LTN (Low Throughput Network). 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wide area network based technology which supports low data rate communication over larger distances. 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used for M2M and IoT applications which transmits only few bytes per day.</a:t>
            </a:r>
          </a:p>
          <a:p>
            <a:pPr>
              <a:buClr>
                <a:srgbClr val="8D87A6"/>
              </a:buClr>
            </a:pPr>
            <a:r>
              <a:rPr lang="en-US" b="0" i="0">
                <a:solidFill>
                  <a:srgbClr val="2A2735"/>
                </a:solidFill>
                <a:effectLst/>
                <a:latin typeface="Grandview" panose="020B0502040204020203" pitchFamily="34" charset="0"/>
              </a:rPr>
              <a:t>It is pioneer in LPWAN technologies for large scale development.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LPWAN is also known as Low Power Wide Area Network. It is a wireless wide area network which varies from 2 km to 1000 km range.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85B03BA-FE28-92E9-A52D-F2FBD065E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06068" y="876583"/>
            <a:ext cx="1612491" cy="11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4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379-9D51-D68E-F4A2-C329B2C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Sigfox</a:t>
            </a:r>
            <a:r>
              <a:rPr lang="en-US" sz="5400" dirty="0"/>
              <a:t> </a:t>
            </a:r>
            <a:r>
              <a:rPr lang="en-US" sz="2800" dirty="0"/>
              <a:t>(continue...)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353D-181E-519B-C329-1D926B0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This technology remotely interfaces battery operated devices and sensors to the internet.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offers an end to end network which sends small data packets from sensors through the network and cloud to connect the sensors to the digital world.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provides the network, the technology and the expert ecosystem, which are necessary to help companies and organizations make the most of their IoT ambitions.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uses less power and is effective over long distances compared to connection  protocols such as Bluetooth and Wi-Fi which works best in the short range and use more power.</a:t>
            </a: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07B-1D18-08D8-2A41-CEB73F7F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Network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27F64-E611-F90F-E8F2-0E76AC1A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D87A6"/>
              </a:buClr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It </a:t>
            </a:r>
            <a:r>
              <a:rPr lang="en-US" dirty="0">
                <a:ea typeface="+mn-lt"/>
                <a:cs typeface="+mn-lt"/>
              </a:rPr>
              <a:t>consists of three important elements</a:t>
            </a:r>
            <a:endParaRPr lang="en-US" dirty="0"/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Objects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Base Station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Sigfox Cloud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851037E-B371-FDA4-9174-64D37F9C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42" y="2349118"/>
            <a:ext cx="5053781" cy="32702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087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1899-0721-B0CE-F49E-5F9B50E8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Network Architecture</a:t>
            </a:r>
            <a:r>
              <a:rPr lang="en-US" dirty="0"/>
              <a:t> </a:t>
            </a:r>
            <a:r>
              <a:rPr lang="en-US" sz="2800" dirty="0">
                <a:ea typeface="+mj-lt"/>
                <a:cs typeface="+mj-lt"/>
              </a:rPr>
              <a:t>(continue...)</a:t>
            </a:r>
            <a:endParaRPr lang="en-US" sz="2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9561-9B0F-621D-711C-2E854011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Objects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Objects are also generally called devices which include sensors these objects send their data to a base station.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Base Station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Base stations are local Sigfox antennas that receive messages from emitting devices and forwards them to the Sigfox cloud.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Sigfox cloud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cloud is a central hub where all the information is stored and data processing takes place.</a:t>
            </a:r>
          </a:p>
        </p:txBody>
      </p:sp>
    </p:spTree>
    <p:extLst>
      <p:ext uri="{BB962C8B-B14F-4D97-AF65-F5344CB8AC3E}">
        <p14:creationId xmlns:p14="http://schemas.microsoft.com/office/powerpoint/2010/main" val="307379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8F98-C85A-54B6-39EA-5ED66C01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Flat network architectur</a:t>
            </a:r>
            <a:r>
              <a:rPr lang="en-US" sz="4800" dirty="0">
                <a:ea typeface="+mj-lt"/>
                <a:cs typeface="+mj-lt"/>
              </a:rPr>
              <a:t>e</a:t>
            </a:r>
            <a:endParaRPr lang="en-US" sz="48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1ED2ACA-0AE9-5BD9-EB9B-138A1A573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2" t="1897" r="6129" b="-542"/>
          <a:stretch/>
        </p:blipFill>
        <p:spPr>
          <a:xfrm>
            <a:off x="1550043" y="2369902"/>
            <a:ext cx="9097385" cy="3767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507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" name="Rectangle 4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44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77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CFAA-E6C3-51EE-49EB-DB87F3DE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6138515" cy="1410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Sigfox Specifications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D5649A5-6A70-DECF-2C4C-E7C3DC4B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15" y="2340144"/>
            <a:ext cx="5917061" cy="38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3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6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ight Triangle 49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5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8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3C104C-34CD-0A60-3D8B-0B22FB0A8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9" y="1244062"/>
            <a:ext cx="4038652" cy="491887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Sigfox uses Differential Phase Shifting Keying (DPSK) for uplink and Frequency Shift Keying (FSK) for Downlink.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Uplink signals generally encounter  more interference compared to downlink signals. DPSK is bandwidth efficient compared to FSK and more robustness to the interference.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Interference is not much concern for downlink signal the main goal is to reach as many applications as efficiently as possible.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FSK offers more bandwidth thereby giving more space send to a signal to reach more applications.</a:t>
            </a:r>
          </a:p>
        </p:txBody>
      </p:sp>
      <p:pic>
        <p:nvPicPr>
          <p:cNvPr id="12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0D05B9E5-B1E2-E34D-2432-691B8129B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561" t="6269" r="1988"/>
          <a:stretch/>
        </p:blipFill>
        <p:spPr>
          <a:xfrm>
            <a:off x="5106333" y="1246626"/>
            <a:ext cx="6401443" cy="4379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77447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1405</Words>
  <Application>Microsoft Office PowerPoint</Application>
  <PresentationFormat>Widescreen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Grandview</vt:lpstr>
      <vt:lpstr>Wingdings</vt:lpstr>
      <vt:lpstr>CosineVTI</vt:lpstr>
      <vt:lpstr>CSE 602 - Wireless Network And Mobile Computing</vt:lpstr>
      <vt:lpstr>Contents</vt:lpstr>
      <vt:lpstr>Sigfox</vt:lpstr>
      <vt:lpstr>Sigfox (continue...)</vt:lpstr>
      <vt:lpstr>Network Architecture</vt:lpstr>
      <vt:lpstr>Network Architecture (continue...)</vt:lpstr>
      <vt:lpstr>Flat network architecture</vt:lpstr>
      <vt:lpstr>Sigfox Specifications</vt:lpstr>
      <vt:lpstr>PowerPoint Presentation</vt:lpstr>
      <vt:lpstr>Sigfox Protocol Stack</vt:lpstr>
      <vt:lpstr>PowerPoint Presentation</vt:lpstr>
      <vt:lpstr>Sigfox Technology Principles</vt:lpstr>
      <vt:lpstr>Sigfox Technology Principles (continue...)</vt:lpstr>
      <vt:lpstr>Sigfox Technology Principles (continue...)</vt:lpstr>
      <vt:lpstr>Sigfox Technology Principles (continue...)</vt:lpstr>
      <vt:lpstr>Key Features of Network</vt:lpstr>
      <vt:lpstr>High Network Capacity</vt:lpstr>
      <vt:lpstr>High energy efficiency</vt:lpstr>
      <vt:lpstr>Long Range</vt:lpstr>
      <vt:lpstr>Resilience to interference</vt:lpstr>
      <vt:lpstr>Sigfox Security and Privacy</vt:lpstr>
      <vt:lpstr>Sigfox Security and Privacy (continue...)</vt:lpstr>
      <vt:lpstr>Sigfox Security and Privacy (continue...)</vt:lpstr>
      <vt:lpstr>Applications of Sigfox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nihar sodha</cp:lastModifiedBy>
  <cp:revision>787</cp:revision>
  <dcterms:created xsi:type="dcterms:W3CDTF">2023-02-11T17:49:44Z</dcterms:created>
  <dcterms:modified xsi:type="dcterms:W3CDTF">2023-02-25T04:58:08Z</dcterms:modified>
</cp:coreProperties>
</file>