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66B10C-19C8-43E3-9B06-6CB417576D75}" v="3" dt="2024-02-08T06:51:08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harika ravela" userId="4d8cfa017bac6098" providerId="LiveId" clId="{6166B10C-19C8-43E3-9B06-6CB417576D75}"/>
    <pc:docChg chg="custSel addSld modSld">
      <pc:chgData name="niharika ravela" userId="4d8cfa017bac6098" providerId="LiveId" clId="{6166B10C-19C8-43E3-9B06-6CB417576D75}" dt="2024-02-08T06:52:12.983" v="557" actId="1076"/>
      <pc:docMkLst>
        <pc:docMk/>
      </pc:docMkLst>
      <pc:sldChg chg="addSp delSp modSp new mod">
        <pc:chgData name="niharika ravela" userId="4d8cfa017bac6098" providerId="LiveId" clId="{6166B10C-19C8-43E3-9B06-6CB417576D75}" dt="2024-02-08T06:52:12.983" v="557" actId="1076"/>
        <pc:sldMkLst>
          <pc:docMk/>
          <pc:sldMk cId="4241165308" sldId="256"/>
        </pc:sldMkLst>
        <pc:spChg chg="del">
          <ac:chgData name="niharika ravela" userId="4d8cfa017bac6098" providerId="LiveId" clId="{6166B10C-19C8-43E3-9B06-6CB417576D75}" dt="2024-02-08T06:47:43.603" v="1" actId="478"/>
          <ac:spMkLst>
            <pc:docMk/>
            <pc:sldMk cId="4241165308" sldId="256"/>
            <ac:spMk id="2" creationId="{C653C318-5551-649F-BD45-B7CE13F8D946}"/>
          </ac:spMkLst>
        </pc:spChg>
        <pc:spChg chg="mod">
          <ac:chgData name="niharika ravela" userId="4d8cfa017bac6098" providerId="LiveId" clId="{6166B10C-19C8-43E3-9B06-6CB417576D75}" dt="2024-02-08T06:52:08.150" v="556" actId="1076"/>
          <ac:spMkLst>
            <pc:docMk/>
            <pc:sldMk cId="4241165308" sldId="256"/>
            <ac:spMk id="3" creationId="{1ABF2B9C-4FE8-C0C5-1AF9-9E964CBAE24F}"/>
          </ac:spMkLst>
        </pc:spChg>
        <pc:spChg chg="add mod">
          <ac:chgData name="niharika ravela" userId="4d8cfa017bac6098" providerId="LiveId" clId="{6166B10C-19C8-43E3-9B06-6CB417576D75}" dt="2024-02-08T06:48:04.195" v="21"/>
          <ac:spMkLst>
            <pc:docMk/>
            <pc:sldMk cId="4241165308" sldId="256"/>
            <ac:spMk id="5" creationId="{2153AE95-F398-8058-63B7-D452B65273EB}"/>
          </ac:spMkLst>
        </pc:spChg>
        <pc:spChg chg="add mod">
          <ac:chgData name="niharika ravela" userId="4d8cfa017bac6098" providerId="LiveId" clId="{6166B10C-19C8-43E3-9B06-6CB417576D75}" dt="2024-02-08T06:48:04.195" v="21"/>
          <ac:spMkLst>
            <pc:docMk/>
            <pc:sldMk cId="4241165308" sldId="256"/>
            <ac:spMk id="6" creationId="{B6A35779-DD55-2B4C-9861-BBC4892BF57F}"/>
          </ac:spMkLst>
        </pc:spChg>
        <pc:spChg chg="add mod">
          <ac:chgData name="niharika ravela" userId="4d8cfa017bac6098" providerId="LiveId" clId="{6166B10C-19C8-43E3-9B06-6CB417576D75}" dt="2024-02-08T06:48:04.195" v="21"/>
          <ac:spMkLst>
            <pc:docMk/>
            <pc:sldMk cId="4241165308" sldId="256"/>
            <ac:spMk id="7" creationId="{1A3B9166-23D9-37B4-678B-3CDAB07627AA}"/>
          </ac:spMkLst>
        </pc:spChg>
        <pc:spChg chg="add mod">
          <ac:chgData name="niharika ravela" userId="4d8cfa017bac6098" providerId="LiveId" clId="{6166B10C-19C8-43E3-9B06-6CB417576D75}" dt="2024-02-08T06:52:03.192" v="555" actId="1076"/>
          <ac:spMkLst>
            <pc:docMk/>
            <pc:sldMk cId="4241165308" sldId="256"/>
            <ac:spMk id="11" creationId="{45490865-A199-6C74-69C2-FBA4CC3B41F8}"/>
          </ac:spMkLst>
        </pc:spChg>
        <pc:spChg chg="add mod">
          <ac:chgData name="niharika ravela" userId="4d8cfa017bac6098" providerId="LiveId" clId="{6166B10C-19C8-43E3-9B06-6CB417576D75}" dt="2024-02-08T06:51:51.432" v="554" actId="1076"/>
          <ac:spMkLst>
            <pc:docMk/>
            <pc:sldMk cId="4241165308" sldId="256"/>
            <ac:spMk id="12" creationId="{802376D0-0E45-DA1F-C596-AF584A202F86}"/>
          </ac:spMkLst>
        </pc:spChg>
        <pc:grpChg chg="add mod">
          <ac:chgData name="niharika ravela" userId="4d8cfa017bac6098" providerId="LiveId" clId="{6166B10C-19C8-43E3-9B06-6CB417576D75}" dt="2024-02-08T06:52:12.983" v="557" actId="1076"/>
          <ac:grpSpMkLst>
            <pc:docMk/>
            <pc:sldMk cId="4241165308" sldId="256"/>
            <ac:grpSpMk id="4" creationId="{583981D4-C0DB-AFAF-49B3-A640E87CA9D5}"/>
          </ac:grpSpMkLst>
        </pc:grpChg>
        <pc:cxnChg chg="add mod">
          <ac:chgData name="niharika ravela" userId="4d8cfa017bac6098" providerId="LiveId" clId="{6166B10C-19C8-43E3-9B06-6CB417576D75}" dt="2024-02-08T06:48:04.195" v="21"/>
          <ac:cxnSpMkLst>
            <pc:docMk/>
            <pc:sldMk cId="4241165308" sldId="256"/>
            <ac:cxnSpMk id="8" creationId="{CE39DEE9-007B-5A73-327F-0CFB01628FC1}"/>
          </ac:cxnSpMkLst>
        </pc:cxnChg>
        <pc:cxnChg chg="add mod">
          <ac:chgData name="niharika ravela" userId="4d8cfa017bac6098" providerId="LiveId" clId="{6166B10C-19C8-43E3-9B06-6CB417576D75}" dt="2024-02-08T06:48:04.195" v="21"/>
          <ac:cxnSpMkLst>
            <pc:docMk/>
            <pc:sldMk cId="4241165308" sldId="256"/>
            <ac:cxnSpMk id="9" creationId="{5D9B16C1-357D-9DFE-8A59-28ADE5AA80CA}"/>
          </ac:cxnSpMkLst>
        </pc:cxnChg>
        <pc:cxnChg chg="add mod">
          <ac:chgData name="niharika ravela" userId="4d8cfa017bac6098" providerId="LiveId" clId="{6166B10C-19C8-43E3-9B06-6CB417576D75}" dt="2024-02-08T06:48:04.195" v="21"/>
          <ac:cxnSpMkLst>
            <pc:docMk/>
            <pc:sldMk cId="4241165308" sldId="256"/>
            <ac:cxnSpMk id="10" creationId="{67CEC88F-EA6B-3402-A1BF-B89ACE6CD25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72C76-D02D-8253-D207-DB66E66E5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F83B2-1FA0-3FE0-19FC-AD62D8036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2D049-9A88-F2C6-0650-7ECF9533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258D-E860-457A-AA5D-482419CF686B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224AD-653D-A05C-2B10-63D0BF6D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0D333-F389-D048-8E0A-8DC634A9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7DBC-B864-425B-A1D3-49CF138E0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3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27D9-F83A-5324-9F17-48A78316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F4ACF-6C64-EAD2-35EC-3E08BBD2D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B0091-7688-B230-90EA-77565B94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258D-E860-457A-AA5D-482419CF686B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FBF96-998C-46EC-E974-8F5095DA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62E96-0F3C-9A26-7A21-D04AA1CB1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7DBC-B864-425B-A1D3-49CF138E0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2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A1FFF5-660C-789F-284D-BEE249C08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78D30-6EAD-B24D-7B63-9F061F4E4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38FA3-2960-BD12-AFD1-B7B41AFC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258D-E860-457A-AA5D-482419CF686B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71A05-1CBA-8316-2A9C-95FC598BB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F36BB-8AC4-0BE1-1C1E-53BB7B17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7DBC-B864-425B-A1D3-49CF138E0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3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E097-FAF8-7C3B-DF14-0A6D63C2B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D5F3D-C177-E159-568D-D5E07D326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8363C-3994-8C1E-B9C8-3DF1A799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258D-E860-457A-AA5D-482419CF686B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F11E4-A687-C156-6E8C-6ED6D007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27848-3CFA-A903-9401-6107BE824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7DBC-B864-425B-A1D3-49CF138E0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4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C70AE-8755-710A-0D13-4A80516ED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23DD9-5FD2-9DA8-BD4F-6A72A3210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4F2ED-77B4-FF62-60DA-B6CD46D5D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258D-E860-457A-AA5D-482419CF686B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97B4E-798C-97A6-CBAA-D3A2293F9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19FF7-F861-0211-8150-5219FEBB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7DBC-B864-425B-A1D3-49CF138E0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2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53A63-6F2B-38A0-4FDE-DD864448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3A3BA-EB17-5ACA-7BAC-24EF41710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F06AC-2FE1-0568-226B-6F3AF4E55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5FE12-5210-2D0F-9747-4932852C6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258D-E860-457A-AA5D-482419CF686B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1167A-795A-4B29-C908-D3498BE02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38EFB-F90D-4F7F-3775-53D14A34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7DBC-B864-425B-A1D3-49CF138E0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7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E5726-FB98-B66B-74B6-7197DFD8C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00872-45EB-CE5A-3F4D-73124B7F3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A92B9-8103-C381-88E9-6A260B773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4A855-71A0-EEDF-08AD-81F5082C9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432AD4-33D6-CF67-0708-BAF273A14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2648D1-9C42-024D-6DB6-4DE781FC2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258D-E860-457A-AA5D-482419CF686B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1FC08-1604-7520-3402-F56F2700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487D6D-CECF-5573-F3E1-0117B769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7DBC-B864-425B-A1D3-49CF138E0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0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9E20-9967-18F5-0967-BCE4F08D1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A1B91A-B651-7D71-CEF4-36D1117A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258D-E860-457A-AA5D-482419CF686B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87FA4-2E4A-5C8E-A5DE-D456A4CA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0D09A-C773-1B78-9578-2C7A50D8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7DBC-B864-425B-A1D3-49CF138E0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9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87BF0-1624-53A2-8F32-D7E71F997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258D-E860-457A-AA5D-482419CF686B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EC2AD4-BDC8-D5C4-9A92-8AE86A28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06665-5B9C-7BEA-AE0C-2CE87D14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7DBC-B864-425B-A1D3-49CF138E0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4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482D5-6CDE-A689-E37A-0B83A5A91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58278-3C6A-70F7-ACD7-11ABCD03E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85812-F8B5-8111-7FC4-CB4FCC33D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0DFA9-4D76-0E0B-3EB7-6549D0513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258D-E860-457A-AA5D-482419CF686B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8C5A7-B325-AAA0-2DF4-B75C37CB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EB510-C7DA-F178-0E9C-1D2D133A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7DBC-B864-425B-A1D3-49CF138E0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0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3057-3091-CAA9-1139-D4B0E85A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1B42F9-1903-AFCE-9F9B-06F16DF3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920CF-B703-2DB6-883E-1FB1EB571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DC5C7-041A-8EFE-3983-7539E7B9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258D-E860-457A-AA5D-482419CF686B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66519-6587-79CA-D6EE-98389C9E5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3F27B-B86E-5E46-A7C1-F9FA5812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37DBC-B864-425B-A1D3-49CF138E0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8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DAB5C-F044-E968-A165-46AE6568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249A2-4F52-42CD-7EA5-E6FD4ED86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961A8-B8FC-5EBF-DAD4-0D470624B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41258D-E860-457A-AA5D-482419CF686B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D36DA-D5DE-3BCB-409E-AB108EE10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DFAD3-8ACD-12EF-C642-8F3BA9A77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437DBC-B864-425B-A1D3-49CF138E0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ABF2B9C-4FE8-C0C5-1AF9-9E964CBAE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78" y="3429000"/>
            <a:ext cx="3975415" cy="23277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1. Using the data given, plan is to utilize the timestamp and </a:t>
            </a:r>
            <a:r>
              <a:rPr lang="en-US" dirty="0" err="1"/>
              <a:t>product_id</a:t>
            </a:r>
            <a:r>
              <a:rPr lang="en-US" dirty="0"/>
              <a:t> for each transaction and making a count for the remaining items left for that particular product.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3981D4-C0DB-AFAF-49B3-A640E87CA9D5}"/>
              </a:ext>
            </a:extLst>
          </p:cNvPr>
          <p:cNvGrpSpPr/>
          <p:nvPr/>
        </p:nvGrpSpPr>
        <p:grpSpPr>
          <a:xfrm>
            <a:off x="2094385" y="553248"/>
            <a:ext cx="7749356" cy="2622571"/>
            <a:chOff x="766200" y="896375"/>
            <a:chExt cx="7809370" cy="2215766"/>
          </a:xfrm>
        </p:grpSpPr>
        <p:sp>
          <p:nvSpPr>
            <p:cNvPr id="5" name="Text Box 2">
              <a:extLst>
                <a:ext uri="{FF2B5EF4-FFF2-40B4-BE49-F238E27FC236}">
                  <a16:creationId xmlns:a16="http://schemas.microsoft.com/office/drawing/2014/main" id="{2153AE95-F398-8058-63B7-D452B65273EB}"/>
                </a:ext>
              </a:extLst>
            </p:cNvPr>
            <p:cNvSpPr txBox="1"/>
            <p:nvPr/>
          </p:nvSpPr>
          <p:spPr>
            <a:xfrm>
              <a:off x="3380150" y="896375"/>
              <a:ext cx="1918360" cy="2215766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u="sng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sales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transaction_id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timestamp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product_id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category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customer_type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unit_price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quantity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total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payment_type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B6A35779-DD55-2B4C-9861-BBC4892BF57F}"/>
                </a:ext>
              </a:extLst>
            </p:cNvPr>
            <p:cNvSpPr txBox="1"/>
            <p:nvPr/>
          </p:nvSpPr>
          <p:spPr>
            <a:xfrm>
              <a:off x="5902900" y="896375"/>
              <a:ext cx="2672670" cy="1000631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u="sng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sensor_storage_temperature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id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timestamp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temperature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" name="Text Box 4">
              <a:extLst>
                <a:ext uri="{FF2B5EF4-FFF2-40B4-BE49-F238E27FC236}">
                  <a16:creationId xmlns:a16="http://schemas.microsoft.com/office/drawing/2014/main" id="{1A3B9166-23D9-37B4-678B-3CDAB07627AA}"/>
                </a:ext>
              </a:extLst>
            </p:cNvPr>
            <p:cNvSpPr txBox="1"/>
            <p:nvPr/>
          </p:nvSpPr>
          <p:spPr>
            <a:xfrm>
              <a:off x="766200" y="896375"/>
              <a:ext cx="2010195" cy="1203154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sensor_stock_levels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id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timestamp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product_id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estimated_stock_pct</a:t>
              </a:r>
              <a:endParaRPr lang="en-US" sz="110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E39DEE9-007B-5A73-327F-0CFB01628FC1}"/>
                </a:ext>
              </a:extLst>
            </p:cNvPr>
            <p:cNvCxnSpPr/>
            <p:nvPr/>
          </p:nvCxnSpPr>
          <p:spPr>
            <a:xfrm>
              <a:off x="1821625" y="1753550"/>
              <a:ext cx="14709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D9B16C1-357D-9DFE-8A59-28ADE5AA80CA}"/>
                </a:ext>
              </a:extLst>
            </p:cNvPr>
            <p:cNvCxnSpPr/>
            <p:nvPr/>
          </p:nvCxnSpPr>
          <p:spPr>
            <a:xfrm>
              <a:off x="1792400" y="1549000"/>
              <a:ext cx="14805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7CEC88F-EA6B-3402-A1BF-B89ACE6CD256}"/>
                </a:ext>
              </a:extLst>
            </p:cNvPr>
            <p:cNvCxnSpPr/>
            <p:nvPr/>
          </p:nvCxnSpPr>
          <p:spPr>
            <a:xfrm rot="10800000">
              <a:off x="4451575" y="1523825"/>
              <a:ext cx="1353900" cy="7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45490865-A199-6C74-69C2-FBA4CC3B41F8}"/>
              </a:ext>
            </a:extLst>
          </p:cNvPr>
          <p:cNvSpPr txBox="1">
            <a:spLocks/>
          </p:cNvSpPr>
          <p:nvPr/>
        </p:nvSpPr>
        <p:spPr>
          <a:xfrm>
            <a:off x="4108292" y="3608288"/>
            <a:ext cx="3975415" cy="1424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2. Along with that, also we plan to visualize the products sold at peak times and identify the peak times. 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02376D0-0E45-DA1F-C596-AF584A202F86}"/>
              </a:ext>
            </a:extLst>
          </p:cNvPr>
          <p:cNvSpPr txBox="1">
            <a:spLocks/>
          </p:cNvSpPr>
          <p:nvPr/>
        </p:nvSpPr>
        <p:spPr>
          <a:xfrm>
            <a:off x="8031308" y="3608288"/>
            <a:ext cx="3975415" cy="1424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3. Look at the products that are most sold and suggest to restock them. </a:t>
            </a:r>
          </a:p>
        </p:txBody>
      </p:sp>
    </p:spTree>
    <p:extLst>
      <p:ext uri="{BB962C8B-B14F-4D97-AF65-F5344CB8AC3E}">
        <p14:creationId xmlns:p14="http://schemas.microsoft.com/office/powerpoint/2010/main" val="4241165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116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niharika ravela</dc:creator>
  <cp:lastModifiedBy>niharika ravela</cp:lastModifiedBy>
  <cp:revision>1</cp:revision>
  <dcterms:created xsi:type="dcterms:W3CDTF">2024-02-08T06:45:04Z</dcterms:created>
  <dcterms:modified xsi:type="dcterms:W3CDTF">2024-02-08T06:52:13Z</dcterms:modified>
</cp:coreProperties>
</file>