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B2900-610B-43ED-8B1F-06C143A62E65}" v="1" dt="2024-02-08T16:33:5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ika ravela" userId="4d8cfa017bac6098" providerId="LiveId" clId="{766B2900-610B-43ED-8B1F-06C143A62E65}"/>
    <pc:docChg chg="undo custSel addSld modSld">
      <pc:chgData name="niharika ravela" userId="4d8cfa017bac6098" providerId="LiveId" clId="{766B2900-610B-43ED-8B1F-06C143A62E65}" dt="2024-02-08T16:43:16.182" v="1040"/>
      <pc:docMkLst>
        <pc:docMk/>
      </pc:docMkLst>
      <pc:sldChg chg="addSp delSp modSp new mod">
        <pc:chgData name="niharika ravela" userId="4d8cfa017bac6098" providerId="LiveId" clId="{766B2900-610B-43ED-8B1F-06C143A62E65}" dt="2024-02-08T16:43:16.182" v="1040"/>
        <pc:sldMkLst>
          <pc:docMk/>
          <pc:sldMk cId="3864529754" sldId="256"/>
        </pc:sldMkLst>
        <pc:spChg chg="del">
          <ac:chgData name="niharika ravela" userId="4d8cfa017bac6098" providerId="LiveId" clId="{766B2900-610B-43ED-8B1F-06C143A62E65}" dt="2024-02-08T16:30:08.620" v="1" actId="478"/>
          <ac:spMkLst>
            <pc:docMk/>
            <pc:sldMk cId="3864529754" sldId="256"/>
            <ac:spMk id="2" creationId="{972EFA0E-2DC5-A872-737F-C03F7B2E818D}"/>
          </ac:spMkLst>
        </pc:spChg>
        <pc:spChg chg="del">
          <ac:chgData name="niharika ravela" userId="4d8cfa017bac6098" providerId="LiveId" clId="{766B2900-610B-43ED-8B1F-06C143A62E65}" dt="2024-02-08T16:30:11.466" v="2" actId="478"/>
          <ac:spMkLst>
            <pc:docMk/>
            <pc:sldMk cId="3864529754" sldId="256"/>
            <ac:spMk id="3" creationId="{62F9C2C9-1E48-5691-4A81-32C01260BDEA}"/>
          </ac:spMkLst>
        </pc:spChg>
        <pc:spChg chg="add mod">
          <ac:chgData name="niharika ravela" userId="4d8cfa017bac6098" providerId="LiveId" clId="{766B2900-610B-43ED-8B1F-06C143A62E65}" dt="2024-02-08T16:43:16.182" v="1040"/>
          <ac:spMkLst>
            <pc:docMk/>
            <pc:sldMk cId="3864529754" sldId="256"/>
            <ac:spMk id="4" creationId="{D7DEB78B-EF8A-397F-90CC-1C53F2D88D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A7DB-F131-2247-2940-A08F25656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CEE0-209A-E57F-6AD1-FFBDB416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88D2-7900-C861-95D5-2CDC77F8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5254-311C-0CA4-44CB-E6C9E7F9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FC83-D57E-16DB-3240-19C332D3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CEE5-326D-6B67-00DD-51300A88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A7C30-635E-3FF9-AAC8-95C7FD97B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40E9-FA7B-DB8F-4B0D-44C7E6E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6B7B-402C-E0E9-1998-5C250E20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7258-A564-02BA-C369-9E00DE5F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9E607-9CA9-B376-749C-2EC0333A2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FFBA9-AC44-EACD-6945-6D78C1799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AA07-F466-11F2-6BC7-91D3639C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031-70A7-17EF-9120-62BCA4D9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9A12-6A30-5454-8AC9-82E90F0D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3F4E-E0D6-936B-C757-533F3DA8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E6FA-580D-1E10-05E4-BAFAF96E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04A7-91BE-AC8D-336F-D5CD4224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7079-A3F4-E743-FF64-D9C270F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DE58-F673-A71C-94B0-31D90200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883F-3482-40C4-FC80-0E456DED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C6E37-AC2A-151E-5154-E6D3121F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D058-A030-359F-B13A-D9C341ED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F5AA-1A73-BC3F-EDAF-95B4F5FC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AAF1-7C3F-7DE6-48BE-647BD79C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9F54-E065-A94D-50F4-EC40BBFF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24E8-F000-23C1-E328-F806F0F02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7547-848C-BB55-F8E4-69001532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DAF8-8BE6-90FC-96B6-2AC8F2ED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4032-425D-303E-17EB-43211F98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20B7-0AAD-2984-9365-F759E13A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50D-F042-4676-3F22-74472F1A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2EDF-0D68-11BA-9426-D7CFAD92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5C5E-B1BF-DCC5-5649-759666491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D188-114C-1C77-98FB-342CFEA90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C4C1B-EB27-4EA9-2BAD-F7EFCD60E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50A27-6171-72A2-C976-564A9CF1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A1DF7-3D59-DB8F-567A-508BF8ED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86553-1208-FC46-F662-08351774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6C15-F09C-9027-E636-4EF8237A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363CB-592E-BC6A-45A2-7406F089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980C2-3355-558A-44ED-FE239A32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AFE45-A2E8-B8D1-230D-81DF9761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91CE3-005B-0AF6-B04B-4584311B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C101C-9595-8C0E-A11A-CD9637F5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EB72-2C91-46B1-9195-650A84D9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BDC3-3BBA-E0D7-85E6-7290652B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2AFC-70CF-D3E4-EB4C-551A839C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09884-CE2E-EF21-4609-83A8E750E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D423E-A6A7-AD1D-BD9C-A9AB9B6A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94A69-2695-9B77-7F64-F9885DF0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AC9A-62D6-0132-486B-F1166B10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7DEF-43E5-6580-715B-1DD7366D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CDAE-1B12-D0D7-BDDB-949A5B1A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3447-3029-2067-50C2-180F7CA72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F3B-012B-200E-DB0B-F3BE4FB2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6D109-0773-7A00-ABB5-8D56BBE5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0DC28-3A67-3C72-513E-7B8F77CF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F6B94-3FF6-2D65-45C5-90A1A8ED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39C5-1ED7-525D-29CA-A57ED35D4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E8DF-1932-DB2B-17A1-3E4B7955C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2F39D-D6EB-41A8-8439-60DD70F1329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97B2-BADF-FA6C-EF26-5B559EBB0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7C22-CD3B-E924-F021-B88424D87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A5289-9AF6-4512-977F-36DE902FA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DEB78B-EF8A-397F-90CC-1C53F2D88D5C}"/>
              </a:ext>
            </a:extLst>
          </p:cNvPr>
          <p:cNvSpPr txBox="1"/>
          <p:nvPr/>
        </p:nvSpPr>
        <p:spPr>
          <a:xfrm>
            <a:off x="894735" y="609600"/>
            <a:ext cx="104123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timestamp from object type to date as it the common among the three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the data based on the problem statement using timestamp.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Aggregated the items in same time using grouping. This shows how much sales happened at that hour in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stock data, it gives percentage of stock at each timestamp.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temp data, average temperature of the storage facility where the produce is stored in the warehouse by unique hours during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Filled the null values with 0 to avoid inconsistencies.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Merged all the three along with category and unit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feature engineering, converted timestamp into hour week, day, and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Encoded category variable using </a:t>
            </a:r>
            <a:r>
              <a:rPr lang="en-US" dirty="0" err="1"/>
              <a:t>dummys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Random Forest regressor, as target is </a:t>
            </a:r>
            <a:r>
              <a:rPr lang="en-US" dirty="0" err="1"/>
              <a:t>est</a:t>
            </a:r>
            <a:r>
              <a:rPr lang="en-US" dirty="0"/>
              <a:t> stock pct based on the hour.  Trained ML model using k-fold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is almost same at each fold with an average of 0.24. Not so good. Recommend that the </a:t>
            </a:r>
            <a:r>
              <a:rPr lang="en-US" dirty="0" err="1"/>
              <a:t>the</a:t>
            </a:r>
            <a:r>
              <a:rPr lang="en-US" dirty="0"/>
              <a:t> dataset needs to be further engineered, or more datasets need to be added.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product categories were not that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unit price and temperature were important in predicting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hour of day was also important for predicting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2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ravela</dc:creator>
  <cp:lastModifiedBy>niharika ravela</cp:lastModifiedBy>
  <cp:revision>1</cp:revision>
  <dcterms:created xsi:type="dcterms:W3CDTF">2024-02-08T16:25:36Z</dcterms:created>
  <dcterms:modified xsi:type="dcterms:W3CDTF">2024-02-08T16:43:17Z</dcterms:modified>
</cp:coreProperties>
</file>