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795A-D933-4E55-BDB5-EFD1B2877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8D6F7-80A7-4F8A-BB86-2F3E2FC72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8DE4-DF67-4502-8211-67FF72C1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9537-5F78-4A0E-B960-23170DDCA294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FA78F-15BA-43C2-BD95-159A029C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4E22-E303-4D67-8815-660E2D72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8C3D-4C87-46EC-8491-5CA72CA6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0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8F25-0150-4486-8E55-AE40A6D0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B21D4-2CFD-4587-991C-0ED17DAEB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93457-4534-43B3-A2EE-6179DE84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9537-5F78-4A0E-B960-23170DDCA294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204EB-BDA4-4716-8B4A-80963CB7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B24D8-74EC-4CC8-84D1-8ADBB1C4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8C3D-4C87-46EC-8491-5CA72CA6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ACA1A-C7BC-46FD-8D50-5DD117040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1B6B0-3A22-47D1-BD37-184C52A35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555F-7B7D-46E4-8ADC-7096591F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9537-5F78-4A0E-B960-23170DDCA294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CF1E-3695-4680-A2AD-FA85996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B7CA7-835C-4C7A-AF51-08B77364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8C3D-4C87-46EC-8491-5CA72CA6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4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2C83-D881-401C-B1C5-3A4DACE0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7D27-DF97-4F47-A256-FAF5C346D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C9F30-B4E4-4161-A5A0-F1006E3E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9537-5F78-4A0E-B960-23170DDCA294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86F4B-974F-4E0F-B7DC-F52741B7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826BD-78A3-4362-8AD9-AFE23529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8C3D-4C87-46EC-8491-5CA72CA6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6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093E-A8EA-4D31-816B-B4697FE5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68C9-01FD-43D3-88E5-5D71D0FB7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FA5A4-D970-4A0C-9F7A-A8DB5392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9537-5F78-4A0E-B960-23170DDCA294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D959-A122-41DF-BED2-9409000F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67A6-66E2-4530-B6A1-759B3317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8C3D-4C87-46EC-8491-5CA72CA6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0A76-130F-4B8D-BB26-9CD7B1A5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BA62-B0CD-41F5-AF51-4A0293AA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C4A69-F40E-4F9B-BE94-56519660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ECDD-463C-477D-AA9D-CF8E01EA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9537-5F78-4A0E-B960-23170DDCA294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A65FA-483A-495A-B552-E8E6D585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B5BFD-20A1-4573-8F8C-E8CA8BCE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8C3D-4C87-46EC-8491-5CA72CA6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2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377D-CECD-4105-AA5D-7E826B70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94654-DE10-4D31-9433-95A37BCE2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B9A06-C57D-4C3A-A930-6829BBA95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69D9F-4B30-4470-912B-BDED3F922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7C4CE-042B-4BB6-9F38-A1CA97EFC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15341-3F5C-4E34-8931-5627DA8D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9537-5F78-4A0E-B960-23170DDCA294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B966A-F345-427C-B69F-C1460467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6B10F-CBF8-4A8B-99D7-58DBB0E8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8C3D-4C87-46EC-8491-5CA72CA6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7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43D5-76C0-46D9-AA6F-9454C0B8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312FE-D1C8-41D1-9842-D00F85D4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9537-5F78-4A0E-B960-23170DDCA294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37FE1-833E-4891-A0E9-C28C1AA0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144DD-644D-42CE-A35A-24CBD343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8C3D-4C87-46EC-8491-5CA72CA6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8FBDC-07B6-4D53-B444-88A7CC13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9537-5F78-4A0E-B960-23170DDCA294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52615-83B0-4718-99D7-97BF3904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EEAB7-A3B0-4FC0-9425-BF06025B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8C3D-4C87-46EC-8491-5CA72CA6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6ACC-C145-41FA-9125-E73B49C0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9933-BAE6-45F3-975C-E37B02A8F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D79FE-AFB1-44AE-8791-7C290465D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8C094-A3A4-4343-B2D7-7151391F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9537-5F78-4A0E-B960-23170DDCA294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BE096-8CEE-447F-9DE4-C0800A91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2A33-F9AF-4C9D-89C2-1625983A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8C3D-4C87-46EC-8491-5CA72CA6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2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5E8A-E3E3-4B8A-8A50-92F98F0C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F34BC-F1EC-4CB6-83A2-F6D7F0464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CEDF6-C562-4784-BFFA-EDC2A25E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00611-4DAC-42A1-ABBE-41E5B1AC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9537-5F78-4A0E-B960-23170DDCA294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AB6D4-4D24-47D5-A3BB-E73EC81D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B9B36-6B77-4503-83BA-A402E92E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8C3D-4C87-46EC-8491-5CA72CA6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7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3A4B8-1A68-45DA-9012-9E5E7388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F39F5-65D3-44FD-87E1-A0B4DB00D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5666-675C-4E61-AB93-848B29CC7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9537-5F78-4A0E-B960-23170DDCA294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EBFF-BE83-4F2B-91DB-394D62AE1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E4B3-3427-418E-9388-9B1E2D214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8C3D-4C87-46EC-8491-5CA72CA6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9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be 222">
            <a:extLst>
              <a:ext uri="{FF2B5EF4-FFF2-40B4-BE49-F238E27FC236}">
                <a16:creationId xmlns:a16="http://schemas.microsoft.com/office/drawing/2014/main" id="{03046569-BE9F-4EE7-A3DD-43910E1C9FEB}"/>
              </a:ext>
            </a:extLst>
          </p:cNvPr>
          <p:cNvSpPr/>
          <p:nvPr/>
        </p:nvSpPr>
        <p:spPr>
          <a:xfrm>
            <a:off x="9386108" y="4981347"/>
            <a:ext cx="227766" cy="963707"/>
          </a:xfrm>
          <a:prstGeom prst="cube">
            <a:avLst>
              <a:gd name="adj" fmla="val 2322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E86A4784-4876-44A1-8EFA-130BB597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28" y="2082894"/>
            <a:ext cx="513620" cy="318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2BC032-664A-4785-BAB9-EF89F7F8B2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08" t="8812" r="15758" b="17360"/>
          <a:stretch/>
        </p:blipFill>
        <p:spPr>
          <a:xfrm>
            <a:off x="1676913" y="1456970"/>
            <a:ext cx="311881" cy="225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21F36B-D5A2-4661-81C8-6F04E7793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04" t="7596" r="60769" b="920"/>
          <a:stretch/>
        </p:blipFill>
        <p:spPr>
          <a:xfrm>
            <a:off x="1064720" y="2116283"/>
            <a:ext cx="266880" cy="266191"/>
          </a:xfrm>
          <a:prstGeom prst="rect">
            <a:avLst/>
          </a:prstGeom>
        </p:spPr>
      </p:pic>
      <p:pic>
        <p:nvPicPr>
          <p:cNvPr id="5" name="Shape 63" descr="corr.jpg">
            <a:extLst>
              <a:ext uri="{FF2B5EF4-FFF2-40B4-BE49-F238E27FC236}">
                <a16:creationId xmlns:a16="http://schemas.microsoft.com/office/drawing/2014/main" id="{1FA74AB9-5458-435B-99CF-89784AA2E82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1336" t="7856" r="20329" b="11066"/>
          <a:stretch/>
        </p:blipFill>
        <p:spPr>
          <a:xfrm>
            <a:off x="1381508" y="1733712"/>
            <a:ext cx="1766027" cy="1675152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  <p:pic>
        <p:nvPicPr>
          <p:cNvPr id="6" name="Picture 5" descr="A close up of a clock&#10;&#10;Description generated with high confidence">
            <a:extLst>
              <a:ext uri="{FF2B5EF4-FFF2-40B4-BE49-F238E27FC236}">
                <a16:creationId xmlns:a16="http://schemas.microsoft.com/office/drawing/2014/main" id="{02C5CB72-CA62-4A0D-A539-7FD009354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8" t="-1131" r="10643" b="1131"/>
          <a:stretch/>
        </p:blipFill>
        <p:spPr>
          <a:xfrm>
            <a:off x="35866" y="2105268"/>
            <a:ext cx="897092" cy="1133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B0E887-0FBE-46DE-B821-9F3D933829F9}"/>
              </a:ext>
            </a:extLst>
          </p:cNvPr>
          <p:cNvSpPr txBox="1"/>
          <p:nvPr/>
        </p:nvSpPr>
        <p:spPr>
          <a:xfrm>
            <a:off x="30609" y="1714253"/>
            <a:ext cx="105692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0" b="1" dirty="0"/>
              <a:t>rs-fMRI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049A0-F8EF-44B7-A06F-85A392886762}"/>
              </a:ext>
            </a:extLst>
          </p:cNvPr>
          <p:cNvSpPr/>
          <p:nvPr/>
        </p:nvSpPr>
        <p:spPr>
          <a:xfrm rot="5400000">
            <a:off x="2215202" y="1384543"/>
            <a:ext cx="98635" cy="17660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8A446-D754-4DA9-889F-122FCB3C422C}"/>
              </a:ext>
            </a:extLst>
          </p:cNvPr>
          <p:cNvSpPr/>
          <p:nvPr/>
        </p:nvSpPr>
        <p:spPr>
          <a:xfrm rot="5400000" flipH="1" flipV="1">
            <a:off x="942265" y="2527744"/>
            <a:ext cx="1675153" cy="870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A close up of a colorful background&#10;&#10;Description automatically generated">
            <a:extLst>
              <a:ext uri="{FF2B5EF4-FFF2-40B4-BE49-F238E27FC236}">
                <a16:creationId xmlns:a16="http://schemas.microsoft.com/office/drawing/2014/main" id="{79ED74A8-7004-4041-B902-C84EB091CA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1612" r="10231" b="1876"/>
          <a:stretch/>
        </p:blipFill>
        <p:spPr>
          <a:xfrm rot="16200000">
            <a:off x="1251510" y="5062735"/>
            <a:ext cx="1012315" cy="752323"/>
          </a:xfrm>
          <a:prstGeom prst="rect">
            <a:avLst/>
          </a:prstGeom>
        </p:spPr>
      </p:pic>
      <p:sp>
        <p:nvSpPr>
          <p:cNvPr id="53" name="Cube 52">
            <a:extLst>
              <a:ext uri="{FF2B5EF4-FFF2-40B4-BE49-F238E27FC236}">
                <a16:creationId xmlns:a16="http://schemas.microsoft.com/office/drawing/2014/main" id="{1B9461BA-7453-458F-9CEA-1DFA3E3A6725}"/>
              </a:ext>
            </a:extLst>
          </p:cNvPr>
          <p:cNvSpPr/>
          <p:nvPr/>
        </p:nvSpPr>
        <p:spPr>
          <a:xfrm>
            <a:off x="4429140" y="1420915"/>
            <a:ext cx="1766026" cy="1651372"/>
          </a:xfrm>
          <a:prstGeom prst="cube">
            <a:avLst>
              <a:gd name="adj" fmla="val 4910"/>
            </a:avLst>
          </a:prstGeom>
          <a:solidFill>
            <a:schemeClr val="accent1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BC3599DE-AE04-434A-8874-08E78736944B}"/>
              </a:ext>
            </a:extLst>
          </p:cNvPr>
          <p:cNvSpPr/>
          <p:nvPr/>
        </p:nvSpPr>
        <p:spPr>
          <a:xfrm>
            <a:off x="4297166" y="1556788"/>
            <a:ext cx="1766026" cy="1651372"/>
          </a:xfrm>
          <a:prstGeom prst="cube">
            <a:avLst>
              <a:gd name="adj" fmla="val 4910"/>
            </a:avLst>
          </a:prstGeom>
          <a:solidFill>
            <a:schemeClr val="accent1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12A882D6-9FB7-4344-ADD3-9AD67481A790}"/>
              </a:ext>
            </a:extLst>
          </p:cNvPr>
          <p:cNvSpPr/>
          <p:nvPr/>
        </p:nvSpPr>
        <p:spPr>
          <a:xfrm>
            <a:off x="4177842" y="1692661"/>
            <a:ext cx="1766025" cy="1612539"/>
          </a:xfrm>
          <a:prstGeom prst="cube">
            <a:avLst>
              <a:gd name="adj" fmla="val 4910"/>
            </a:avLst>
          </a:prstGeom>
          <a:solidFill>
            <a:schemeClr val="accent1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D536CFAC-A7A3-4A73-BAFD-7E4C9B608755}"/>
              </a:ext>
            </a:extLst>
          </p:cNvPr>
          <p:cNvSpPr/>
          <p:nvPr/>
        </p:nvSpPr>
        <p:spPr>
          <a:xfrm>
            <a:off x="4027110" y="1828533"/>
            <a:ext cx="1785261" cy="1612540"/>
          </a:xfrm>
          <a:prstGeom prst="cube">
            <a:avLst>
              <a:gd name="adj" fmla="val 4910"/>
            </a:avLst>
          </a:prstGeom>
          <a:solidFill>
            <a:schemeClr val="accent1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row: Curved Down 50">
            <a:extLst>
              <a:ext uri="{FF2B5EF4-FFF2-40B4-BE49-F238E27FC236}">
                <a16:creationId xmlns:a16="http://schemas.microsoft.com/office/drawing/2014/main" id="{4D7E3CAB-8C90-4CDF-84DB-3414E50AFA20}"/>
              </a:ext>
            </a:extLst>
          </p:cNvPr>
          <p:cNvSpPr/>
          <p:nvPr/>
        </p:nvSpPr>
        <p:spPr>
          <a:xfrm flipV="1">
            <a:off x="1832853" y="2419782"/>
            <a:ext cx="2567456" cy="303010"/>
          </a:xfrm>
          <a:prstGeom prst="curvedDownArrow">
            <a:avLst/>
          </a:prstGeom>
          <a:solidFill>
            <a:schemeClr val="accent2">
              <a:lumMod val="75000"/>
              <a:alpha val="61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89476C-D9E9-4DD5-ACCA-7E2F463115FE}"/>
              </a:ext>
            </a:extLst>
          </p:cNvPr>
          <p:cNvSpPr/>
          <p:nvPr/>
        </p:nvSpPr>
        <p:spPr>
          <a:xfrm rot="5400000">
            <a:off x="4286576" y="2243720"/>
            <a:ext cx="148420" cy="165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87B1932-3D70-4252-9F7A-2AA631EFC716}"/>
              </a:ext>
            </a:extLst>
          </p:cNvPr>
          <p:cNvSpPr/>
          <p:nvPr/>
        </p:nvSpPr>
        <p:spPr>
          <a:xfrm rot="5400000">
            <a:off x="4804289" y="1985492"/>
            <a:ext cx="142964" cy="16870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A picture containing screenshot, text&#10;&#10;Description generated with high confidence">
            <a:extLst>
              <a:ext uri="{FF2B5EF4-FFF2-40B4-BE49-F238E27FC236}">
                <a16:creationId xmlns:a16="http://schemas.microsoft.com/office/drawing/2014/main" id="{7AE260A7-D713-465A-A0C6-8EF8E1A85A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3" t="58901" r="4140" b="5777"/>
          <a:stretch/>
        </p:blipFill>
        <p:spPr>
          <a:xfrm rot="10800000" flipH="1">
            <a:off x="3453100" y="4393664"/>
            <a:ext cx="479486" cy="4790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2" name="Cube 61">
            <a:extLst>
              <a:ext uri="{FF2B5EF4-FFF2-40B4-BE49-F238E27FC236}">
                <a16:creationId xmlns:a16="http://schemas.microsoft.com/office/drawing/2014/main" id="{8E4B407F-D753-4E8C-894C-0CAA6884CD93}"/>
              </a:ext>
            </a:extLst>
          </p:cNvPr>
          <p:cNvSpPr/>
          <p:nvPr/>
        </p:nvSpPr>
        <p:spPr>
          <a:xfrm>
            <a:off x="5301044" y="2552896"/>
            <a:ext cx="1345093" cy="14296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20399998" lon="14999976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Picture 65" descr="Chart, radar chart&#10;&#10;Description automatically generated">
            <a:extLst>
              <a:ext uri="{FF2B5EF4-FFF2-40B4-BE49-F238E27FC236}">
                <a16:creationId xmlns:a16="http://schemas.microsoft.com/office/drawing/2014/main" id="{7138F0DA-DEFD-44EC-97C3-46021918093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7" r="81919" b="30166"/>
          <a:stretch/>
        </p:blipFill>
        <p:spPr>
          <a:xfrm>
            <a:off x="3134765" y="4932738"/>
            <a:ext cx="1205582" cy="1169262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044DA4D-17C9-451B-8592-FE312EB24508}"/>
              </a:ext>
            </a:extLst>
          </p:cNvPr>
          <p:cNvCxnSpPr>
            <a:cxnSpLocks/>
          </p:cNvCxnSpPr>
          <p:nvPr/>
        </p:nvCxnSpPr>
        <p:spPr>
          <a:xfrm>
            <a:off x="9046394" y="2581718"/>
            <a:ext cx="673391" cy="12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>
            <a:extLst>
              <a:ext uri="{FF2B5EF4-FFF2-40B4-BE49-F238E27FC236}">
                <a16:creationId xmlns:a16="http://schemas.microsoft.com/office/drawing/2014/main" id="{8AF98B58-5C55-483D-A937-DCD158E002FF}"/>
              </a:ext>
            </a:extLst>
          </p:cNvPr>
          <p:cNvSpPr/>
          <p:nvPr/>
        </p:nvSpPr>
        <p:spPr>
          <a:xfrm>
            <a:off x="8662839" y="1363646"/>
            <a:ext cx="227423" cy="2199137"/>
          </a:xfrm>
          <a:prstGeom prst="cube">
            <a:avLst>
              <a:gd name="adj" fmla="val 2322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6637D93B-C59D-47BD-9F3F-5EEA889E691D}"/>
              </a:ext>
            </a:extLst>
          </p:cNvPr>
          <p:cNvSpPr/>
          <p:nvPr/>
        </p:nvSpPr>
        <p:spPr>
          <a:xfrm>
            <a:off x="9789867" y="1868794"/>
            <a:ext cx="212092" cy="1379627"/>
          </a:xfrm>
          <a:prstGeom prst="cube">
            <a:avLst>
              <a:gd name="adj" fmla="val 2322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9B949490-94FC-4412-A1D1-4E7907286481}"/>
              </a:ext>
            </a:extLst>
          </p:cNvPr>
          <p:cNvSpPr/>
          <p:nvPr/>
        </p:nvSpPr>
        <p:spPr>
          <a:xfrm>
            <a:off x="10378873" y="2158000"/>
            <a:ext cx="180358" cy="847436"/>
          </a:xfrm>
          <a:prstGeom prst="cube">
            <a:avLst>
              <a:gd name="adj" fmla="val 2322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26A5FF9-AFA2-46E1-AC5F-4FBFEE577C6B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7081089" y="1416469"/>
            <a:ext cx="1669050" cy="243696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51EF131-9BFE-4789-A897-5E1CBD81345D}"/>
              </a:ext>
            </a:extLst>
          </p:cNvPr>
          <p:cNvCxnSpPr>
            <a:cxnSpLocks/>
            <a:endCxn id="88" idx="3"/>
          </p:cNvCxnSpPr>
          <p:nvPr/>
        </p:nvCxnSpPr>
        <p:spPr>
          <a:xfrm>
            <a:off x="7062913" y="3302620"/>
            <a:ext cx="1687227" cy="26016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Cube 113">
            <a:extLst>
              <a:ext uri="{FF2B5EF4-FFF2-40B4-BE49-F238E27FC236}">
                <a16:creationId xmlns:a16="http://schemas.microsoft.com/office/drawing/2014/main" id="{B340963E-0DB5-422B-BEA9-484B5A313475}"/>
              </a:ext>
            </a:extLst>
          </p:cNvPr>
          <p:cNvSpPr/>
          <p:nvPr/>
        </p:nvSpPr>
        <p:spPr>
          <a:xfrm>
            <a:off x="10836198" y="2316874"/>
            <a:ext cx="180358" cy="545257"/>
          </a:xfrm>
          <a:prstGeom prst="cube">
            <a:avLst>
              <a:gd name="adj" fmla="val 2322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567B120C-AA6E-4B2E-92E0-5307366BC4E7}"/>
              </a:ext>
            </a:extLst>
          </p:cNvPr>
          <p:cNvSpPr/>
          <p:nvPr/>
        </p:nvSpPr>
        <p:spPr>
          <a:xfrm>
            <a:off x="6962040" y="1653012"/>
            <a:ext cx="203450" cy="1651372"/>
          </a:xfrm>
          <a:prstGeom prst="cube">
            <a:avLst>
              <a:gd name="adj" fmla="val 23227"/>
            </a:avLst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00C323A7-D49F-493E-A16D-B42A8420DA16}"/>
              </a:ext>
            </a:extLst>
          </p:cNvPr>
          <p:cNvSpPr/>
          <p:nvPr/>
        </p:nvSpPr>
        <p:spPr>
          <a:xfrm>
            <a:off x="7124142" y="1645136"/>
            <a:ext cx="106804" cy="1651372"/>
          </a:xfrm>
          <a:prstGeom prst="cube">
            <a:avLst>
              <a:gd name="adj" fmla="val 2322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row: Curved Down 77">
            <a:extLst>
              <a:ext uri="{FF2B5EF4-FFF2-40B4-BE49-F238E27FC236}">
                <a16:creationId xmlns:a16="http://schemas.microsoft.com/office/drawing/2014/main" id="{58C4B104-EFCE-48D8-83CB-CD9BA72597BD}"/>
              </a:ext>
            </a:extLst>
          </p:cNvPr>
          <p:cNvSpPr/>
          <p:nvPr/>
        </p:nvSpPr>
        <p:spPr>
          <a:xfrm>
            <a:off x="4842280" y="2469495"/>
            <a:ext cx="2266472" cy="29595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>
              <a:lumMod val="75000"/>
              <a:alpha val="61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864DD89-A901-4FD4-A220-95771F8D7E9F}"/>
              </a:ext>
            </a:extLst>
          </p:cNvPr>
          <p:cNvSpPr/>
          <p:nvPr/>
        </p:nvSpPr>
        <p:spPr>
          <a:xfrm rot="5400000">
            <a:off x="6957233" y="2767632"/>
            <a:ext cx="148420" cy="165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EE1E600-B849-4F35-B1C6-A8241CF94D77}"/>
              </a:ext>
            </a:extLst>
          </p:cNvPr>
          <p:cNvCxnSpPr/>
          <p:nvPr/>
        </p:nvCxnSpPr>
        <p:spPr>
          <a:xfrm>
            <a:off x="7582536" y="2594381"/>
            <a:ext cx="801897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F041454-E46D-497D-A198-FC67F0D798AB}"/>
              </a:ext>
            </a:extLst>
          </p:cNvPr>
          <p:cNvCxnSpPr>
            <a:cxnSpLocks/>
          </p:cNvCxnSpPr>
          <p:nvPr/>
        </p:nvCxnSpPr>
        <p:spPr>
          <a:xfrm flipV="1">
            <a:off x="10048739" y="2594383"/>
            <a:ext cx="2736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2F982D5-E713-437B-8CA4-6F54F147FDFE}"/>
              </a:ext>
            </a:extLst>
          </p:cNvPr>
          <p:cNvCxnSpPr>
            <a:cxnSpLocks/>
          </p:cNvCxnSpPr>
          <p:nvPr/>
        </p:nvCxnSpPr>
        <p:spPr>
          <a:xfrm flipV="1">
            <a:off x="10599830" y="2594381"/>
            <a:ext cx="200548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02937C7A-FBA3-4C21-9D39-702D8ACAFB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85" y="4501781"/>
            <a:ext cx="348560" cy="292790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D67D588-652F-4633-BC7B-740D1A9389BA}"/>
              </a:ext>
            </a:extLst>
          </p:cNvPr>
          <p:cNvCxnSpPr/>
          <p:nvPr/>
        </p:nvCxnSpPr>
        <p:spPr>
          <a:xfrm>
            <a:off x="2279920" y="5448923"/>
            <a:ext cx="8018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F263AB2-8110-4878-BE1C-1FAEC74B3077}"/>
              </a:ext>
            </a:extLst>
          </p:cNvPr>
          <p:cNvSpPr txBox="1"/>
          <p:nvPr/>
        </p:nvSpPr>
        <p:spPr>
          <a:xfrm>
            <a:off x="1229205" y="4584353"/>
            <a:ext cx="105692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0" b="1" dirty="0"/>
              <a:t>DTI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72CDBF-E06D-45F9-96A8-CBDB78E5C304}"/>
              </a:ext>
            </a:extLst>
          </p:cNvPr>
          <p:cNvCxnSpPr>
            <a:cxnSpLocks/>
          </p:cNvCxnSpPr>
          <p:nvPr/>
        </p:nvCxnSpPr>
        <p:spPr>
          <a:xfrm flipV="1">
            <a:off x="3674706" y="3248421"/>
            <a:ext cx="0" cy="1027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DB59764-0821-460E-B055-23346CEEB2A6}"/>
              </a:ext>
            </a:extLst>
          </p:cNvPr>
          <p:cNvCxnSpPr>
            <a:cxnSpLocks/>
          </p:cNvCxnSpPr>
          <p:nvPr/>
        </p:nvCxnSpPr>
        <p:spPr>
          <a:xfrm flipV="1">
            <a:off x="6587069" y="3287364"/>
            <a:ext cx="0" cy="988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F0F3C78-79CF-476A-B5BF-876F7B77C77A}"/>
              </a:ext>
            </a:extLst>
          </p:cNvPr>
          <p:cNvCxnSpPr>
            <a:cxnSpLocks/>
          </p:cNvCxnSpPr>
          <p:nvPr/>
        </p:nvCxnSpPr>
        <p:spPr>
          <a:xfrm flipV="1">
            <a:off x="8159499" y="3562783"/>
            <a:ext cx="0" cy="718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7F38A6AD-5A18-4D6F-9A48-071A261F4F2A}"/>
              </a:ext>
            </a:extLst>
          </p:cNvPr>
          <p:cNvSpPr/>
          <p:nvPr/>
        </p:nvSpPr>
        <p:spPr>
          <a:xfrm>
            <a:off x="1003040" y="753816"/>
            <a:ext cx="8429384" cy="3188449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25BCE7A5-5BC4-41D3-A9AD-EC1C4DE80FB7}"/>
              </a:ext>
            </a:extLst>
          </p:cNvPr>
          <p:cNvSpPr/>
          <p:nvPr/>
        </p:nvSpPr>
        <p:spPr>
          <a:xfrm flipH="1">
            <a:off x="9549204" y="753816"/>
            <a:ext cx="1628475" cy="3188449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B097C04-67BB-40AF-8F92-D8383B67E237}"/>
              </a:ext>
            </a:extLst>
          </p:cNvPr>
          <p:cNvSpPr txBox="1"/>
          <p:nvPr/>
        </p:nvSpPr>
        <p:spPr>
          <a:xfrm>
            <a:off x="1021981" y="360064"/>
            <a:ext cx="82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Representation Learning – Graph Convolutional Model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DC1AE09-C9A5-4B73-BAC6-E6B26FFAEAFD}"/>
              </a:ext>
            </a:extLst>
          </p:cNvPr>
          <p:cNvSpPr txBox="1"/>
          <p:nvPr/>
        </p:nvSpPr>
        <p:spPr>
          <a:xfrm>
            <a:off x="6319233" y="360064"/>
            <a:ext cx="82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Regression Model</a:t>
            </a:r>
          </a:p>
        </p:txBody>
      </p:sp>
      <p:pic>
        <p:nvPicPr>
          <p:cNvPr id="167" name="Picture 16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845F88-8431-4D27-92E6-5345BC87615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4" t="-3410" r="14737" b="-2555"/>
          <a:stretch/>
        </p:blipFill>
        <p:spPr>
          <a:xfrm>
            <a:off x="3692843" y="2747071"/>
            <a:ext cx="331734" cy="265057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F5AD4458-EE1E-48F1-BCF3-66FC2C1BE08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84" b="13808"/>
          <a:stretch/>
        </p:blipFill>
        <p:spPr>
          <a:xfrm>
            <a:off x="1904483" y="3646367"/>
            <a:ext cx="645062" cy="177166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32742371-EB42-44B2-8401-67D80549334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0" t="4774" r="65553" b="-11615"/>
          <a:stretch/>
        </p:blipFill>
        <p:spPr>
          <a:xfrm>
            <a:off x="4530547" y="3643682"/>
            <a:ext cx="1186155" cy="219609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57A4FEE7-9A60-4F42-92E3-588EAA911C1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3" t="-1" r="53892" b="-2673"/>
          <a:stretch/>
        </p:blipFill>
        <p:spPr>
          <a:xfrm>
            <a:off x="6767709" y="3629304"/>
            <a:ext cx="590408" cy="211044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80B21AEF-C5BC-44E9-A856-CBBA072DDC7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9" t="-8636" r="41326" b="5960"/>
          <a:stretch/>
        </p:blipFill>
        <p:spPr>
          <a:xfrm>
            <a:off x="8472073" y="3623548"/>
            <a:ext cx="590408" cy="211044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7A4E0FBC-7B0A-4A9A-838D-98165650047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33" t="-18076" r="32924" b="-6855"/>
          <a:stretch/>
        </p:blipFill>
        <p:spPr>
          <a:xfrm>
            <a:off x="9789867" y="3327238"/>
            <a:ext cx="346244" cy="256783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01FF723C-EA73-480E-8756-BBC3811F0D1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9" t="-8660" r="18868" b="-16271"/>
          <a:stretch/>
        </p:blipFill>
        <p:spPr>
          <a:xfrm>
            <a:off x="10317067" y="3139932"/>
            <a:ext cx="346244" cy="256783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EB67B56-12D4-428C-846A-4A75B42DE9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56" y="2530717"/>
            <a:ext cx="300428" cy="192077"/>
          </a:xfrm>
          <a:prstGeom prst="rect">
            <a:avLst/>
          </a:prstGeom>
        </p:spPr>
      </p:pic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E0C95CB-4A7C-4774-8A5F-9755946E59BF}"/>
              </a:ext>
            </a:extLst>
          </p:cNvPr>
          <p:cNvCxnSpPr>
            <a:cxnSpLocks/>
          </p:cNvCxnSpPr>
          <p:nvPr/>
        </p:nvCxnSpPr>
        <p:spPr>
          <a:xfrm>
            <a:off x="932959" y="2695859"/>
            <a:ext cx="3986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Picture 196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455257-1B17-48D8-B53D-2CCCA89D17F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53" t="4909" r="-5862" b="-10874"/>
          <a:stretch/>
        </p:blipFill>
        <p:spPr>
          <a:xfrm>
            <a:off x="7246467" y="3082655"/>
            <a:ext cx="331734" cy="265057"/>
          </a:xfrm>
          <a:prstGeom prst="rect">
            <a:avLst/>
          </a:prstGeom>
        </p:spPr>
      </p:pic>
      <p:pic>
        <p:nvPicPr>
          <p:cNvPr id="198" name="Picture 197" descr="A picture containing screenshot, text&#10;&#10;Description generated with high confidence">
            <a:extLst>
              <a:ext uri="{FF2B5EF4-FFF2-40B4-BE49-F238E27FC236}">
                <a16:creationId xmlns:a16="http://schemas.microsoft.com/office/drawing/2014/main" id="{5B671058-5E85-42BF-AAD5-A4F102CFE6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3" t="58901" r="4140" b="5777"/>
          <a:stretch/>
        </p:blipFill>
        <p:spPr>
          <a:xfrm rot="10800000" flipH="1">
            <a:off x="6359220" y="4393664"/>
            <a:ext cx="479486" cy="4790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9" name="Picture 198" descr="Chart, radar chart&#10;&#10;Description automatically generated">
            <a:extLst>
              <a:ext uri="{FF2B5EF4-FFF2-40B4-BE49-F238E27FC236}">
                <a16:creationId xmlns:a16="http://schemas.microsoft.com/office/drawing/2014/main" id="{D639247B-E3FD-4246-9A58-2E899285D3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7" r="81919" b="30166"/>
          <a:stretch/>
        </p:blipFill>
        <p:spPr>
          <a:xfrm>
            <a:off x="6040885" y="4932738"/>
            <a:ext cx="1205582" cy="1169262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8029E34F-224C-42E9-8A0E-4AC1E5B1E3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06" y="4501781"/>
            <a:ext cx="348560" cy="292790"/>
          </a:xfrm>
          <a:prstGeom prst="rect">
            <a:avLst/>
          </a:prstGeom>
        </p:spPr>
      </p:pic>
      <p:pic>
        <p:nvPicPr>
          <p:cNvPr id="201" name="Picture 200" descr="A picture containing screenshot, text&#10;&#10;Description generated with high confidence">
            <a:extLst>
              <a:ext uri="{FF2B5EF4-FFF2-40B4-BE49-F238E27FC236}">
                <a16:creationId xmlns:a16="http://schemas.microsoft.com/office/drawing/2014/main" id="{4617D230-8DDE-43FA-A105-C3EE5F2C64E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3" t="58901" r="4140" b="5777"/>
          <a:stretch/>
        </p:blipFill>
        <p:spPr>
          <a:xfrm rot="10800000" flipH="1">
            <a:off x="7983484" y="4388233"/>
            <a:ext cx="479486" cy="4790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2" name="Picture 201" descr="Chart, radar chart&#10;&#10;Description automatically generated">
            <a:extLst>
              <a:ext uri="{FF2B5EF4-FFF2-40B4-BE49-F238E27FC236}">
                <a16:creationId xmlns:a16="http://schemas.microsoft.com/office/drawing/2014/main" id="{E9D7CFCD-C809-4319-BD08-06C3E85C012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7" r="81919" b="30166"/>
          <a:stretch/>
        </p:blipFill>
        <p:spPr>
          <a:xfrm>
            <a:off x="7666971" y="4915052"/>
            <a:ext cx="1205582" cy="1169262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466F0D4F-0561-45CC-815D-38BFE5BC87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691" y="4481342"/>
            <a:ext cx="348560" cy="292790"/>
          </a:xfrm>
          <a:prstGeom prst="rect">
            <a:avLst/>
          </a:prstGeom>
        </p:spPr>
      </p:pic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0AF6019-9D43-4690-AFE6-96A95164E041}"/>
              </a:ext>
            </a:extLst>
          </p:cNvPr>
          <p:cNvCxnSpPr>
            <a:cxnSpLocks/>
          </p:cNvCxnSpPr>
          <p:nvPr/>
        </p:nvCxnSpPr>
        <p:spPr>
          <a:xfrm>
            <a:off x="11098172" y="2594382"/>
            <a:ext cx="4180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62105331-E081-4E03-99A3-1277664D31AD}"/>
              </a:ext>
            </a:extLst>
          </p:cNvPr>
          <p:cNvSpPr txBox="1"/>
          <p:nvPr/>
        </p:nvSpPr>
        <p:spPr>
          <a:xfrm>
            <a:off x="11208668" y="2082894"/>
            <a:ext cx="1056922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0" b="1" dirty="0"/>
              <a:t>Behavior</a:t>
            </a: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9C4A3AAE-6613-470E-B2CF-3D7CC660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143" y="2289397"/>
            <a:ext cx="513620" cy="318575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8D70EF0D-7744-412B-BDEF-3973C90F1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311" y="2085925"/>
            <a:ext cx="513620" cy="318575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6A3C50DF-EF64-4D54-A51E-CAB462D8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417" y="2093878"/>
            <a:ext cx="513620" cy="318575"/>
          </a:xfrm>
          <a:prstGeom prst="rect">
            <a:avLst/>
          </a:prstGeom>
        </p:spPr>
      </p:pic>
      <p:sp>
        <p:nvSpPr>
          <p:cNvPr id="215" name="Cube 214">
            <a:extLst>
              <a:ext uri="{FF2B5EF4-FFF2-40B4-BE49-F238E27FC236}">
                <a16:creationId xmlns:a16="http://schemas.microsoft.com/office/drawing/2014/main" id="{C10C6A6F-73C8-4E03-B45A-C2D050A98560}"/>
              </a:ext>
            </a:extLst>
          </p:cNvPr>
          <p:cNvSpPr/>
          <p:nvPr/>
        </p:nvSpPr>
        <p:spPr>
          <a:xfrm>
            <a:off x="9934658" y="1868794"/>
            <a:ext cx="88726" cy="1339363"/>
          </a:xfrm>
          <a:prstGeom prst="cube">
            <a:avLst>
              <a:gd name="adj" fmla="val 23227"/>
            </a:avLst>
          </a:prstGeom>
          <a:gradFill>
            <a:gsLst>
              <a:gs pos="3600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61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Cube 215">
            <a:extLst>
              <a:ext uri="{FF2B5EF4-FFF2-40B4-BE49-F238E27FC236}">
                <a16:creationId xmlns:a16="http://schemas.microsoft.com/office/drawing/2014/main" id="{C8C94730-B82F-49C7-B723-A7EA574517DC}"/>
              </a:ext>
            </a:extLst>
          </p:cNvPr>
          <p:cNvSpPr/>
          <p:nvPr/>
        </p:nvSpPr>
        <p:spPr>
          <a:xfrm>
            <a:off x="10521627" y="2158000"/>
            <a:ext cx="56181" cy="847436"/>
          </a:xfrm>
          <a:prstGeom prst="cube">
            <a:avLst>
              <a:gd name="adj" fmla="val 23227"/>
            </a:avLst>
          </a:prstGeom>
          <a:gradFill>
            <a:gsLst>
              <a:gs pos="3600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61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2FEA7C0D-8ACD-4BE0-9E67-E937D63B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543" y="4403704"/>
            <a:ext cx="513620" cy="318575"/>
          </a:xfrm>
          <a:prstGeom prst="rect">
            <a:avLst/>
          </a:prstGeom>
        </p:spPr>
      </p:pic>
      <p:sp>
        <p:nvSpPr>
          <p:cNvPr id="220" name="Cube 219">
            <a:extLst>
              <a:ext uri="{FF2B5EF4-FFF2-40B4-BE49-F238E27FC236}">
                <a16:creationId xmlns:a16="http://schemas.microsoft.com/office/drawing/2014/main" id="{450D6B55-2215-4225-8AF3-1D18B5569D94}"/>
              </a:ext>
            </a:extLst>
          </p:cNvPr>
          <p:cNvSpPr/>
          <p:nvPr/>
        </p:nvSpPr>
        <p:spPr>
          <a:xfrm>
            <a:off x="9549662" y="4998321"/>
            <a:ext cx="86788" cy="946734"/>
          </a:xfrm>
          <a:prstGeom prst="cube">
            <a:avLst>
              <a:gd name="adj" fmla="val 23227"/>
            </a:avLst>
          </a:prstGeom>
          <a:gradFill>
            <a:gsLst>
              <a:gs pos="3600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61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4661A546-394E-4758-A59F-B0A4C8C617B0}"/>
              </a:ext>
            </a:extLst>
          </p:cNvPr>
          <p:cNvSpPr/>
          <p:nvPr/>
        </p:nvSpPr>
        <p:spPr>
          <a:xfrm>
            <a:off x="9062481" y="4084211"/>
            <a:ext cx="2199166" cy="2071051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C8F947A-2053-42B9-813B-F947AD12DA08}"/>
              </a:ext>
            </a:extLst>
          </p:cNvPr>
          <p:cNvSpPr txBox="1"/>
          <p:nvPr/>
        </p:nvSpPr>
        <p:spPr>
          <a:xfrm>
            <a:off x="9789545" y="4396817"/>
            <a:ext cx="1276765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6" b="1" dirty="0"/>
              <a:t> Leaky ReLU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90F0636-207B-4140-BE3E-C88D972CAC6E}"/>
              </a:ext>
            </a:extLst>
          </p:cNvPr>
          <p:cNvSpPr txBox="1"/>
          <p:nvPr/>
        </p:nvSpPr>
        <p:spPr>
          <a:xfrm>
            <a:off x="9586238" y="5087859"/>
            <a:ext cx="1725622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6" b="1" dirty="0"/>
              <a:t>Fully Connected</a:t>
            </a:r>
          </a:p>
          <a:p>
            <a:pPr algn="ctr"/>
            <a:r>
              <a:rPr lang="en-US" sz="1596" b="1" dirty="0"/>
              <a:t>+ </a:t>
            </a:r>
          </a:p>
          <a:p>
            <a:pPr algn="ctr"/>
            <a:r>
              <a:rPr lang="en-US" sz="1596" b="1" dirty="0"/>
              <a:t>Leaky ReLU</a:t>
            </a:r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4E65B5-672E-4A77-A669-C077DF4E4B5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5" b="5467"/>
          <a:stretch/>
        </p:blipFill>
        <p:spPr>
          <a:xfrm>
            <a:off x="2201377" y="967660"/>
            <a:ext cx="380067" cy="364316"/>
          </a:xfrm>
          <a:prstGeom prst="rect">
            <a:avLst/>
          </a:prstGeom>
        </p:spPr>
      </p:pic>
      <p:pic>
        <p:nvPicPr>
          <p:cNvPr id="85" name="Picture 8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C49B89F-C678-4644-8387-426F4AE17C9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4" t="-384" r="53307" b="-5121"/>
          <a:stretch/>
        </p:blipFill>
        <p:spPr>
          <a:xfrm>
            <a:off x="4852920" y="962837"/>
            <a:ext cx="621618" cy="352965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1FDE06-8520-4417-A82B-670F5420354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0" t="1339" r="34659" b="-8256"/>
          <a:stretch/>
        </p:blipFill>
        <p:spPr>
          <a:xfrm>
            <a:off x="6948719" y="960326"/>
            <a:ext cx="380067" cy="35769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10536E3F-4001-4F13-A9CB-BE873F3AA43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63" t="1264" r="14746" b="-8181"/>
          <a:stretch/>
        </p:blipFill>
        <p:spPr>
          <a:xfrm>
            <a:off x="8612932" y="943748"/>
            <a:ext cx="380067" cy="357694"/>
          </a:xfrm>
          <a:prstGeom prst="rect">
            <a:avLst/>
          </a:prstGeom>
        </p:spPr>
      </p:pic>
      <p:pic>
        <p:nvPicPr>
          <p:cNvPr id="89" name="Picture 88" descr="Shape&#10;&#10;Description automatically generated with medium confidence">
            <a:extLst>
              <a:ext uri="{FF2B5EF4-FFF2-40B4-BE49-F238E27FC236}">
                <a16:creationId xmlns:a16="http://schemas.microsoft.com/office/drawing/2014/main" id="{1BEA16F8-B205-49E9-B564-9671299476F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46" t="-3794" r="-8337" b="-3123"/>
          <a:stretch/>
        </p:blipFill>
        <p:spPr>
          <a:xfrm>
            <a:off x="10813021" y="2921557"/>
            <a:ext cx="304526" cy="2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5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8" grpId="0" animBg="1"/>
      <p:bldP spid="1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2" grpId="0" animBg="1"/>
      <p:bldP spid="88" grpId="0" animBg="1"/>
      <p:bldP spid="90" grpId="0" animBg="1"/>
      <p:bldP spid="91" grpId="0" animBg="1"/>
      <p:bldP spid="114" grpId="0" animBg="1"/>
      <p:bldP spid="77" grpId="0" animBg="1"/>
      <p:bldP spid="119" grpId="0" animBg="1"/>
      <p:bldP spid="84" grpId="0" animBg="1"/>
      <p:bldP spid="215" grpId="0" animBg="1"/>
      <p:bldP spid="216" grpId="0" animBg="1"/>
      <p:bldP spid="2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63" descr="corr.jpg">
            <a:extLst>
              <a:ext uri="{FF2B5EF4-FFF2-40B4-BE49-F238E27FC236}">
                <a16:creationId xmlns:a16="http://schemas.microsoft.com/office/drawing/2014/main" id="{1FA74AB9-5458-435B-99CF-89784AA2E82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1336" t="7856" r="20329" b="11066"/>
          <a:stretch/>
        </p:blipFill>
        <p:spPr>
          <a:xfrm>
            <a:off x="1381508" y="1733712"/>
            <a:ext cx="1766027" cy="1675152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F049A0-F8EF-44B7-A06F-85A392886762}"/>
              </a:ext>
            </a:extLst>
          </p:cNvPr>
          <p:cNvSpPr/>
          <p:nvPr/>
        </p:nvSpPr>
        <p:spPr>
          <a:xfrm rot="5400000">
            <a:off x="2215202" y="1384543"/>
            <a:ext cx="98635" cy="17660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8A446-D754-4DA9-889F-122FCB3C422C}"/>
              </a:ext>
            </a:extLst>
          </p:cNvPr>
          <p:cNvSpPr/>
          <p:nvPr/>
        </p:nvSpPr>
        <p:spPr>
          <a:xfrm rot="5400000" flipH="1" flipV="1">
            <a:off x="942265" y="2527744"/>
            <a:ext cx="1675153" cy="870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1B9461BA-7453-458F-9CEA-1DFA3E3A6725}"/>
              </a:ext>
            </a:extLst>
          </p:cNvPr>
          <p:cNvSpPr/>
          <p:nvPr/>
        </p:nvSpPr>
        <p:spPr>
          <a:xfrm>
            <a:off x="4429140" y="1420915"/>
            <a:ext cx="1766026" cy="1651372"/>
          </a:xfrm>
          <a:prstGeom prst="cube">
            <a:avLst>
              <a:gd name="adj" fmla="val 4910"/>
            </a:avLst>
          </a:prstGeom>
          <a:solidFill>
            <a:schemeClr val="accent1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BC3599DE-AE04-434A-8874-08E78736944B}"/>
              </a:ext>
            </a:extLst>
          </p:cNvPr>
          <p:cNvSpPr/>
          <p:nvPr/>
        </p:nvSpPr>
        <p:spPr>
          <a:xfrm>
            <a:off x="4297166" y="1556788"/>
            <a:ext cx="1766026" cy="1651372"/>
          </a:xfrm>
          <a:prstGeom prst="cube">
            <a:avLst>
              <a:gd name="adj" fmla="val 4910"/>
            </a:avLst>
          </a:prstGeom>
          <a:solidFill>
            <a:schemeClr val="accent1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12A882D6-9FB7-4344-ADD3-9AD67481A790}"/>
              </a:ext>
            </a:extLst>
          </p:cNvPr>
          <p:cNvSpPr/>
          <p:nvPr/>
        </p:nvSpPr>
        <p:spPr>
          <a:xfrm>
            <a:off x="4177842" y="1692661"/>
            <a:ext cx="1766025" cy="1612539"/>
          </a:xfrm>
          <a:prstGeom prst="cube">
            <a:avLst>
              <a:gd name="adj" fmla="val 4910"/>
            </a:avLst>
          </a:prstGeom>
          <a:solidFill>
            <a:schemeClr val="accent1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D536CFAC-A7A3-4A73-BAFD-7E4C9B608755}"/>
              </a:ext>
            </a:extLst>
          </p:cNvPr>
          <p:cNvSpPr/>
          <p:nvPr/>
        </p:nvSpPr>
        <p:spPr>
          <a:xfrm>
            <a:off x="4027110" y="1828533"/>
            <a:ext cx="1785261" cy="1612540"/>
          </a:xfrm>
          <a:prstGeom prst="cube">
            <a:avLst>
              <a:gd name="adj" fmla="val 4910"/>
            </a:avLst>
          </a:prstGeom>
          <a:solidFill>
            <a:schemeClr val="accent1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row: Curved Down 50">
            <a:extLst>
              <a:ext uri="{FF2B5EF4-FFF2-40B4-BE49-F238E27FC236}">
                <a16:creationId xmlns:a16="http://schemas.microsoft.com/office/drawing/2014/main" id="{4D7E3CAB-8C90-4CDF-84DB-3414E50AFA20}"/>
              </a:ext>
            </a:extLst>
          </p:cNvPr>
          <p:cNvSpPr/>
          <p:nvPr/>
        </p:nvSpPr>
        <p:spPr>
          <a:xfrm flipV="1">
            <a:off x="1832853" y="2419782"/>
            <a:ext cx="2567456" cy="303010"/>
          </a:xfrm>
          <a:prstGeom prst="curvedDownArrow">
            <a:avLst/>
          </a:prstGeom>
          <a:solidFill>
            <a:schemeClr val="accent2">
              <a:lumMod val="75000"/>
              <a:alpha val="61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89476C-D9E9-4DD5-ACCA-7E2F463115FE}"/>
              </a:ext>
            </a:extLst>
          </p:cNvPr>
          <p:cNvSpPr/>
          <p:nvPr/>
        </p:nvSpPr>
        <p:spPr>
          <a:xfrm rot="5400000">
            <a:off x="4286576" y="2243720"/>
            <a:ext cx="148420" cy="165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87B1932-3D70-4252-9F7A-2AA631EFC716}"/>
              </a:ext>
            </a:extLst>
          </p:cNvPr>
          <p:cNvSpPr/>
          <p:nvPr/>
        </p:nvSpPr>
        <p:spPr>
          <a:xfrm rot="5400000">
            <a:off x="4804289" y="1985492"/>
            <a:ext cx="142964" cy="16870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A picture containing screenshot, text&#10;&#10;Description generated with high confidence">
            <a:extLst>
              <a:ext uri="{FF2B5EF4-FFF2-40B4-BE49-F238E27FC236}">
                <a16:creationId xmlns:a16="http://schemas.microsoft.com/office/drawing/2014/main" id="{7AE260A7-D713-465A-A0C6-8EF8E1A85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3" t="58901" r="4140" b="5777"/>
          <a:stretch/>
        </p:blipFill>
        <p:spPr>
          <a:xfrm rot="10800000" flipH="1">
            <a:off x="3453100" y="4393664"/>
            <a:ext cx="479486" cy="4790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2" name="Cube 61">
            <a:extLst>
              <a:ext uri="{FF2B5EF4-FFF2-40B4-BE49-F238E27FC236}">
                <a16:creationId xmlns:a16="http://schemas.microsoft.com/office/drawing/2014/main" id="{8E4B407F-D753-4E8C-894C-0CAA6884CD93}"/>
              </a:ext>
            </a:extLst>
          </p:cNvPr>
          <p:cNvSpPr/>
          <p:nvPr/>
        </p:nvSpPr>
        <p:spPr>
          <a:xfrm>
            <a:off x="5301044" y="2552896"/>
            <a:ext cx="1345093" cy="14296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20399998" lon="14999976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Picture 65" descr="Chart, radar chart&#10;&#10;Description automatically generated">
            <a:extLst>
              <a:ext uri="{FF2B5EF4-FFF2-40B4-BE49-F238E27FC236}">
                <a16:creationId xmlns:a16="http://schemas.microsoft.com/office/drawing/2014/main" id="{7138F0DA-DEFD-44EC-97C3-4602191809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7" r="81919" b="30166"/>
          <a:stretch/>
        </p:blipFill>
        <p:spPr>
          <a:xfrm>
            <a:off x="3134765" y="4932738"/>
            <a:ext cx="1205582" cy="1169262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044DA4D-17C9-451B-8592-FE312EB24508}"/>
              </a:ext>
            </a:extLst>
          </p:cNvPr>
          <p:cNvCxnSpPr>
            <a:cxnSpLocks/>
          </p:cNvCxnSpPr>
          <p:nvPr/>
        </p:nvCxnSpPr>
        <p:spPr>
          <a:xfrm>
            <a:off x="9046394" y="2581718"/>
            <a:ext cx="673391" cy="12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>
            <a:extLst>
              <a:ext uri="{FF2B5EF4-FFF2-40B4-BE49-F238E27FC236}">
                <a16:creationId xmlns:a16="http://schemas.microsoft.com/office/drawing/2014/main" id="{8AF98B58-5C55-483D-A937-DCD158E002FF}"/>
              </a:ext>
            </a:extLst>
          </p:cNvPr>
          <p:cNvSpPr/>
          <p:nvPr/>
        </p:nvSpPr>
        <p:spPr>
          <a:xfrm>
            <a:off x="8662839" y="1363646"/>
            <a:ext cx="227423" cy="2199137"/>
          </a:xfrm>
          <a:prstGeom prst="cube">
            <a:avLst>
              <a:gd name="adj" fmla="val 2322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6637D93B-C59D-47BD-9F3F-5EEA889E691D}"/>
              </a:ext>
            </a:extLst>
          </p:cNvPr>
          <p:cNvSpPr/>
          <p:nvPr/>
        </p:nvSpPr>
        <p:spPr>
          <a:xfrm>
            <a:off x="9789867" y="1868794"/>
            <a:ext cx="212092" cy="1379627"/>
          </a:xfrm>
          <a:prstGeom prst="cube">
            <a:avLst>
              <a:gd name="adj" fmla="val 2322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9B949490-94FC-4412-A1D1-4E7907286481}"/>
              </a:ext>
            </a:extLst>
          </p:cNvPr>
          <p:cNvSpPr/>
          <p:nvPr/>
        </p:nvSpPr>
        <p:spPr>
          <a:xfrm>
            <a:off x="10378873" y="2158000"/>
            <a:ext cx="180358" cy="847436"/>
          </a:xfrm>
          <a:prstGeom prst="cube">
            <a:avLst>
              <a:gd name="adj" fmla="val 2322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26A5FF9-AFA2-46E1-AC5F-4FBFEE577C6B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7081089" y="1416469"/>
            <a:ext cx="1669050" cy="243696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51EF131-9BFE-4789-A897-5E1CBD81345D}"/>
              </a:ext>
            </a:extLst>
          </p:cNvPr>
          <p:cNvCxnSpPr>
            <a:cxnSpLocks/>
            <a:endCxn id="88" idx="3"/>
          </p:cNvCxnSpPr>
          <p:nvPr/>
        </p:nvCxnSpPr>
        <p:spPr>
          <a:xfrm>
            <a:off x="7062913" y="3302620"/>
            <a:ext cx="1687227" cy="26016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Cube 113">
            <a:extLst>
              <a:ext uri="{FF2B5EF4-FFF2-40B4-BE49-F238E27FC236}">
                <a16:creationId xmlns:a16="http://schemas.microsoft.com/office/drawing/2014/main" id="{B340963E-0DB5-422B-BEA9-484B5A313475}"/>
              </a:ext>
            </a:extLst>
          </p:cNvPr>
          <p:cNvSpPr/>
          <p:nvPr/>
        </p:nvSpPr>
        <p:spPr>
          <a:xfrm>
            <a:off x="10836198" y="2316874"/>
            <a:ext cx="180358" cy="545257"/>
          </a:xfrm>
          <a:prstGeom prst="cube">
            <a:avLst>
              <a:gd name="adj" fmla="val 2322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567B120C-AA6E-4B2E-92E0-5307366BC4E7}"/>
              </a:ext>
            </a:extLst>
          </p:cNvPr>
          <p:cNvSpPr/>
          <p:nvPr/>
        </p:nvSpPr>
        <p:spPr>
          <a:xfrm>
            <a:off x="6962040" y="1653012"/>
            <a:ext cx="203450" cy="1651372"/>
          </a:xfrm>
          <a:prstGeom prst="cube">
            <a:avLst>
              <a:gd name="adj" fmla="val 23227"/>
            </a:avLst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00C323A7-D49F-493E-A16D-B42A8420DA16}"/>
              </a:ext>
            </a:extLst>
          </p:cNvPr>
          <p:cNvSpPr/>
          <p:nvPr/>
        </p:nvSpPr>
        <p:spPr>
          <a:xfrm>
            <a:off x="7124142" y="1645136"/>
            <a:ext cx="106804" cy="1651372"/>
          </a:xfrm>
          <a:prstGeom prst="cube">
            <a:avLst>
              <a:gd name="adj" fmla="val 2322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row: Curved Down 77">
            <a:extLst>
              <a:ext uri="{FF2B5EF4-FFF2-40B4-BE49-F238E27FC236}">
                <a16:creationId xmlns:a16="http://schemas.microsoft.com/office/drawing/2014/main" id="{58C4B104-EFCE-48D8-83CB-CD9BA72597BD}"/>
              </a:ext>
            </a:extLst>
          </p:cNvPr>
          <p:cNvSpPr/>
          <p:nvPr/>
        </p:nvSpPr>
        <p:spPr>
          <a:xfrm>
            <a:off x="4842280" y="2469495"/>
            <a:ext cx="2266472" cy="29595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>
              <a:lumMod val="75000"/>
              <a:alpha val="61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864DD89-A901-4FD4-A220-95771F8D7E9F}"/>
              </a:ext>
            </a:extLst>
          </p:cNvPr>
          <p:cNvSpPr/>
          <p:nvPr/>
        </p:nvSpPr>
        <p:spPr>
          <a:xfrm rot="5400000">
            <a:off x="6957233" y="2767632"/>
            <a:ext cx="148420" cy="165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EE1E600-B849-4F35-B1C6-A8241CF94D77}"/>
              </a:ext>
            </a:extLst>
          </p:cNvPr>
          <p:cNvCxnSpPr/>
          <p:nvPr/>
        </p:nvCxnSpPr>
        <p:spPr>
          <a:xfrm>
            <a:off x="7582536" y="2594381"/>
            <a:ext cx="801897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F041454-E46D-497D-A198-FC67F0D798AB}"/>
              </a:ext>
            </a:extLst>
          </p:cNvPr>
          <p:cNvCxnSpPr>
            <a:cxnSpLocks/>
          </p:cNvCxnSpPr>
          <p:nvPr/>
        </p:nvCxnSpPr>
        <p:spPr>
          <a:xfrm flipV="1">
            <a:off x="10048739" y="2594383"/>
            <a:ext cx="2736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2F982D5-E713-437B-8CA4-6F54F147FDFE}"/>
              </a:ext>
            </a:extLst>
          </p:cNvPr>
          <p:cNvCxnSpPr>
            <a:cxnSpLocks/>
          </p:cNvCxnSpPr>
          <p:nvPr/>
        </p:nvCxnSpPr>
        <p:spPr>
          <a:xfrm flipV="1">
            <a:off x="10599830" y="2594381"/>
            <a:ext cx="200548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72CDBF-E06D-45F9-96A8-CBDB78E5C304}"/>
              </a:ext>
            </a:extLst>
          </p:cNvPr>
          <p:cNvCxnSpPr>
            <a:cxnSpLocks/>
          </p:cNvCxnSpPr>
          <p:nvPr/>
        </p:nvCxnSpPr>
        <p:spPr>
          <a:xfrm flipV="1">
            <a:off x="3674706" y="3248421"/>
            <a:ext cx="0" cy="1027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DB59764-0821-460E-B055-23346CEEB2A6}"/>
              </a:ext>
            </a:extLst>
          </p:cNvPr>
          <p:cNvCxnSpPr>
            <a:cxnSpLocks/>
          </p:cNvCxnSpPr>
          <p:nvPr/>
        </p:nvCxnSpPr>
        <p:spPr>
          <a:xfrm flipV="1">
            <a:off x="6587069" y="3287364"/>
            <a:ext cx="0" cy="988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F0F3C78-79CF-476A-B5BF-876F7B77C77A}"/>
              </a:ext>
            </a:extLst>
          </p:cNvPr>
          <p:cNvCxnSpPr>
            <a:cxnSpLocks/>
          </p:cNvCxnSpPr>
          <p:nvPr/>
        </p:nvCxnSpPr>
        <p:spPr>
          <a:xfrm flipV="1">
            <a:off x="8159499" y="3562783"/>
            <a:ext cx="0" cy="718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7F38A6AD-5A18-4D6F-9A48-071A261F4F2A}"/>
              </a:ext>
            </a:extLst>
          </p:cNvPr>
          <p:cNvSpPr/>
          <p:nvPr/>
        </p:nvSpPr>
        <p:spPr>
          <a:xfrm>
            <a:off x="1003040" y="1209968"/>
            <a:ext cx="8429384" cy="2732297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25BCE7A5-5BC4-41D3-A9AD-EC1C4DE80FB7}"/>
              </a:ext>
            </a:extLst>
          </p:cNvPr>
          <p:cNvSpPr/>
          <p:nvPr/>
        </p:nvSpPr>
        <p:spPr>
          <a:xfrm flipH="1">
            <a:off x="9549203" y="1209968"/>
            <a:ext cx="1628475" cy="2732297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8" name="Picture 197" descr="A picture containing screenshot, text&#10;&#10;Description generated with high confidence">
            <a:extLst>
              <a:ext uri="{FF2B5EF4-FFF2-40B4-BE49-F238E27FC236}">
                <a16:creationId xmlns:a16="http://schemas.microsoft.com/office/drawing/2014/main" id="{5B671058-5E85-42BF-AAD5-A4F102CFE6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3" t="58901" r="4140" b="5777"/>
          <a:stretch/>
        </p:blipFill>
        <p:spPr>
          <a:xfrm rot="10800000" flipH="1">
            <a:off x="6359220" y="4393664"/>
            <a:ext cx="479486" cy="4790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9" name="Picture 198" descr="Chart, radar chart&#10;&#10;Description automatically generated">
            <a:extLst>
              <a:ext uri="{FF2B5EF4-FFF2-40B4-BE49-F238E27FC236}">
                <a16:creationId xmlns:a16="http://schemas.microsoft.com/office/drawing/2014/main" id="{D639247B-E3FD-4246-9A58-2E899285D3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7" r="81919" b="30166"/>
          <a:stretch/>
        </p:blipFill>
        <p:spPr>
          <a:xfrm>
            <a:off x="6040885" y="4932738"/>
            <a:ext cx="1205582" cy="1169262"/>
          </a:xfrm>
          <a:prstGeom prst="rect">
            <a:avLst/>
          </a:prstGeom>
        </p:spPr>
      </p:pic>
      <p:pic>
        <p:nvPicPr>
          <p:cNvPr id="201" name="Picture 200" descr="A picture containing screenshot, text&#10;&#10;Description generated with high confidence">
            <a:extLst>
              <a:ext uri="{FF2B5EF4-FFF2-40B4-BE49-F238E27FC236}">
                <a16:creationId xmlns:a16="http://schemas.microsoft.com/office/drawing/2014/main" id="{4617D230-8DDE-43FA-A105-C3EE5F2C64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3" t="58901" r="4140" b="5777"/>
          <a:stretch/>
        </p:blipFill>
        <p:spPr>
          <a:xfrm rot="10800000" flipH="1">
            <a:off x="7983484" y="4388233"/>
            <a:ext cx="479486" cy="4790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2" name="Picture 201" descr="Chart, radar chart&#10;&#10;Description automatically generated">
            <a:extLst>
              <a:ext uri="{FF2B5EF4-FFF2-40B4-BE49-F238E27FC236}">
                <a16:creationId xmlns:a16="http://schemas.microsoft.com/office/drawing/2014/main" id="{E9D7CFCD-C809-4319-BD08-06C3E85C01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7" r="81919" b="30166"/>
          <a:stretch/>
        </p:blipFill>
        <p:spPr>
          <a:xfrm>
            <a:off x="7666971" y="4915052"/>
            <a:ext cx="1205582" cy="1169262"/>
          </a:xfrm>
          <a:prstGeom prst="rect">
            <a:avLst/>
          </a:prstGeom>
        </p:spPr>
      </p:pic>
      <p:sp>
        <p:nvSpPr>
          <p:cNvPr id="215" name="Cube 214">
            <a:extLst>
              <a:ext uri="{FF2B5EF4-FFF2-40B4-BE49-F238E27FC236}">
                <a16:creationId xmlns:a16="http://schemas.microsoft.com/office/drawing/2014/main" id="{C10C6A6F-73C8-4E03-B45A-C2D050A98560}"/>
              </a:ext>
            </a:extLst>
          </p:cNvPr>
          <p:cNvSpPr/>
          <p:nvPr/>
        </p:nvSpPr>
        <p:spPr>
          <a:xfrm>
            <a:off x="9934658" y="1868794"/>
            <a:ext cx="88726" cy="1339363"/>
          </a:xfrm>
          <a:prstGeom prst="cube">
            <a:avLst>
              <a:gd name="adj" fmla="val 23227"/>
            </a:avLst>
          </a:prstGeom>
          <a:gradFill>
            <a:gsLst>
              <a:gs pos="3600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61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Cube 215">
            <a:extLst>
              <a:ext uri="{FF2B5EF4-FFF2-40B4-BE49-F238E27FC236}">
                <a16:creationId xmlns:a16="http://schemas.microsoft.com/office/drawing/2014/main" id="{C8C94730-B82F-49C7-B723-A7EA574517DC}"/>
              </a:ext>
            </a:extLst>
          </p:cNvPr>
          <p:cNvSpPr/>
          <p:nvPr/>
        </p:nvSpPr>
        <p:spPr>
          <a:xfrm>
            <a:off x="10521627" y="2158000"/>
            <a:ext cx="56181" cy="847436"/>
          </a:xfrm>
          <a:prstGeom prst="cube">
            <a:avLst>
              <a:gd name="adj" fmla="val 23227"/>
            </a:avLst>
          </a:prstGeom>
          <a:gradFill>
            <a:gsLst>
              <a:gs pos="3600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61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99A6D268-2915-40F9-9E6E-09884AED9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041" y="1994332"/>
            <a:ext cx="632846" cy="126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7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2" grpId="0" animBg="1"/>
      <p:bldP spid="88" grpId="0" animBg="1"/>
      <p:bldP spid="90" grpId="0" animBg="1"/>
      <p:bldP spid="91" grpId="0" animBg="1"/>
      <p:bldP spid="114" grpId="0" animBg="1"/>
      <p:bldP spid="77" grpId="0" animBg="1"/>
      <p:bldP spid="119" grpId="0" animBg="1"/>
      <p:bldP spid="84" grpId="0" animBg="1"/>
      <p:bldP spid="215" grpId="0" animBg="1"/>
      <p:bldP spid="2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Niharika Shimona D'Souza</dc:creator>
  <cp:lastModifiedBy>Niharika Shimona D'Souza</cp:lastModifiedBy>
  <cp:revision>3</cp:revision>
  <dcterms:created xsi:type="dcterms:W3CDTF">2021-05-12T12:17:12Z</dcterms:created>
  <dcterms:modified xsi:type="dcterms:W3CDTF">2021-11-11T20:41:47Z</dcterms:modified>
</cp:coreProperties>
</file>