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rika Sachdeva" initials="NS" lastIdx="1" clrIdx="0">
    <p:extLst>
      <p:ext uri="{19B8F6BF-5375-455C-9EA6-DF929625EA0E}">
        <p15:presenceInfo xmlns:p15="http://schemas.microsoft.com/office/powerpoint/2012/main" userId="a6485dc24ed82a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E9C1D-324C-4D51-B933-AF4CD5ADF96B}" v="2237" dt="2018-09-24T23:22:59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Sachdeva" userId="a6485dc24ed82a52" providerId="LiveId" clId="{EB4E9C1D-324C-4D51-B933-AF4CD5ADF96B}"/>
    <pc:docChg chg="undo custSel mod addSld delSld modSld">
      <pc:chgData name="Niharika Sachdeva" userId="a6485dc24ed82a52" providerId="LiveId" clId="{EB4E9C1D-324C-4D51-B933-AF4CD5ADF96B}" dt="2018-09-24T23:22:59.304" v="2237" actId="313"/>
      <pc:docMkLst>
        <pc:docMk/>
      </pc:docMkLst>
      <pc:sldChg chg="addSp modSp mod setBg setClrOvrMap">
        <pc:chgData name="Niharika Sachdeva" userId="a6485dc24ed82a52" providerId="LiveId" clId="{EB4E9C1D-324C-4D51-B933-AF4CD5ADF96B}" dt="2018-09-24T23:02:17.018" v="2210" actId="26606"/>
        <pc:sldMkLst>
          <pc:docMk/>
          <pc:sldMk cId="1185621393" sldId="256"/>
        </pc:sldMkLst>
        <pc:spChg chg="mod">
          <ac:chgData name="Niharika Sachdeva" userId="a6485dc24ed82a52" providerId="LiveId" clId="{EB4E9C1D-324C-4D51-B933-AF4CD5ADF96B}" dt="2018-09-24T23:02:17.018" v="2210" actId="26606"/>
          <ac:spMkLst>
            <pc:docMk/>
            <pc:sldMk cId="1185621393" sldId="256"/>
            <ac:spMk id="2" creationId="{92D9DE9A-0B9B-4A36-BA45-BBBF972DC839}"/>
          </ac:spMkLst>
        </pc:spChg>
        <pc:spChg chg="mod">
          <ac:chgData name="Niharika Sachdeva" userId="a6485dc24ed82a52" providerId="LiveId" clId="{EB4E9C1D-324C-4D51-B933-AF4CD5ADF96B}" dt="2018-09-24T23:02:17.018" v="2210" actId="26606"/>
          <ac:spMkLst>
            <pc:docMk/>
            <pc:sldMk cId="1185621393" sldId="256"/>
            <ac:spMk id="3" creationId="{8B940DB2-7644-46F1-A75C-7C3A1117FBAC}"/>
          </ac:spMkLst>
        </pc:spChg>
        <pc:spChg chg="add">
          <ac:chgData name="Niharika Sachdeva" userId="a6485dc24ed82a52" providerId="LiveId" clId="{EB4E9C1D-324C-4D51-B933-AF4CD5ADF96B}" dt="2018-09-24T23:02:17.018" v="2210" actId="26606"/>
          <ac:spMkLst>
            <pc:docMk/>
            <pc:sldMk cId="1185621393" sldId="256"/>
            <ac:spMk id="10" creationId="{1DB7C82F-AB7E-4F0C-B829-FA1B9C415180}"/>
          </ac:spMkLst>
        </pc:spChg>
        <pc:picChg chg="add mod">
          <ac:chgData name="Niharika Sachdeva" userId="a6485dc24ed82a52" providerId="LiveId" clId="{EB4E9C1D-324C-4D51-B933-AF4CD5ADF96B}" dt="2018-09-24T23:02:17.018" v="2210" actId="26606"/>
          <ac:picMkLst>
            <pc:docMk/>
            <pc:sldMk cId="1185621393" sldId="256"/>
            <ac:picMk id="5" creationId="{553D3B49-6BF1-42E7-8775-C8702A08E341}"/>
          </ac:picMkLst>
        </pc:picChg>
      </pc:sldChg>
      <pc:sldChg chg="addSp delSp modSp">
        <pc:chgData name="Niharika Sachdeva" userId="a6485dc24ed82a52" providerId="LiveId" clId="{EB4E9C1D-324C-4D51-B933-AF4CD5ADF96B}" dt="2018-09-24T23:09:08.015" v="2222" actId="14100"/>
        <pc:sldMkLst>
          <pc:docMk/>
          <pc:sldMk cId="653141974" sldId="257"/>
        </pc:sldMkLst>
        <pc:spChg chg="mod">
          <ac:chgData name="Niharika Sachdeva" userId="a6485dc24ed82a52" providerId="LiveId" clId="{EB4E9C1D-324C-4D51-B933-AF4CD5ADF96B}" dt="2018-09-24T23:09:08.015" v="2222" actId="14100"/>
          <ac:spMkLst>
            <pc:docMk/>
            <pc:sldMk cId="653141974" sldId="257"/>
            <ac:spMk id="2" creationId="{FE6C3A04-EEC5-4A46-A9C3-A656C5CCFF22}"/>
          </ac:spMkLst>
        </pc:spChg>
        <pc:spChg chg="add mod">
          <ac:chgData name="Niharika Sachdeva" userId="a6485dc24ed82a52" providerId="LiveId" clId="{EB4E9C1D-324C-4D51-B933-AF4CD5ADF96B}" dt="2018-09-24T23:00:22.415" v="2204" actId="14100"/>
          <ac:spMkLst>
            <pc:docMk/>
            <pc:sldMk cId="653141974" sldId="257"/>
            <ac:spMk id="4" creationId="{190C2A3D-9E90-49BD-AD6D-D6D821643D36}"/>
          </ac:spMkLst>
        </pc:spChg>
        <pc:spChg chg="add mod">
          <ac:chgData name="Niharika Sachdeva" userId="a6485dc24ed82a52" providerId="LiveId" clId="{EB4E9C1D-324C-4D51-B933-AF4CD5ADF96B}" dt="2018-09-24T23:04:40.486" v="2211" actId="931"/>
          <ac:spMkLst>
            <pc:docMk/>
            <pc:sldMk cId="653141974" sldId="257"/>
            <ac:spMk id="9" creationId="{AFD9B8E9-5237-4F50-805D-8768B14B5D24}"/>
          </ac:spMkLst>
        </pc:spChg>
        <pc:picChg chg="add del mod">
          <ac:chgData name="Niharika Sachdeva" userId="a6485dc24ed82a52" providerId="LiveId" clId="{EB4E9C1D-324C-4D51-B933-AF4CD5ADF96B}" dt="2018-09-24T23:01:03.280" v="2206" actId="931"/>
          <ac:picMkLst>
            <pc:docMk/>
            <pc:sldMk cId="653141974" sldId="257"/>
            <ac:picMk id="6" creationId="{3DD68DB7-0BAE-455C-BB7E-D8034F1DC12D}"/>
          </ac:picMkLst>
        </pc:picChg>
        <pc:picChg chg="add mod">
          <ac:chgData name="Niharika Sachdeva" userId="a6485dc24ed82a52" providerId="LiveId" clId="{EB4E9C1D-324C-4D51-B933-AF4CD5ADF96B}" dt="2018-09-24T23:06:12.145" v="2218" actId="1076"/>
          <ac:picMkLst>
            <pc:docMk/>
            <pc:sldMk cId="653141974" sldId="257"/>
            <ac:picMk id="8" creationId="{F9D54647-6532-4D2C-97E7-07701B3B0F2D}"/>
          </ac:picMkLst>
        </pc:picChg>
      </pc:sldChg>
      <pc:sldChg chg="addSp delSp modSp add">
        <pc:chgData name="Niharika Sachdeva" userId="a6485dc24ed82a52" providerId="LiveId" clId="{EB4E9C1D-324C-4D51-B933-AF4CD5ADF96B}" dt="2018-09-23T23:42:59.803" v="751" actId="20577"/>
        <pc:sldMkLst>
          <pc:docMk/>
          <pc:sldMk cId="1644327249" sldId="259"/>
        </pc:sldMkLst>
        <pc:spChg chg="mod">
          <ac:chgData name="Niharika Sachdeva" userId="a6485dc24ed82a52" providerId="LiveId" clId="{EB4E9C1D-324C-4D51-B933-AF4CD5ADF96B}" dt="2018-09-23T23:40:30.186" v="438" actId="1036"/>
          <ac:spMkLst>
            <pc:docMk/>
            <pc:sldMk cId="1644327249" sldId="259"/>
            <ac:spMk id="2" creationId="{F534A459-7F78-47E4-A273-A769B5402A0D}"/>
          </ac:spMkLst>
        </pc:spChg>
        <pc:spChg chg="mod">
          <ac:chgData name="Niharika Sachdeva" userId="a6485dc24ed82a52" providerId="LiveId" clId="{EB4E9C1D-324C-4D51-B933-AF4CD5ADF96B}" dt="2018-09-23T23:42:59.803" v="751" actId="20577"/>
          <ac:spMkLst>
            <pc:docMk/>
            <pc:sldMk cId="1644327249" sldId="259"/>
            <ac:spMk id="4" creationId="{3E2C1BDB-E13A-4E27-B2F2-C9A9B1C97C10}"/>
          </ac:spMkLst>
        </pc:spChg>
        <pc:spChg chg="add del mod">
          <ac:chgData name="Niharika Sachdeva" userId="a6485dc24ed82a52" providerId="LiveId" clId="{EB4E9C1D-324C-4D51-B933-AF4CD5ADF96B}" dt="2018-09-23T23:32:15.200" v="2" actId="478"/>
          <ac:spMkLst>
            <pc:docMk/>
            <pc:sldMk cId="1644327249" sldId="259"/>
            <ac:spMk id="5" creationId="{C0E2F488-D8E8-4096-835B-CE1FFC69ECB6}"/>
          </ac:spMkLst>
        </pc:spChg>
        <pc:picChg chg="del">
          <ac:chgData name="Niharika Sachdeva" userId="a6485dc24ed82a52" providerId="LiveId" clId="{EB4E9C1D-324C-4D51-B933-AF4CD5ADF96B}" dt="2018-09-23T23:31:34.933" v="1" actId="478"/>
          <ac:picMkLst>
            <pc:docMk/>
            <pc:sldMk cId="1644327249" sldId="259"/>
            <ac:picMk id="6" creationId="{7CF2B196-7B76-4E40-B280-53245A2133F4}"/>
          </ac:picMkLst>
        </pc:picChg>
        <pc:picChg chg="add mod">
          <ac:chgData name="Niharika Sachdeva" userId="a6485dc24ed82a52" providerId="LiveId" clId="{EB4E9C1D-324C-4D51-B933-AF4CD5ADF96B}" dt="2018-09-23T23:32:46.053" v="6" actId="14100"/>
          <ac:picMkLst>
            <pc:docMk/>
            <pc:sldMk cId="1644327249" sldId="259"/>
            <ac:picMk id="1026" creationId="{3905CE4C-BD62-455E-8DAD-FD78BA2CE4C9}"/>
          </ac:picMkLst>
        </pc:picChg>
      </pc:sldChg>
      <pc:sldChg chg="addSp delSp modSp add mod setBg">
        <pc:chgData name="Niharika Sachdeva" userId="a6485dc24ed82a52" providerId="LiveId" clId="{EB4E9C1D-324C-4D51-B933-AF4CD5ADF96B}" dt="2018-09-24T16:40:46.225" v="1796" actId="688"/>
        <pc:sldMkLst>
          <pc:docMk/>
          <pc:sldMk cId="1044642986" sldId="260"/>
        </pc:sldMkLst>
        <pc:spChg chg="add del">
          <ac:chgData name="Niharika Sachdeva" userId="a6485dc24ed82a52" providerId="LiveId" clId="{EB4E9C1D-324C-4D51-B933-AF4CD5ADF96B}" dt="2018-09-24T15:08:50.944" v="754"/>
          <ac:spMkLst>
            <pc:docMk/>
            <pc:sldMk cId="1044642986" sldId="260"/>
            <ac:spMk id="2" creationId="{3687D772-2F4F-41C5-8E6A-C84887535A28}"/>
          </ac:spMkLst>
        </pc:spChg>
        <pc:spChg chg="add del">
          <ac:chgData name="Niharika Sachdeva" userId="a6485dc24ed82a52" providerId="LiveId" clId="{EB4E9C1D-324C-4D51-B933-AF4CD5ADF96B}" dt="2018-09-24T15:19:10.552" v="778"/>
          <ac:spMkLst>
            <pc:docMk/>
            <pc:sldMk cId="1044642986" sldId="260"/>
            <ac:spMk id="3" creationId="{C55B599D-AEDC-440D-8716-C48976B722B4}"/>
          </ac:spMkLst>
        </pc:spChg>
        <pc:spChg chg="add del">
          <ac:chgData name="Niharika Sachdeva" userId="a6485dc24ed82a52" providerId="LiveId" clId="{EB4E9C1D-324C-4D51-B933-AF4CD5ADF96B}" dt="2018-09-24T15:19:18.797" v="782"/>
          <ac:spMkLst>
            <pc:docMk/>
            <pc:sldMk cId="1044642986" sldId="260"/>
            <ac:spMk id="4" creationId="{99B60A25-58E0-4875-A7C7-3C02BAAB447A}"/>
          </ac:spMkLst>
        </pc:spChg>
        <pc:spChg chg="add del">
          <ac:chgData name="Niharika Sachdeva" userId="a6485dc24ed82a52" providerId="LiveId" clId="{EB4E9C1D-324C-4D51-B933-AF4CD5ADF96B}" dt="2018-09-24T15:19:34.710" v="784"/>
          <ac:spMkLst>
            <pc:docMk/>
            <pc:sldMk cId="1044642986" sldId="260"/>
            <ac:spMk id="5" creationId="{2ECBFB84-51F6-43A9-8A31-EF6D901DE6A8}"/>
          </ac:spMkLst>
        </pc:spChg>
        <pc:spChg chg="add del">
          <ac:chgData name="Niharika Sachdeva" userId="a6485dc24ed82a52" providerId="LiveId" clId="{EB4E9C1D-324C-4D51-B933-AF4CD5ADF96B}" dt="2018-09-24T15:19:41.265" v="786"/>
          <ac:spMkLst>
            <pc:docMk/>
            <pc:sldMk cId="1044642986" sldId="260"/>
            <ac:spMk id="6" creationId="{B5BFB172-B16F-492E-AB6E-9BA4FACBC13E}"/>
          </ac:spMkLst>
        </pc:spChg>
        <pc:spChg chg="add del">
          <ac:chgData name="Niharika Sachdeva" userId="a6485dc24ed82a52" providerId="LiveId" clId="{EB4E9C1D-324C-4D51-B933-AF4CD5ADF96B}" dt="2018-09-24T15:19:57.624" v="790"/>
          <ac:spMkLst>
            <pc:docMk/>
            <pc:sldMk cId="1044642986" sldId="260"/>
            <ac:spMk id="7" creationId="{0D91D021-98E7-4FC9-8DA2-B5D910EDFA12}"/>
          </ac:spMkLst>
        </pc:spChg>
        <pc:spChg chg="add del mod">
          <ac:chgData name="Niharika Sachdeva" userId="a6485dc24ed82a52" providerId="LiveId" clId="{EB4E9C1D-324C-4D51-B933-AF4CD5ADF96B}" dt="2018-09-24T15:20:14.911" v="793"/>
          <ac:spMkLst>
            <pc:docMk/>
            <pc:sldMk cId="1044642986" sldId="260"/>
            <ac:spMk id="8" creationId="{427AA454-4F97-44E3-A6F9-5013A12B5147}"/>
          </ac:spMkLst>
        </pc:spChg>
        <pc:spChg chg="add mod">
          <ac:chgData name="Niharika Sachdeva" userId="a6485dc24ed82a52" providerId="LiveId" clId="{EB4E9C1D-324C-4D51-B933-AF4CD5ADF96B}" dt="2018-09-24T16:40:46.225" v="1796" actId="688"/>
          <ac:spMkLst>
            <pc:docMk/>
            <pc:sldMk cId="1044642986" sldId="260"/>
            <ac:spMk id="9" creationId="{2EE020CF-9686-4601-AE3A-EF81EAC7DDF9}"/>
          </ac:spMkLst>
        </pc:spChg>
        <pc:spChg chg="add mod">
          <ac:chgData name="Niharika Sachdeva" userId="a6485dc24ed82a52" providerId="LiveId" clId="{EB4E9C1D-324C-4D51-B933-AF4CD5ADF96B}" dt="2018-09-24T15:30:31.593" v="1793" actId="20577"/>
          <ac:spMkLst>
            <pc:docMk/>
            <pc:sldMk cId="1044642986" sldId="260"/>
            <ac:spMk id="21" creationId="{340809F5-D571-4551-822C-4F13068C236B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0" creationId="{E1750109-3B91-4506-B997-0CD8E35A1488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2" creationId="{E72D8D1B-59F6-4FF3-8547-9BBB6129F2FA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4" creationId="{14044C96-7CFD-44DB-A579-D77B0D37C681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6" creationId="{8FC8C21F-9484-4A71-ABFA-6C10682FAC3E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88" creationId="{2C444748-5A8D-4B53-89FE-42B455DFA2D1}"/>
          </ac:spMkLst>
        </pc:spChg>
        <pc:spChg chg="add del">
          <ac:chgData name="Niharika Sachdeva" userId="a6485dc24ed82a52" providerId="LiveId" clId="{EB4E9C1D-324C-4D51-B933-AF4CD5ADF96B}" dt="2018-09-24T15:16:39.993" v="774" actId="26606"/>
          <ac:spMkLst>
            <pc:docMk/>
            <pc:sldMk cId="1044642986" sldId="260"/>
            <ac:spMk id="90" creationId="{F4FFA271-A10A-4AC3-8F06-E3313A197A80}"/>
          </ac:spMkLst>
        </pc:spChg>
        <pc:picChg chg="add mod ord">
          <ac:chgData name="Niharika Sachdeva" userId="a6485dc24ed82a52" providerId="LiveId" clId="{EB4E9C1D-324C-4D51-B933-AF4CD5ADF96B}" dt="2018-09-24T15:22:53.615" v="1085" actId="1035"/>
          <ac:picMkLst>
            <pc:docMk/>
            <pc:sldMk cId="1044642986" sldId="260"/>
            <ac:picMk id="1027" creationId="{1F5E28C2-C816-4F07-8124-6C7C0D901080}"/>
          </ac:picMkLst>
        </pc:picChg>
        <pc:picChg chg="add mod">
          <ac:chgData name="Niharika Sachdeva" userId="a6485dc24ed82a52" providerId="LiveId" clId="{EB4E9C1D-324C-4D51-B933-AF4CD5ADF96B}" dt="2018-09-24T15:23:09.469" v="1229" actId="14100"/>
          <ac:picMkLst>
            <pc:docMk/>
            <pc:sldMk cId="1044642986" sldId="260"/>
            <ac:picMk id="1029" creationId="{F0EF154A-DE14-45AF-88E4-B2FC9C3C7A78}"/>
          </ac:picMkLst>
        </pc:picChg>
        <pc:picChg chg="add mod ord">
          <ac:chgData name="Niharika Sachdeva" userId="a6485dc24ed82a52" providerId="LiveId" clId="{EB4E9C1D-324C-4D51-B933-AF4CD5ADF96B}" dt="2018-09-24T15:22:43.450" v="993" actId="1037"/>
          <ac:picMkLst>
            <pc:docMk/>
            <pc:sldMk cId="1044642986" sldId="260"/>
            <ac:picMk id="1031" creationId="{A69A033B-FAF3-43C1-8348-F3D5D100E2CA}"/>
          </ac:picMkLst>
        </pc:picChg>
        <pc:picChg chg="add mod">
          <ac:chgData name="Niharika Sachdeva" userId="a6485dc24ed82a52" providerId="LiveId" clId="{EB4E9C1D-324C-4D51-B933-AF4CD5ADF96B}" dt="2018-09-24T15:22:34.782" v="945" actId="1037"/>
          <ac:picMkLst>
            <pc:docMk/>
            <pc:sldMk cId="1044642986" sldId="260"/>
            <ac:picMk id="1033" creationId="{5DE1F4A3-3CE1-4F2A-BFDF-07B3EBB977BC}"/>
          </ac:picMkLst>
        </pc:picChg>
        <pc:picChg chg="add mod ord">
          <ac:chgData name="Niharika Sachdeva" userId="a6485dc24ed82a52" providerId="LiveId" clId="{EB4E9C1D-324C-4D51-B933-AF4CD5ADF96B}" dt="2018-09-24T15:22:23.942" v="827" actId="1036"/>
          <ac:picMkLst>
            <pc:docMk/>
            <pc:sldMk cId="1044642986" sldId="260"/>
            <ac:picMk id="1035" creationId="{F33BF08E-CCFB-4813-B183-3D17D3554728}"/>
          </ac:picMkLst>
        </pc:picChg>
      </pc:sldChg>
      <pc:sldChg chg="addSp delSp modSp add addCm delCm">
        <pc:chgData name="Niharika Sachdeva" userId="a6485dc24ed82a52" providerId="LiveId" clId="{EB4E9C1D-324C-4D51-B933-AF4CD5ADF96B}" dt="2018-09-24T23:22:59.304" v="2237" actId="313"/>
        <pc:sldMkLst>
          <pc:docMk/>
          <pc:sldMk cId="1339316662" sldId="261"/>
        </pc:sldMkLst>
        <pc:spChg chg="add mod">
          <ac:chgData name="Niharika Sachdeva" userId="a6485dc24ed82a52" providerId="LiveId" clId="{EB4E9C1D-324C-4D51-B933-AF4CD5ADF96B}" dt="2018-09-24T23:22:59.304" v="2237" actId="313"/>
          <ac:spMkLst>
            <pc:docMk/>
            <pc:sldMk cId="1339316662" sldId="261"/>
            <ac:spMk id="2" creationId="{B4669B79-8023-4A89-9C1E-F14C9AB933A0}"/>
          </ac:spMkLst>
        </pc:spChg>
        <pc:spChg chg="add del">
          <ac:chgData name="Niharika Sachdeva" userId="a6485dc24ed82a52" providerId="LiveId" clId="{EB4E9C1D-324C-4D51-B933-AF4CD5ADF96B}" dt="2018-09-24T16:42:18.662" v="1799"/>
          <ac:spMkLst>
            <pc:docMk/>
            <pc:sldMk cId="1339316662" sldId="261"/>
            <ac:spMk id="2" creationId="{E4D024D5-03A7-4BE5-9E38-7CBE87B4CF87}"/>
          </ac:spMkLst>
        </pc:spChg>
        <pc:spChg chg="add mod">
          <ac:chgData name="Niharika Sachdeva" userId="a6485dc24ed82a52" providerId="LiveId" clId="{EB4E9C1D-324C-4D51-B933-AF4CD5ADF96B}" dt="2018-09-24T23:22:47.791" v="2235" actId="1076"/>
          <ac:spMkLst>
            <pc:docMk/>
            <pc:sldMk cId="1339316662" sldId="261"/>
            <ac:spMk id="3" creationId="{FB19A2A6-DD03-47C5-B951-C6131E119EB3}"/>
          </ac:spMkLst>
        </pc:spChg>
        <pc:spChg chg="add mod">
          <ac:chgData name="Niharika Sachdeva" userId="a6485dc24ed82a52" providerId="LiveId" clId="{EB4E9C1D-324C-4D51-B933-AF4CD5ADF96B}" dt="2018-09-24T17:57:56.122" v="2080" actId="14100"/>
          <ac:spMkLst>
            <pc:docMk/>
            <pc:sldMk cId="1339316662" sldId="261"/>
            <ac:spMk id="7" creationId="{7AE3B177-F001-4E48-97EA-8D60E1521047}"/>
          </ac:spMkLst>
        </pc:spChg>
        <pc:spChg chg="add mod">
          <ac:chgData name="Niharika Sachdeva" userId="a6485dc24ed82a52" providerId="LiveId" clId="{EB4E9C1D-324C-4D51-B933-AF4CD5ADF96B}" dt="2018-09-24T23:22:56.247" v="2236" actId="313"/>
          <ac:spMkLst>
            <pc:docMk/>
            <pc:sldMk cId="1339316662" sldId="261"/>
            <ac:spMk id="12" creationId="{13501BD2-7969-4A69-BB3C-0CB8C03995AF}"/>
          </ac:spMkLst>
        </pc:spChg>
        <pc:picChg chg="add del">
          <ac:chgData name="Niharika Sachdeva" userId="a6485dc24ed82a52" providerId="LiveId" clId="{EB4E9C1D-324C-4D51-B933-AF4CD5ADF96B}" dt="2018-09-24T16:42:57.228" v="1801" actId="478"/>
          <ac:picMkLst>
            <pc:docMk/>
            <pc:sldMk cId="1339316662" sldId="261"/>
            <ac:picMk id="2051" creationId="{85B441C1-BE71-460E-A0E4-C7F1B59DFB93}"/>
          </ac:picMkLst>
        </pc:picChg>
        <pc:picChg chg="add del mod">
          <ac:chgData name="Niharika Sachdeva" userId="a6485dc24ed82a52" providerId="LiveId" clId="{EB4E9C1D-324C-4D51-B933-AF4CD5ADF96B}" dt="2018-09-24T17:55:17.499" v="2028" actId="478"/>
          <ac:picMkLst>
            <pc:docMk/>
            <pc:sldMk cId="1339316662" sldId="261"/>
            <ac:picMk id="2053" creationId="{B4303AA9-7E1A-42E4-90FF-1888EB04F0FF}"/>
          </ac:picMkLst>
        </pc:picChg>
        <pc:picChg chg="add del">
          <ac:chgData name="Niharika Sachdeva" userId="a6485dc24ed82a52" providerId="LiveId" clId="{EB4E9C1D-324C-4D51-B933-AF4CD5ADF96B}" dt="2018-09-24T16:46:36.969" v="1864"/>
          <ac:picMkLst>
            <pc:docMk/>
            <pc:sldMk cId="1339316662" sldId="261"/>
            <ac:picMk id="2055" creationId="{481AA24C-2072-4846-A12F-1F235A11EC6D}"/>
          </ac:picMkLst>
        </pc:picChg>
        <pc:picChg chg="add mod">
          <ac:chgData name="Niharika Sachdeva" userId="a6485dc24ed82a52" providerId="LiveId" clId="{EB4E9C1D-324C-4D51-B933-AF4CD5ADF96B}" dt="2018-09-24T17:56:49.151" v="2046" actId="14100"/>
          <ac:picMkLst>
            <pc:docMk/>
            <pc:sldMk cId="1339316662" sldId="261"/>
            <ac:picMk id="2057" creationId="{F6151840-05B6-425C-BE38-BBBF06E280B0}"/>
          </ac:picMkLst>
        </pc:picChg>
        <pc:picChg chg="add mod">
          <ac:chgData name="Niharika Sachdeva" userId="a6485dc24ed82a52" providerId="LiveId" clId="{EB4E9C1D-324C-4D51-B933-AF4CD5ADF96B}" dt="2018-09-24T17:56:44.954" v="2045" actId="14100"/>
          <ac:picMkLst>
            <pc:docMk/>
            <pc:sldMk cId="1339316662" sldId="261"/>
            <ac:picMk id="2059" creationId="{BBF05B07-3E5A-4512-AEDC-F7EA610838A0}"/>
          </ac:picMkLst>
        </pc:picChg>
        <pc:picChg chg="add del">
          <ac:chgData name="Niharika Sachdeva" userId="a6485dc24ed82a52" providerId="LiveId" clId="{EB4E9C1D-324C-4D51-B933-AF4CD5ADF96B}" dt="2018-09-24T17:57:41.717" v="2077"/>
          <ac:picMkLst>
            <pc:docMk/>
            <pc:sldMk cId="1339316662" sldId="261"/>
            <ac:picMk id="2061" creationId="{D7C43396-2519-4CC0-BA8F-1C61603F15C6}"/>
          </ac:picMkLst>
        </pc:picChg>
        <pc:picChg chg="add del">
          <ac:chgData name="Niharika Sachdeva" userId="a6485dc24ed82a52" providerId="LiveId" clId="{EB4E9C1D-324C-4D51-B933-AF4CD5ADF96B}" dt="2018-09-24T17:57:47.394" v="2079"/>
          <ac:picMkLst>
            <pc:docMk/>
            <pc:sldMk cId="1339316662" sldId="261"/>
            <ac:picMk id="2063" creationId="{E83E810D-D369-4D5A-B538-898200A2F8FA}"/>
          </ac:picMkLst>
        </pc:picChg>
      </pc:sldChg>
      <pc:sldChg chg="add del">
        <pc:chgData name="Niharika Sachdeva" userId="a6485dc24ed82a52" providerId="LiveId" clId="{EB4E9C1D-324C-4D51-B933-AF4CD5ADF96B}" dt="2018-09-24T17:18:14.937" v="2027" actId="2696"/>
        <pc:sldMkLst>
          <pc:docMk/>
          <pc:sldMk cId="3997503937" sldId="262"/>
        </pc:sldMkLst>
      </pc:sldChg>
      <pc:sldChg chg="addSp delSp modSp add mod setBg">
        <pc:chgData name="Niharika Sachdeva" userId="a6485dc24ed82a52" providerId="LiveId" clId="{EB4E9C1D-324C-4D51-B933-AF4CD5ADF96B}" dt="2018-09-24T17:17:34.887" v="2026" actId="113"/>
        <pc:sldMkLst>
          <pc:docMk/>
          <pc:sldMk cId="1333734352" sldId="263"/>
        </pc:sldMkLst>
        <pc:spChg chg="add mod">
          <ac:chgData name="Niharika Sachdeva" userId="a6485dc24ed82a52" providerId="LiveId" clId="{EB4E9C1D-324C-4D51-B933-AF4CD5ADF96B}" dt="2018-09-24T17:17:34.887" v="2026" actId="113"/>
          <ac:spMkLst>
            <pc:docMk/>
            <pc:sldMk cId="1333734352" sldId="263"/>
            <ac:spMk id="3" creationId="{9CBB3CA7-CFA4-445D-9F8A-5F559031A770}"/>
          </ac:spMkLst>
        </pc:spChg>
        <pc:spChg chg="add del">
          <ac:chgData name="Niharika Sachdeva" userId="a6485dc24ed82a52" providerId="LiveId" clId="{EB4E9C1D-324C-4D51-B933-AF4CD5ADF96B}" dt="2018-09-24T17:13:30.259" v="1970" actId="26606"/>
          <ac:spMkLst>
            <pc:docMk/>
            <pc:sldMk cId="1333734352" sldId="263"/>
            <ac:spMk id="7" creationId="{A2509F26-B5DC-4BA7-B476-4CB044237A2E}"/>
          </ac:spMkLst>
        </pc:spChg>
        <pc:spChg chg="add del">
          <ac:chgData name="Niharika Sachdeva" userId="a6485dc24ed82a52" providerId="LiveId" clId="{EB4E9C1D-324C-4D51-B933-AF4CD5ADF96B}" dt="2018-09-24T17:13:30.259" v="1970" actId="26606"/>
          <ac:spMkLst>
            <pc:docMk/>
            <pc:sldMk cId="1333734352" sldId="263"/>
            <ac:spMk id="9" creationId="{DB103EB1-B135-4526-B883-33228FC27FF1}"/>
          </ac:spMkLst>
        </pc:spChg>
        <pc:spChg chg="add del">
          <ac:chgData name="Niharika Sachdeva" userId="a6485dc24ed82a52" providerId="LiveId" clId="{EB4E9C1D-324C-4D51-B933-AF4CD5ADF96B}" dt="2018-09-24T17:13:43.007" v="1972" actId="26606"/>
          <ac:spMkLst>
            <pc:docMk/>
            <pc:sldMk cId="1333734352" sldId="263"/>
            <ac:spMk id="11" creationId="{53BB5D57-6178-4F62-B472-0312F6D95A85}"/>
          </ac:spMkLst>
        </pc:spChg>
        <pc:spChg chg="add del">
          <ac:chgData name="Niharika Sachdeva" userId="a6485dc24ed82a52" providerId="LiveId" clId="{EB4E9C1D-324C-4D51-B933-AF4CD5ADF96B}" dt="2018-09-24T17:13:43.007" v="1972" actId="26606"/>
          <ac:spMkLst>
            <pc:docMk/>
            <pc:sldMk cId="1333734352" sldId="263"/>
            <ac:spMk id="12" creationId="{4C61BD32-7542-4D52-BA5A-3ADE869BF8AC}"/>
          </ac:spMkLst>
        </pc:spChg>
        <pc:picChg chg="add mod">
          <ac:chgData name="Niharika Sachdeva" userId="a6485dc24ed82a52" providerId="LiveId" clId="{EB4E9C1D-324C-4D51-B933-AF4CD5ADF96B}" dt="2018-09-24T17:14:35.540" v="1982" actId="14100"/>
          <ac:picMkLst>
            <pc:docMk/>
            <pc:sldMk cId="1333734352" sldId="263"/>
            <ac:picMk id="2" creationId="{94B97345-D14C-47D3-9D35-210973D58F34}"/>
          </ac:picMkLst>
        </pc:picChg>
        <pc:picChg chg="add del">
          <ac:chgData name="Niharika Sachdeva" userId="a6485dc24ed82a52" providerId="LiveId" clId="{EB4E9C1D-324C-4D51-B933-AF4CD5ADF96B}" dt="2018-09-24T17:14:01.589" v="1976" actId="26606"/>
          <ac:picMkLst>
            <pc:docMk/>
            <pc:sldMk cId="1333734352" sldId="263"/>
            <ac:picMk id="14" creationId="{7309214B-9B60-4A94-88B5-44CB8D2632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55C6-C08D-4345-9900-403A6A20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C2B1-BDC0-4665-A8E8-808ADF3CA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8E0F-BB4B-4E66-9586-C2FDFE96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0645-BD0E-46D5-B87C-71309C48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88BD-8472-4575-A350-51837BE3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6B11-CCD4-4604-B945-5F74BD3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8375-D6D1-4B06-BD89-902F78E3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2824-B2FD-4BDB-BA29-31736AC3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0ADA-5270-48D9-8F7E-99A3A57D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B801-5ACB-4726-A25D-EAC9B9D3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046C2-C927-4F36-A0F2-326116D7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F20D6-8D73-4EF8-B360-662506670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AB02-2D20-418E-973A-06251E1D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E8BA-8556-41D8-8FB1-B5ED7C3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19F6-B2E7-4BC0-8DA8-53CE9E03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45DF-5E57-469D-88BE-957D3D24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CE73-7AF5-43FB-B8CC-B1AAF8EE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EEA8-E535-4670-8F43-BD78616A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7F9D-278C-4999-A42A-65F8992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4680-2659-4681-833C-D5AAB43D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43AD-5566-4DA8-B644-103F1C36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88F5-57D0-4C30-8176-7CAAE9DB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B576-30A2-4061-AFC4-F206109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85B2-33AD-4148-85ED-A3E89449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8744-6193-43B1-B0FE-832C213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9E14-F0E5-40FB-A022-E29E701D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2331-C077-47A0-A417-3D3223C1D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5F1A-8B75-451D-9076-1662BED5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4F97-DF26-4EF1-99FA-9C7D7030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2ADB-A13D-4709-9276-CB162126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3CF6-81F1-4151-8134-1C9DE08E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BA2-7263-46B8-943D-72B06A72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40E0-5C27-493D-A2FF-676FADEB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CE7E-D346-441D-8B3F-82B6BEDE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B89F2-687A-4FCB-87F0-E34E9C2F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9E5C-DB0C-4F54-BCBD-098BB159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1782F-D0AA-44F3-9670-C7964CC6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D77D-2C5E-41BD-868B-E5052894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C736-C7C1-4245-91FD-021FC04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12A-C737-451A-B746-9A0FD506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ED18F-6FF0-4578-8A56-BB933CFC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7E3AF-6BF8-4E9E-BF2A-29C55754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E2458-2299-4088-9592-059B5A9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BF0EC-5E40-4DCB-94E7-03418783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3C24-43DD-4D49-9E4E-458DDFE6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2A3C2-E8A8-4792-8B5E-948983D3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2E2E-EA7E-4A79-886E-2330EE76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EC61-601E-4FB5-A26B-F12F86D8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4D488-29C6-466E-BF8A-EC2D51EC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4F26-9997-47EC-AF70-5D1CE341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F4AD-5DC3-411F-82B8-C39771DD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805D1-5CFD-41E6-802F-FACB12A6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5B6-0B6B-4687-955B-F89CC24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DBDD-BFCB-40E9-9C5E-5EF4E467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B279-53DB-4F32-98E7-4D86D69A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DB56-85AB-4BC8-9768-A3130CDE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53664-6C6C-48C5-9199-56275868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598A-934A-4328-885E-DE1F2298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AE765-9061-40FD-8F9E-FBAEA954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037E-B86A-4B2D-99EE-3B705010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D961-FCCE-4561-8D61-CD8C56B25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655C-4475-4DA5-90DB-861734EC662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8297-045E-48E9-B8F9-0311E3CC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D6B3-CE01-4ED4-8C7D-6E154AA3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D20A-F2A1-4734-8710-23E5AA44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atista.com/topics/3708/road-accidents-in-the-u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mikepope.com/blog/addcomment.aspx?blogid=215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DE9A-0B9B-4A36-BA45-BBBF972DC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Analysis of Motor Vehicle Crashes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40DB2-7644-46F1-A75C-7C3A1117F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(2014,2015 and 2016)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D3B49-6BF1-42E7-8775-C8702A08E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2" r="1030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562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3A04-EEC5-4A46-A9C3-A656C5CC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066" y="2667785"/>
            <a:ext cx="7211505" cy="84217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United States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53A38-829D-4EFA-8C21-2F0B2DE05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264 million vehicles registered</a:t>
            </a:r>
          </a:p>
          <a:p>
            <a:r>
              <a:rPr lang="en-US" dirty="0"/>
              <a:t>218 million drivers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C2A3D-9E90-49BD-AD6D-D6D821643D36}"/>
              </a:ext>
            </a:extLst>
          </p:cNvPr>
          <p:cNvSpPr/>
          <p:nvPr/>
        </p:nvSpPr>
        <p:spPr>
          <a:xfrm>
            <a:off x="5637229" y="6457361"/>
            <a:ext cx="6683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https://www.statista.com/topics/3708/road-accidents-in-the-us/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54647-6532-4D2C-97E7-07701B3B0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0830" y="18949"/>
            <a:ext cx="4477732" cy="2841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D9B8E9-5237-4F50-805D-8768B14B5D24}"/>
              </a:ext>
            </a:extLst>
          </p:cNvPr>
          <p:cNvSpPr txBox="1"/>
          <p:nvPr/>
        </p:nvSpPr>
        <p:spPr>
          <a:xfrm>
            <a:off x="3762049" y="4910344"/>
            <a:ext cx="466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mikepope.com/blog/addcomment.aspx?blogid=215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5314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459-7F78-47E4-A273-A769B540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8" y="457200"/>
            <a:ext cx="3932237" cy="690880"/>
          </a:xfrm>
        </p:spPr>
        <p:txBody>
          <a:bodyPr/>
          <a:lstStyle/>
          <a:p>
            <a:r>
              <a:rPr lang="en-US" dirty="0"/>
              <a:t>The United States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F2B196-7B76-4E40-B280-53245A2133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108" y="1508759"/>
            <a:ext cx="4328477" cy="4498501"/>
          </a:xfrm>
        </p:spPr>
        <p:txBody>
          <a:bodyPr>
            <a:noAutofit/>
          </a:bodyPr>
          <a:lstStyle/>
          <a:p>
            <a:r>
              <a:rPr lang="en-US" sz="2000" dirty="0"/>
              <a:t>Busiest Country in terms of road traffic: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264 million vehicles registered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218 million drivers </a:t>
            </a:r>
          </a:p>
          <a:p>
            <a:r>
              <a:rPr lang="en-US" sz="2000" dirty="0"/>
              <a:t>Number of collisions/accidents have increased significantly…</a:t>
            </a:r>
          </a:p>
          <a:p>
            <a:r>
              <a:rPr lang="en-US" sz="2000" dirty="0"/>
              <a:t>Multiple factors contributing to accidents – road safety, driver skill, impairment due to alcohol, notably speeding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Important to understand the top causes contributing to increase in accidents and take actions to increase safety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3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97345-D14C-47D3-9D35-210973D5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877454"/>
            <a:ext cx="11813309" cy="5980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B3CA7-CFA4-445D-9F8A-5F559031A770}"/>
              </a:ext>
            </a:extLst>
          </p:cNvPr>
          <p:cNvSpPr txBox="1"/>
          <p:nvPr/>
        </p:nvSpPr>
        <p:spPr>
          <a:xfrm>
            <a:off x="3158836" y="424873"/>
            <a:ext cx="53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CSV FILE – “MOTOR VEHICLE CRASH”</a:t>
            </a:r>
          </a:p>
        </p:txBody>
      </p:sp>
    </p:spTree>
    <p:extLst>
      <p:ext uri="{BB962C8B-B14F-4D97-AF65-F5344CB8AC3E}">
        <p14:creationId xmlns:p14="http://schemas.microsoft.com/office/powerpoint/2010/main" val="133373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459-7F78-47E4-A273-A769B540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8" y="52089"/>
            <a:ext cx="6465381" cy="690880"/>
          </a:xfrm>
        </p:spPr>
        <p:txBody>
          <a:bodyPr>
            <a:noAutofit/>
          </a:bodyPr>
          <a:lstStyle/>
          <a:p>
            <a:r>
              <a:rPr lang="en-US" sz="2500" dirty="0"/>
              <a:t>Top 5 factors contributing to accidents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1BDB-E13A-4E27-B2F2-C9A9B1C9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358" y="941588"/>
            <a:ext cx="4328477" cy="5436057"/>
          </a:xfrm>
        </p:spPr>
        <p:txBody>
          <a:bodyPr>
            <a:noAutofit/>
          </a:bodyPr>
          <a:lstStyle/>
          <a:p>
            <a:r>
              <a:rPr lang="en-US" sz="2000" dirty="0"/>
              <a:t>Top 5 factors contributing to accidents: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Following too closely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Failure to yield right-to-way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Animal’s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Unsafe speed</a:t>
            </a:r>
          </a:p>
          <a:p>
            <a:r>
              <a:rPr lang="en-US" sz="2000" dirty="0"/>
              <a:t>Factors that have resulted in more accidents in 2015 than 2014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Inattention/distraction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Unsafe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Alcohol Involvement</a:t>
            </a:r>
          </a:p>
          <a:p>
            <a:r>
              <a:rPr lang="en-US" sz="2000" dirty="0"/>
              <a:t>We infer that stringent control/penalties on alcohol involvement, use of mobile phones while driving and better driving habits can help reduce the accidents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5CE4C-BD62-455E-8DAD-FD78BA2C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76" y="850740"/>
            <a:ext cx="755354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2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>
            <a:extLst>
              <a:ext uri="{FF2B5EF4-FFF2-40B4-BE49-F238E27FC236}">
                <a16:creationId xmlns:a16="http://schemas.microsoft.com/office/drawing/2014/main" id="{F33BF08E-CCFB-4813-B183-3D17D355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9" y="676517"/>
            <a:ext cx="2820441" cy="26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F0EF154A-DE14-45AF-88E4-B2FC9C3C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" y="3584333"/>
            <a:ext cx="3292057" cy="32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69A033B-FAF3-43C1-8348-F3D5D100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03" y="643466"/>
            <a:ext cx="2820440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5DE1F4A3-3CE1-4F2A-BFDF-07B3EBB9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41" y="659372"/>
            <a:ext cx="2820443" cy="2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F5E28C2-C816-4F07-8124-6C7C0D90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211" y="615302"/>
            <a:ext cx="2841212" cy="26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E020CF-9686-4601-AE3A-EF81EAC7DDF9}"/>
              </a:ext>
            </a:extLst>
          </p:cNvPr>
          <p:cNvSpPr txBox="1"/>
          <p:nvPr/>
        </p:nvSpPr>
        <p:spPr>
          <a:xfrm>
            <a:off x="3673573" y="321732"/>
            <a:ext cx="4834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Top 5 factors contributing to accidents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40809F5-D571-4551-822C-4F13068C236B}"/>
              </a:ext>
            </a:extLst>
          </p:cNvPr>
          <p:cNvSpPr txBox="1">
            <a:spLocks/>
          </p:cNvSpPr>
          <p:nvPr/>
        </p:nvSpPr>
        <p:spPr>
          <a:xfrm>
            <a:off x="3817619" y="3578620"/>
            <a:ext cx="8046721" cy="2810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analyzed what happened before the accident in top five contributing factors and inferred:</a:t>
            </a:r>
          </a:p>
          <a:p>
            <a:pPr marL="342900" indent="-342900"/>
            <a:r>
              <a:rPr lang="en-US" sz="2000" dirty="0"/>
              <a:t>Going straight ahead is common across all accident types. Which means that its not caused by the car but due to human causes – bad driving habits, alcohol involvement, speeding </a:t>
            </a:r>
            <a:r>
              <a:rPr lang="en-US" sz="2000" dirty="0" err="1"/>
              <a:t>etc</a:t>
            </a:r>
            <a:endParaRPr lang="en-US" sz="2000" dirty="0"/>
          </a:p>
          <a:p>
            <a:pPr marL="342900" indent="-342900"/>
            <a:r>
              <a:rPr lang="en-US" sz="2000" dirty="0"/>
              <a:t>Slowing or stopping is another common occurrence: </a:t>
            </a:r>
          </a:p>
        </p:txBody>
      </p:sp>
    </p:spTree>
    <p:extLst>
      <p:ext uri="{BB962C8B-B14F-4D97-AF65-F5344CB8AC3E}">
        <p14:creationId xmlns:p14="http://schemas.microsoft.com/office/powerpoint/2010/main" val="104464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9A2A6-DD03-47C5-B951-C6131E119EB3}"/>
              </a:ext>
            </a:extLst>
          </p:cNvPr>
          <p:cNvSpPr txBox="1"/>
          <p:nvPr/>
        </p:nvSpPr>
        <p:spPr>
          <a:xfrm rot="10800000" flipV="1">
            <a:off x="7568581" y="1910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Passenger Vehicle Body Type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AE3B177-F001-4E48-97EA-8D60E1521047}"/>
              </a:ext>
            </a:extLst>
          </p:cNvPr>
          <p:cNvSpPr txBox="1">
            <a:spLocks/>
          </p:cNvSpPr>
          <p:nvPr/>
        </p:nvSpPr>
        <p:spPr>
          <a:xfrm>
            <a:off x="6659418" y="4525818"/>
            <a:ext cx="4886037" cy="14473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Passenger Vehicles</a:t>
            </a:r>
          </a:p>
          <a:p>
            <a:pPr marL="342900" indent="-342900"/>
            <a:r>
              <a:rPr lang="en-US" sz="2000" dirty="0"/>
              <a:t>Sedan Cars encountered max crashes.</a:t>
            </a:r>
          </a:p>
          <a:p>
            <a:pPr marL="342900" indent="-342900"/>
            <a:r>
              <a:rPr lang="en-US" sz="2000" dirty="0"/>
              <a:t>Suburban is the next.</a:t>
            </a: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6151840-05B6-425C-BE38-BBBF06E2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2150"/>
            <a:ext cx="5550188" cy="38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BBF05B07-3E5A-4512-AEDC-F7EA61083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5" y="2844564"/>
            <a:ext cx="5374068" cy="40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3501BD2-7969-4A69-BB3C-0CB8C03995AF}"/>
              </a:ext>
            </a:extLst>
          </p:cNvPr>
          <p:cNvSpPr txBox="1">
            <a:spLocks/>
          </p:cNvSpPr>
          <p:nvPr/>
        </p:nvSpPr>
        <p:spPr>
          <a:xfrm>
            <a:off x="555049" y="950241"/>
            <a:ext cx="4886037" cy="14473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Commercial Vehicles</a:t>
            </a:r>
          </a:p>
          <a:p>
            <a:pPr marL="342900" indent="-342900"/>
            <a:r>
              <a:rPr lang="en-US" sz="2000" dirty="0"/>
              <a:t>Pickup Truck shows the maximum</a:t>
            </a:r>
          </a:p>
          <a:p>
            <a:pPr marL="0" indent="0">
              <a:buNone/>
            </a:pPr>
            <a:r>
              <a:rPr lang="en-US" sz="2000" dirty="0"/>
              <a:t>     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669B79-8023-4A89-9C1E-F14C9AB933A0}"/>
              </a:ext>
            </a:extLst>
          </p:cNvPr>
          <p:cNvSpPr/>
          <p:nvPr/>
        </p:nvSpPr>
        <p:spPr>
          <a:xfrm>
            <a:off x="777988" y="2356197"/>
            <a:ext cx="316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Commercial Vehicle Body Type </a:t>
            </a:r>
          </a:p>
        </p:txBody>
      </p:sp>
    </p:spTree>
    <p:extLst>
      <p:ext uri="{BB962C8B-B14F-4D97-AF65-F5344CB8AC3E}">
        <p14:creationId xmlns:p14="http://schemas.microsoft.com/office/powerpoint/2010/main" val="133931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Analysis of Motor Vehicle Crashes</vt:lpstr>
      <vt:lpstr>The United States </vt:lpstr>
      <vt:lpstr>The United States </vt:lpstr>
      <vt:lpstr>PowerPoint Presentation</vt:lpstr>
      <vt:lpstr>Top 5 factors contributing to accidents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Motor Vehicle Crashes</dc:title>
  <dc:creator>advik sachdeva</dc:creator>
  <cp:lastModifiedBy>advik sachdeva</cp:lastModifiedBy>
  <cp:revision>1</cp:revision>
  <dcterms:created xsi:type="dcterms:W3CDTF">2018-09-24T23:02:16Z</dcterms:created>
  <dcterms:modified xsi:type="dcterms:W3CDTF">2018-09-24T23:23:08Z</dcterms:modified>
</cp:coreProperties>
</file>