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4E9C1D-324C-4D51-B933-AF4CD5ADF96B}" v="753" dt="2018-09-24T08:50:19.1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5" d="100"/>
          <a:sy n="55" d="100"/>
        </p:scale>
        <p:origin x="37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harika Sachdeva" userId="a6485dc24ed82a52" providerId="LiveId" clId="{EB4E9C1D-324C-4D51-B933-AF4CD5ADF96B}"/>
    <pc:docChg chg="custSel addSld modSld">
      <pc:chgData name="Niharika Sachdeva" userId="a6485dc24ed82a52" providerId="LiveId" clId="{EB4E9C1D-324C-4D51-B933-AF4CD5ADF96B}" dt="2018-09-24T08:50:19.142" v="752"/>
      <pc:docMkLst>
        <pc:docMk/>
      </pc:docMkLst>
      <pc:sldChg chg="addSp delSp modSp add">
        <pc:chgData name="Niharika Sachdeva" userId="a6485dc24ed82a52" providerId="LiveId" clId="{EB4E9C1D-324C-4D51-B933-AF4CD5ADF96B}" dt="2018-09-23T23:42:59.803" v="751" actId="20577"/>
        <pc:sldMkLst>
          <pc:docMk/>
          <pc:sldMk cId="1644327249" sldId="259"/>
        </pc:sldMkLst>
        <pc:spChg chg="mod">
          <ac:chgData name="Niharika Sachdeva" userId="a6485dc24ed82a52" providerId="LiveId" clId="{EB4E9C1D-324C-4D51-B933-AF4CD5ADF96B}" dt="2018-09-23T23:40:30.186" v="438" actId="1036"/>
          <ac:spMkLst>
            <pc:docMk/>
            <pc:sldMk cId="1644327249" sldId="259"/>
            <ac:spMk id="2" creationId="{F534A459-7F78-47E4-A273-A769B5402A0D}"/>
          </ac:spMkLst>
        </pc:spChg>
        <pc:spChg chg="mod">
          <ac:chgData name="Niharika Sachdeva" userId="a6485dc24ed82a52" providerId="LiveId" clId="{EB4E9C1D-324C-4D51-B933-AF4CD5ADF96B}" dt="2018-09-23T23:42:59.803" v="751" actId="20577"/>
          <ac:spMkLst>
            <pc:docMk/>
            <pc:sldMk cId="1644327249" sldId="259"/>
            <ac:spMk id="4" creationId="{3E2C1BDB-E13A-4E27-B2F2-C9A9B1C97C10}"/>
          </ac:spMkLst>
        </pc:spChg>
        <pc:spChg chg="add del mod">
          <ac:chgData name="Niharika Sachdeva" userId="a6485dc24ed82a52" providerId="LiveId" clId="{EB4E9C1D-324C-4D51-B933-AF4CD5ADF96B}" dt="2018-09-23T23:32:15.200" v="2" actId="478"/>
          <ac:spMkLst>
            <pc:docMk/>
            <pc:sldMk cId="1644327249" sldId="259"/>
            <ac:spMk id="5" creationId="{C0E2F488-D8E8-4096-835B-CE1FFC69ECB6}"/>
          </ac:spMkLst>
        </pc:spChg>
        <pc:picChg chg="del">
          <ac:chgData name="Niharika Sachdeva" userId="a6485dc24ed82a52" providerId="LiveId" clId="{EB4E9C1D-324C-4D51-B933-AF4CD5ADF96B}" dt="2018-09-23T23:31:34.933" v="1" actId="478"/>
          <ac:picMkLst>
            <pc:docMk/>
            <pc:sldMk cId="1644327249" sldId="259"/>
            <ac:picMk id="6" creationId="{7CF2B196-7B76-4E40-B280-53245A2133F4}"/>
          </ac:picMkLst>
        </pc:picChg>
        <pc:picChg chg="add mod">
          <ac:chgData name="Niharika Sachdeva" userId="a6485dc24ed82a52" providerId="LiveId" clId="{EB4E9C1D-324C-4D51-B933-AF4CD5ADF96B}" dt="2018-09-23T23:32:46.053" v="6" actId="14100"/>
          <ac:picMkLst>
            <pc:docMk/>
            <pc:sldMk cId="1644327249" sldId="259"/>
            <ac:picMk id="1026" creationId="{3905CE4C-BD62-455E-8DAD-FD78BA2CE4C9}"/>
          </ac:picMkLst>
        </pc:picChg>
      </pc:sldChg>
      <pc:sldChg chg="add">
        <pc:chgData name="Niharika Sachdeva" userId="a6485dc24ed82a52" providerId="LiveId" clId="{EB4E9C1D-324C-4D51-B933-AF4CD5ADF96B}" dt="2018-09-24T08:50:19.142" v="752"/>
        <pc:sldMkLst>
          <pc:docMk/>
          <pc:sldMk cId="1044642986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055C6-C08D-4345-9900-403A6A2002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4C2B1-BDC0-4665-A8E8-808ADF3CA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E8E0F-BB4B-4E66-9586-C2FDFE967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655C-4475-4DA5-90DB-861734EC662E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D0645-BD0E-46D5-B87C-71309C489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C88BD-8472-4575-A350-51837BE39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D20A-F2A1-4734-8710-23E5AA44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60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C6B11-CCD4-4604-B945-5F74BD386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048375-D6D1-4B06-BD89-902F78E3C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02824-B2FD-4BDB-BA29-31736AC37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655C-4475-4DA5-90DB-861734EC662E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00ADA-5270-48D9-8F7E-99A3A57D0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BB801-5ACB-4726-A25D-EAC9B9D3C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D20A-F2A1-4734-8710-23E5AA44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27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9046C2-C927-4F36-A0F2-326116D7B0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5F20D6-8D73-4EF8-B360-662506670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AAB02-2D20-418E-973A-06251E1D6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655C-4475-4DA5-90DB-861734EC662E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BE8BA-8556-41D8-8FB1-B5ED7C315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F19F6-B2E7-4BC0-8DA8-53CE9E03C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D20A-F2A1-4734-8710-23E5AA44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1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145DF-5E57-469D-88BE-957D3D246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7CE73-7AF5-43FB-B8CC-B1AAF8EEE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8EEA8-E535-4670-8F43-BD78616AA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655C-4475-4DA5-90DB-861734EC662E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B7F9D-278C-4999-A42A-65F899200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74680-2659-4681-833C-D5AAB43DC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D20A-F2A1-4734-8710-23E5AA44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61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A43AD-5566-4DA8-B644-103F1C361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D88F5-57D0-4C30-8176-7CAAE9DB1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8B576-30A2-4061-AFC4-F206109BD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655C-4475-4DA5-90DB-861734EC662E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C85B2-33AD-4148-85ED-A3E894495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F8744-6193-43B1-B0FE-832C2135C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D20A-F2A1-4734-8710-23E5AA44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7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69E14-F0E5-40FB-A022-E29E701D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D2331-C077-47A0-A417-3D3223C1DC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55F1A-8B75-451D-9076-1662BED54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54F97-DF26-4EF1-99FA-9C7D7030E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655C-4475-4DA5-90DB-861734EC662E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72ADB-A13D-4709-9276-CB162126B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53CF6-81F1-4151-8134-1C9DE08E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D20A-F2A1-4734-8710-23E5AA44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90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8ABA2-7263-46B8-943D-72B06A72C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B40E0-5C27-493D-A2FF-676FADEBB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0CE7E-D346-441D-8B3F-82B6BEDE9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5B89F2-687A-4FCB-87F0-E34E9C2F71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2B9E5C-DB0C-4F54-BCBD-098BB159D7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71782F-D0AA-44F3-9670-C7964CC67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655C-4475-4DA5-90DB-861734EC662E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EED77D-2C5E-41BD-868B-E50528941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CBC736-C7C1-4245-91FD-021FC0427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D20A-F2A1-4734-8710-23E5AA44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60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7112A-C737-451A-B746-9A0FD506D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EED18F-6FF0-4578-8A56-BB933CFC3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655C-4475-4DA5-90DB-861734EC662E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7E3AF-6BF8-4E9E-BF2A-29C557540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0E2458-2299-4088-9592-059B5A9B3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D20A-F2A1-4734-8710-23E5AA44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94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8BF0EC-5E40-4DCB-94E7-03418783B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655C-4475-4DA5-90DB-861734EC662E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C93C24-43DD-4D49-9E4E-458DDFE6B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2A3C2-E8A8-4792-8B5E-948983D3E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D20A-F2A1-4734-8710-23E5AA44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9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F2E2E-EA7E-4A79-886E-2330EE768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7EC61-601E-4FB5-A26B-F12F86D89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4D488-29C6-466E-BF8A-EC2D51EC1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74F26-9997-47EC-AF70-5D1CE341A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655C-4475-4DA5-90DB-861734EC662E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2F4AD-5DC3-411F-82B8-C39771DDE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805D1-5CFD-41E6-802F-FACB12A65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D20A-F2A1-4734-8710-23E5AA44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52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665B6-0B6B-4687-955B-F89CC2423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58DBDD-BFCB-40E9-9C5E-5EF4E4678A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9B279-53DB-4F32-98E7-4D86D69AD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DDB56-85AB-4BC8-9768-A3130CDE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655C-4475-4DA5-90DB-861734EC662E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53664-6C6C-48C5-9199-562758686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B598A-934A-4328-885E-DE1F2298B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D20A-F2A1-4734-8710-23E5AA44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73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FAE765-9061-40FD-8F9E-FBAEA9546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2037E-B86A-4B2D-99EE-3B705010B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1D961-FCCE-4561-8D61-CD8C56B25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E655C-4475-4DA5-90DB-861734EC662E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78297-045E-48E9-B8F9-0311E3CC41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1D6B3-CE01-4ED4-8C7D-6E154AA34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DD20A-F2A1-4734-8710-23E5AA44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0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9DE9A-0B9B-4A36-BA45-BBBF972DC8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of Motor Vehicle Crashes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40DB2-7644-46F1-A75C-7C3A1117FB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(2014,2015 and 2016)</a:t>
            </a:r>
          </a:p>
        </p:txBody>
      </p:sp>
    </p:spTree>
    <p:extLst>
      <p:ext uri="{BB962C8B-B14F-4D97-AF65-F5344CB8AC3E}">
        <p14:creationId xmlns:p14="http://schemas.microsoft.com/office/powerpoint/2010/main" val="1185621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C3A04-EEC5-4A46-A9C3-A656C5CCFF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United States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53A38-829D-4EFA-8C21-2F0B2DE05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264 million vehicles registered</a:t>
            </a:r>
          </a:p>
          <a:p>
            <a:r>
              <a:rPr lang="en-US" dirty="0"/>
              <a:t>218 million drivers </a:t>
            </a:r>
          </a:p>
        </p:txBody>
      </p:sp>
    </p:spTree>
    <p:extLst>
      <p:ext uri="{BB962C8B-B14F-4D97-AF65-F5344CB8AC3E}">
        <p14:creationId xmlns:p14="http://schemas.microsoft.com/office/powerpoint/2010/main" val="653141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A459-7F78-47E4-A273-A769B5402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108" y="457200"/>
            <a:ext cx="3932237" cy="690880"/>
          </a:xfrm>
        </p:spPr>
        <p:txBody>
          <a:bodyPr/>
          <a:lstStyle/>
          <a:p>
            <a:r>
              <a:rPr lang="en-US" dirty="0"/>
              <a:t>The United States 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CF2B196-7B76-4E40-B280-53245A2133F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5" r="7785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C1BDB-E13A-4E27-B2F2-C9A9B1C97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2108" y="1508759"/>
            <a:ext cx="4328477" cy="4498501"/>
          </a:xfrm>
        </p:spPr>
        <p:txBody>
          <a:bodyPr>
            <a:noAutofit/>
          </a:bodyPr>
          <a:lstStyle/>
          <a:p>
            <a:r>
              <a:rPr lang="en-US" sz="2000" dirty="0"/>
              <a:t>Busiest Country in terms of road traffic: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264 million vehicles registered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218 million drivers </a:t>
            </a:r>
          </a:p>
          <a:p>
            <a:r>
              <a:rPr lang="en-US" sz="2000" dirty="0"/>
              <a:t>Number of collisions/accidents have increased significantly…</a:t>
            </a:r>
          </a:p>
          <a:p>
            <a:r>
              <a:rPr lang="en-US" sz="2000" dirty="0"/>
              <a:t>Multiple factors contributing to accidents – road safety, driver skill, impairment due to alcohol, notably speeding </a:t>
            </a:r>
            <a:r>
              <a:rPr lang="en-US" sz="2000" dirty="0" err="1"/>
              <a:t>etc</a:t>
            </a:r>
            <a:endParaRPr lang="en-US" sz="2000" dirty="0"/>
          </a:p>
          <a:p>
            <a:r>
              <a:rPr lang="en-US" sz="2000" dirty="0"/>
              <a:t>Important to understand the top causes contributing to increase in accidents and take actions to increase safety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835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A459-7F78-47E4-A273-A769B5402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108" y="52089"/>
            <a:ext cx="6465381" cy="690880"/>
          </a:xfrm>
        </p:spPr>
        <p:txBody>
          <a:bodyPr>
            <a:noAutofit/>
          </a:bodyPr>
          <a:lstStyle/>
          <a:p>
            <a:r>
              <a:rPr lang="en-US" sz="2500" dirty="0"/>
              <a:t>Top 5 factors contributing to accidents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C1BDB-E13A-4E27-B2F2-C9A9B1C97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6358" y="941588"/>
            <a:ext cx="4328477" cy="5436057"/>
          </a:xfrm>
        </p:spPr>
        <p:txBody>
          <a:bodyPr>
            <a:noAutofit/>
          </a:bodyPr>
          <a:lstStyle/>
          <a:p>
            <a:r>
              <a:rPr lang="en-US" sz="2000" dirty="0"/>
              <a:t>Top 5 factors contributing to accidents: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Following too closely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Failure to yield right-to-way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Driver Inattention/distraction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Animal’s 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Unsafe speed</a:t>
            </a:r>
          </a:p>
          <a:p>
            <a:r>
              <a:rPr lang="en-US" sz="2000" dirty="0"/>
              <a:t>Factors that have resulted in more accidents in 2015 than 2014 are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Driver Inattention/distraction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Unsafe speed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Alcohol Involvement</a:t>
            </a:r>
          </a:p>
          <a:p>
            <a:r>
              <a:rPr lang="en-US" sz="2000" dirty="0"/>
              <a:t>We infer that stringent control/penalties on alcohol involvement, use of mobile phones while driving and better driving habits can help reduce the accidents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05CE4C-BD62-455E-8DAD-FD78BA2CE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276" y="850740"/>
            <a:ext cx="7553540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327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4642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2504</TotalTime>
  <Words>158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Analysis of Motor Vehicle Crashes</vt:lpstr>
      <vt:lpstr>The United States </vt:lpstr>
      <vt:lpstr>The United States </vt:lpstr>
      <vt:lpstr>Top 5 factors contributing to accidents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Motor Vehicle Crashes</dc:title>
  <dc:creator>advik sachdeva</dc:creator>
  <cp:lastModifiedBy>advik sachdeva</cp:lastModifiedBy>
  <cp:revision>5</cp:revision>
  <dcterms:created xsi:type="dcterms:W3CDTF">2018-09-22T15:05:30Z</dcterms:created>
  <dcterms:modified xsi:type="dcterms:W3CDTF">2018-09-24T08:50:27Z</dcterms:modified>
</cp:coreProperties>
</file>