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4" r:id="rId6"/>
    <p:sldId id="262" r:id="rId7"/>
    <p:sldId id="265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sachan4567@gmail.com" userId="7f8664e2a01bc361" providerId="LiveId" clId="{226507F6-F1D7-43C4-986E-015DD267DC57}"/>
    <pc:docChg chg="undo custSel addSld delSld modSld sldOrd modShowInfo">
      <pc:chgData name="smitsachan4567@gmail.com" userId="7f8664e2a01bc361" providerId="LiveId" clId="{226507F6-F1D7-43C4-986E-015DD267DC57}" dt="2023-05-29T14:51:17.540" v="1870" actId="2744"/>
      <pc:docMkLst>
        <pc:docMk/>
      </pc:docMkLst>
      <pc:sldChg chg="delSp modSp mod delAnim">
        <pc:chgData name="smitsachan4567@gmail.com" userId="7f8664e2a01bc361" providerId="LiveId" clId="{226507F6-F1D7-43C4-986E-015DD267DC57}" dt="2023-05-29T14:18:13.562" v="1863" actId="1035"/>
        <pc:sldMkLst>
          <pc:docMk/>
          <pc:sldMk cId="2382933318" sldId="257"/>
        </pc:sldMkLst>
        <pc:spChg chg="mod">
          <ac:chgData name="smitsachan4567@gmail.com" userId="7f8664e2a01bc361" providerId="LiveId" clId="{226507F6-F1D7-43C4-986E-015DD267DC57}" dt="2023-05-29T14:17:51.323" v="1856" actId="1076"/>
          <ac:spMkLst>
            <pc:docMk/>
            <pc:sldMk cId="2382933318" sldId="257"/>
            <ac:spMk id="4" creationId="{D0E7FD1D-9D03-3801-A66F-5A55D2618771}"/>
          </ac:spMkLst>
        </pc:spChg>
        <pc:spChg chg="mod">
          <ac:chgData name="smitsachan4567@gmail.com" userId="7f8664e2a01bc361" providerId="LiveId" clId="{226507F6-F1D7-43C4-986E-015DD267DC57}" dt="2023-05-29T14:17:55.257" v="1857" actId="1076"/>
          <ac:spMkLst>
            <pc:docMk/>
            <pc:sldMk cId="2382933318" sldId="257"/>
            <ac:spMk id="5" creationId="{67F51BFF-EC6A-F196-5CD5-C911FC1D0239}"/>
          </ac:spMkLst>
        </pc:spChg>
        <pc:spChg chg="mod">
          <ac:chgData name="smitsachan4567@gmail.com" userId="7f8664e2a01bc361" providerId="LiveId" clId="{226507F6-F1D7-43C4-986E-015DD267DC57}" dt="2023-05-29T14:18:05.585" v="1859" actId="1076"/>
          <ac:spMkLst>
            <pc:docMk/>
            <pc:sldMk cId="2382933318" sldId="257"/>
            <ac:spMk id="6" creationId="{1EAAACBD-F01E-151C-576D-492DF8457E4A}"/>
          </ac:spMkLst>
        </pc:spChg>
        <pc:spChg chg="mod">
          <ac:chgData name="smitsachan4567@gmail.com" userId="7f8664e2a01bc361" providerId="LiveId" clId="{226507F6-F1D7-43C4-986E-015DD267DC57}" dt="2023-05-29T14:16:56.617" v="1818" actId="1076"/>
          <ac:spMkLst>
            <pc:docMk/>
            <pc:sldMk cId="2382933318" sldId="257"/>
            <ac:spMk id="10" creationId="{1DBA49A6-9E62-E032-36D7-C4EF9E1748D3}"/>
          </ac:spMkLst>
        </pc:spChg>
        <pc:picChg chg="mod">
          <ac:chgData name="smitsachan4567@gmail.com" userId="7f8664e2a01bc361" providerId="LiveId" clId="{226507F6-F1D7-43C4-986E-015DD267DC57}" dt="2023-05-29T14:18:13.562" v="1863" actId="1035"/>
          <ac:picMkLst>
            <pc:docMk/>
            <pc:sldMk cId="2382933318" sldId="257"/>
            <ac:picMk id="3" creationId="{080E0580-966E-CBE3-FE51-976E23AFA51F}"/>
          </ac:picMkLst>
        </pc:picChg>
        <pc:picChg chg="del">
          <ac:chgData name="smitsachan4567@gmail.com" userId="7f8664e2a01bc361" providerId="LiveId" clId="{226507F6-F1D7-43C4-986E-015DD267DC57}" dt="2023-05-29T14:01:50.490" v="1499" actId="478"/>
          <ac:picMkLst>
            <pc:docMk/>
            <pc:sldMk cId="2382933318" sldId="257"/>
            <ac:picMk id="8" creationId="{9516776D-F9A0-BE41-364C-C70C94A9C016}"/>
          </ac:picMkLst>
        </pc:picChg>
        <pc:picChg chg="mod">
          <ac:chgData name="smitsachan4567@gmail.com" userId="7f8664e2a01bc361" providerId="LiveId" clId="{226507F6-F1D7-43C4-986E-015DD267DC57}" dt="2023-05-29T14:18:09.161" v="1860" actId="1076"/>
          <ac:picMkLst>
            <pc:docMk/>
            <pc:sldMk cId="2382933318" sldId="257"/>
            <ac:picMk id="9" creationId="{2ABA0996-3F98-42CA-D20A-C83CD6D1396A}"/>
          </ac:picMkLst>
        </pc:picChg>
      </pc:sldChg>
      <pc:sldChg chg="modSp mod">
        <pc:chgData name="smitsachan4567@gmail.com" userId="7f8664e2a01bc361" providerId="LiveId" clId="{226507F6-F1D7-43C4-986E-015DD267DC57}" dt="2023-05-29T12:02:38.651" v="1493" actId="20577"/>
        <pc:sldMkLst>
          <pc:docMk/>
          <pc:sldMk cId="3731667227" sldId="259"/>
        </pc:sldMkLst>
        <pc:spChg chg="mod">
          <ac:chgData name="smitsachan4567@gmail.com" userId="7f8664e2a01bc361" providerId="LiveId" clId="{226507F6-F1D7-43C4-986E-015DD267DC57}" dt="2023-05-29T12:02:38.651" v="1493" actId="20577"/>
          <ac:spMkLst>
            <pc:docMk/>
            <pc:sldMk cId="3731667227" sldId="259"/>
            <ac:spMk id="14" creationId="{40B1B603-063A-72FA-D42E-99DF56C8A0A7}"/>
          </ac:spMkLst>
        </pc:spChg>
        <pc:picChg chg="mod">
          <ac:chgData name="smitsachan4567@gmail.com" userId="7f8664e2a01bc361" providerId="LiveId" clId="{226507F6-F1D7-43C4-986E-015DD267DC57}" dt="2023-05-29T08:19:35.426" v="168" actId="1076"/>
          <ac:picMkLst>
            <pc:docMk/>
            <pc:sldMk cId="3731667227" sldId="259"/>
            <ac:picMk id="5" creationId="{F1A1B802-C993-3320-AB58-82065438EF54}"/>
          </ac:picMkLst>
        </pc:picChg>
      </pc:sldChg>
      <pc:sldChg chg="modSp mod ord modAnim">
        <pc:chgData name="smitsachan4567@gmail.com" userId="7f8664e2a01bc361" providerId="LiveId" clId="{226507F6-F1D7-43C4-986E-015DD267DC57}" dt="2023-05-29T14:50:17.078" v="1868"/>
        <pc:sldMkLst>
          <pc:docMk/>
          <pc:sldMk cId="630607673" sldId="260"/>
        </pc:sldMkLst>
        <pc:picChg chg="mod">
          <ac:chgData name="smitsachan4567@gmail.com" userId="7f8664e2a01bc361" providerId="LiveId" clId="{226507F6-F1D7-43C4-986E-015DD267DC57}" dt="2023-05-29T14:50:09.220" v="1865" actId="1036"/>
          <ac:picMkLst>
            <pc:docMk/>
            <pc:sldMk cId="630607673" sldId="260"/>
            <ac:picMk id="3" creationId="{7D0BD12E-0F57-038A-AB37-D28BA342D9C5}"/>
          </ac:picMkLst>
        </pc:picChg>
      </pc:sldChg>
      <pc:sldChg chg="modSp del mod">
        <pc:chgData name="smitsachan4567@gmail.com" userId="7f8664e2a01bc361" providerId="LiveId" clId="{226507F6-F1D7-43C4-986E-015DD267DC57}" dt="2023-05-29T09:31:55.898" v="984" actId="2696"/>
        <pc:sldMkLst>
          <pc:docMk/>
          <pc:sldMk cId="1427285139" sldId="261"/>
        </pc:sldMkLst>
        <pc:spChg chg="mod">
          <ac:chgData name="smitsachan4567@gmail.com" userId="7f8664e2a01bc361" providerId="LiveId" clId="{226507F6-F1D7-43C4-986E-015DD267DC57}" dt="2023-05-29T08:03:02.849" v="28" actId="1037"/>
          <ac:spMkLst>
            <pc:docMk/>
            <pc:sldMk cId="1427285139" sldId="261"/>
            <ac:spMk id="4" creationId="{AE1408E0-C73A-FDF9-ED28-ABF026BE0DA0}"/>
          </ac:spMkLst>
        </pc:spChg>
        <pc:picChg chg="mod">
          <ac:chgData name="smitsachan4567@gmail.com" userId="7f8664e2a01bc361" providerId="LiveId" clId="{226507F6-F1D7-43C4-986E-015DD267DC57}" dt="2023-05-29T08:03:36.233" v="105" actId="1076"/>
          <ac:picMkLst>
            <pc:docMk/>
            <pc:sldMk cId="1427285139" sldId="261"/>
            <ac:picMk id="3" creationId="{D97A1D37-7571-1C25-9753-6C2E2A557EB6}"/>
          </ac:picMkLst>
        </pc:picChg>
        <pc:cxnChg chg="mod">
          <ac:chgData name="smitsachan4567@gmail.com" userId="7f8664e2a01bc361" providerId="LiveId" clId="{226507F6-F1D7-43C4-986E-015DD267DC57}" dt="2023-05-29T08:03:54.003" v="109" actId="1076"/>
          <ac:cxnSpMkLst>
            <pc:docMk/>
            <pc:sldMk cId="1427285139" sldId="261"/>
            <ac:cxnSpMk id="6" creationId="{0186C3CD-A7F7-D08C-2275-918553F58CD5}"/>
          </ac:cxnSpMkLst>
        </pc:cxnChg>
        <pc:cxnChg chg="mod">
          <ac:chgData name="smitsachan4567@gmail.com" userId="7f8664e2a01bc361" providerId="LiveId" clId="{226507F6-F1D7-43C4-986E-015DD267DC57}" dt="2023-05-29T08:04:02.532" v="113" actId="1038"/>
          <ac:cxnSpMkLst>
            <pc:docMk/>
            <pc:sldMk cId="1427285139" sldId="261"/>
            <ac:cxnSpMk id="7" creationId="{A7BEA916-0F35-BD85-AC75-6D937A29C658}"/>
          </ac:cxnSpMkLst>
        </pc:cxnChg>
      </pc:sldChg>
      <pc:sldChg chg="addSp delSp modSp mod ord">
        <pc:chgData name="smitsachan4567@gmail.com" userId="7f8664e2a01bc361" providerId="LiveId" clId="{226507F6-F1D7-43C4-986E-015DD267DC57}" dt="2023-05-29T09:52:31.797" v="1460"/>
        <pc:sldMkLst>
          <pc:docMk/>
          <pc:sldMk cId="860279146" sldId="262"/>
        </pc:sldMkLst>
        <pc:spChg chg="mod">
          <ac:chgData name="smitsachan4567@gmail.com" userId="7f8664e2a01bc361" providerId="LiveId" clId="{226507F6-F1D7-43C4-986E-015DD267DC57}" dt="2023-05-29T08:22:02.328" v="257" actId="1037"/>
          <ac:spMkLst>
            <pc:docMk/>
            <pc:sldMk cId="860279146" sldId="262"/>
            <ac:spMk id="3" creationId="{745DA847-01E4-8693-632C-A5F4ED94A303}"/>
          </ac:spMkLst>
        </pc:spChg>
        <pc:spChg chg="add mod">
          <ac:chgData name="smitsachan4567@gmail.com" userId="7f8664e2a01bc361" providerId="LiveId" clId="{226507F6-F1D7-43C4-986E-015DD267DC57}" dt="2023-05-29T09:24:51.204" v="981" actId="6549"/>
          <ac:spMkLst>
            <pc:docMk/>
            <pc:sldMk cId="860279146" sldId="262"/>
            <ac:spMk id="9" creationId="{629C2967-59AB-0596-5C73-1C3448C3A4C7}"/>
          </ac:spMkLst>
        </pc:spChg>
        <pc:picChg chg="mod">
          <ac:chgData name="smitsachan4567@gmail.com" userId="7f8664e2a01bc361" providerId="LiveId" clId="{226507F6-F1D7-43C4-986E-015DD267DC57}" dt="2023-05-29T08:36:06.714" v="706" actId="1038"/>
          <ac:picMkLst>
            <pc:docMk/>
            <pc:sldMk cId="860279146" sldId="262"/>
            <ac:picMk id="2" creationId="{5E5981B6-D97D-042C-FDF6-F52E6B5A7F84}"/>
          </ac:picMkLst>
        </pc:picChg>
        <pc:cxnChg chg="del">
          <ac:chgData name="smitsachan4567@gmail.com" userId="7f8664e2a01bc361" providerId="LiveId" clId="{226507F6-F1D7-43C4-986E-015DD267DC57}" dt="2023-05-29T08:22:29.350" v="263" actId="478"/>
          <ac:cxnSpMkLst>
            <pc:docMk/>
            <pc:sldMk cId="860279146" sldId="262"/>
            <ac:cxnSpMk id="4" creationId="{E4F66A65-BE2F-4C25-A0C5-439E8690E161}"/>
          </ac:cxnSpMkLst>
        </pc:cxnChg>
        <pc:cxnChg chg="del">
          <ac:chgData name="smitsachan4567@gmail.com" userId="7f8664e2a01bc361" providerId="LiveId" clId="{226507F6-F1D7-43C4-986E-015DD267DC57}" dt="2023-05-29T08:22:27.179" v="262" actId="478"/>
          <ac:cxnSpMkLst>
            <pc:docMk/>
            <pc:sldMk cId="860279146" sldId="262"/>
            <ac:cxnSpMk id="5" creationId="{AA931F64-5BEB-A19A-A5F5-70040F27A6EC}"/>
          </ac:cxnSpMkLst>
        </pc:cxnChg>
        <pc:cxnChg chg="add mod">
          <ac:chgData name="smitsachan4567@gmail.com" userId="7f8664e2a01bc361" providerId="LiveId" clId="{226507F6-F1D7-43C4-986E-015DD267DC57}" dt="2023-05-29T08:23:07.375" v="268" actId="13822"/>
          <ac:cxnSpMkLst>
            <pc:docMk/>
            <pc:sldMk cId="860279146" sldId="262"/>
            <ac:cxnSpMk id="7" creationId="{0D9AC190-0FB3-3703-2668-EC2B72D8C12F}"/>
          </ac:cxnSpMkLst>
        </pc:cxnChg>
        <pc:cxnChg chg="add mod">
          <ac:chgData name="smitsachan4567@gmail.com" userId="7f8664e2a01bc361" providerId="LiveId" clId="{226507F6-F1D7-43C4-986E-015DD267DC57}" dt="2023-05-29T08:23:13.362" v="275" actId="1035"/>
          <ac:cxnSpMkLst>
            <pc:docMk/>
            <pc:sldMk cId="860279146" sldId="262"/>
            <ac:cxnSpMk id="8" creationId="{CBC94CEC-24A1-A2F4-ACCB-D4E7DBF2626E}"/>
          </ac:cxnSpMkLst>
        </pc:cxnChg>
      </pc:sldChg>
      <pc:sldChg chg="addSp delSp modSp new del mod modAnim">
        <pc:chgData name="smitsachan4567@gmail.com" userId="7f8664e2a01bc361" providerId="LiveId" clId="{226507F6-F1D7-43C4-986E-015DD267DC57}" dt="2023-05-29T09:25:09.066" v="982" actId="2696"/>
        <pc:sldMkLst>
          <pc:docMk/>
          <pc:sldMk cId="3545738257" sldId="263"/>
        </pc:sldMkLst>
        <pc:spChg chg="add mod">
          <ac:chgData name="smitsachan4567@gmail.com" userId="7f8664e2a01bc361" providerId="LiveId" clId="{226507F6-F1D7-43C4-986E-015DD267DC57}" dt="2023-05-29T08:45:27.879" v="903" actId="1035"/>
          <ac:spMkLst>
            <pc:docMk/>
            <pc:sldMk cId="3545738257" sldId="263"/>
            <ac:spMk id="6" creationId="{5F3C5C6D-88A4-D050-6CCC-F64068018A1B}"/>
          </ac:spMkLst>
        </pc:spChg>
        <pc:picChg chg="add del mod">
          <ac:chgData name="smitsachan4567@gmail.com" userId="7f8664e2a01bc361" providerId="LiveId" clId="{226507F6-F1D7-43C4-986E-015DD267DC57}" dt="2023-05-29T08:43:09.496" v="733" actId="478"/>
          <ac:picMkLst>
            <pc:docMk/>
            <pc:sldMk cId="3545738257" sldId="263"/>
            <ac:picMk id="3" creationId="{4187D331-B956-FF7C-41EA-82A4037B2CF6}"/>
          </ac:picMkLst>
        </pc:picChg>
        <pc:picChg chg="add mod">
          <ac:chgData name="smitsachan4567@gmail.com" userId="7f8664e2a01bc361" providerId="LiveId" clId="{226507F6-F1D7-43C4-986E-015DD267DC57}" dt="2023-05-29T08:44:03.913" v="768" actId="1076"/>
          <ac:picMkLst>
            <pc:docMk/>
            <pc:sldMk cId="3545738257" sldId="263"/>
            <ac:picMk id="5" creationId="{E63E7E7C-3467-D3AB-1930-EDDA5892177E}"/>
          </ac:picMkLst>
        </pc:picChg>
      </pc:sldChg>
      <pc:sldChg chg="addSp delSp modSp new mod">
        <pc:chgData name="smitsachan4567@gmail.com" userId="7f8664e2a01bc361" providerId="LiveId" clId="{226507F6-F1D7-43C4-986E-015DD267DC57}" dt="2023-05-29T14:13:11.617" v="1657" actId="1076"/>
        <pc:sldMkLst>
          <pc:docMk/>
          <pc:sldMk cId="45563320" sldId="265"/>
        </pc:sldMkLst>
        <pc:spChg chg="add mod">
          <ac:chgData name="smitsachan4567@gmail.com" userId="7f8664e2a01bc361" providerId="LiveId" clId="{226507F6-F1D7-43C4-986E-015DD267DC57}" dt="2023-05-29T09:35:18.313" v="1031" actId="1038"/>
          <ac:spMkLst>
            <pc:docMk/>
            <pc:sldMk cId="45563320" sldId="265"/>
            <ac:spMk id="4" creationId="{C641EEEB-3BF0-975B-DCA0-39F2613B95BD}"/>
          </ac:spMkLst>
        </pc:spChg>
        <pc:spChg chg="add mod">
          <ac:chgData name="smitsachan4567@gmail.com" userId="7f8664e2a01bc361" providerId="LiveId" clId="{226507F6-F1D7-43C4-986E-015DD267DC57}" dt="2023-05-29T10:00:13.896" v="1483" actId="20577"/>
          <ac:spMkLst>
            <pc:docMk/>
            <pc:sldMk cId="45563320" sldId="265"/>
            <ac:spMk id="8" creationId="{8C31CB1B-4271-4A99-7631-6805CDAA274D}"/>
          </ac:spMkLst>
        </pc:spChg>
        <pc:spChg chg="add del">
          <ac:chgData name="smitsachan4567@gmail.com" userId="7f8664e2a01bc361" providerId="LiveId" clId="{226507F6-F1D7-43C4-986E-015DD267DC57}" dt="2023-05-29T14:05:20.505" v="1506" actId="478"/>
          <ac:spMkLst>
            <pc:docMk/>
            <pc:sldMk cId="45563320" sldId="265"/>
            <ac:spMk id="12" creationId="{43C7A381-BC83-61DB-CE8A-A5FFE43B3766}"/>
          </ac:spMkLst>
        </pc:spChg>
        <pc:spChg chg="add del mod">
          <ac:chgData name="smitsachan4567@gmail.com" userId="7f8664e2a01bc361" providerId="LiveId" clId="{226507F6-F1D7-43C4-986E-015DD267DC57}" dt="2023-05-29T14:06:08.565" v="1513" actId="11529"/>
          <ac:spMkLst>
            <pc:docMk/>
            <pc:sldMk cId="45563320" sldId="265"/>
            <ac:spMk id="15" creationId="{44A599AF-FED9-2122-3B3D-D0041CEF33FF}"/>
          </ac:spMkLst>
        </pc:spChg>
        <pc:spChg chg="add mod">
          <ac:chgData name="smitsachan4567@gmail.com" userId="7f8664e2a01bc361" providerId="LiveId" clId="{226507F6-F1D7-43C4-986E-015DD267DC57}" dt="2023-05-29T14:08:04.868" v="1537" actId="20577"/>
          <ac:spMkLst>
            <pc:docMk/>
            <pc:sldMk cId="45563320" sldId="265"/>
            <ac:spMk id="23" creationId="{2A531FAE-A5F0-D0B6-AA8C-1FB7A4DB5104}"/>
          </ac:spMkLst>
        </pc:spChg>
        <pc:spChg chg="add mod">
          <ac:chgData name="smitsachan4567@gmail.com" userId="7f8664e2a01bc361" providerId="LiveId" clId="{226507F6-F1D7-43C4-986E-015DD267DC57}" dt="2023-05-29T14:08:24.684" v="1543" actId="207"/>
          <ac:spMkLst>
            <pc:docMk/>
            <pc:sldMk cId="45563320" sldId="265"/>
            <ac:spMk id="24" creationId="{F063A93D-E123-9140-2567-1C399466B364}"/>
          </ac:spMkLst>
        </pc:spChg>
        <pc:spChg chg="add mod">
          <ac:chgData name="smitsachan4567@gmail.com" userId="7f8664e2a01bc361" providerId="LiveId" clId="{226507F6-F1D7-43C4-986E-015DD267DC57}" dt="2023-05-29T14:09:30.523" v="1560" actId="20577"/>
          <ac:spMkLst>
            <pc:docMk/>
            <pc:sldMk cId="45563320" sldId="265"/>
            <ac:spMk id="25" creationId="{6B68B6AC-E89B-4355-E442-5EC7F2ED20D5}"/>
          </ac:spMkLst>
        </pc:spChg>
        <pc:spChg chg="add mod">
          <ac:chgData name="smitsachan4567@gmail.com" userId="7f8664e2a01bc361" providerId="LiveId" clId="{226507F6-F1D7-43C4-986E-015DD267DC57}" dt="2023-05-29T14:10:56.218" v="1593" actId="14100"/>
          <ac:spMkLst>
            <pc:docMk/>
            <pc:sldMk cId="45563320" sldId="265"/>
            <ac:spMk id="26" creationId="{1DAA9BB8-A292-AC54-6A70-B63C541CD9E1}"/>
          </ac:spMkLst>
        </pc:spChg>
        <pc:spChg chg="add mod">
          <ac:chgData name="smitsachan4567@gmail.com" userId="7f8664e2a01bc361" providerId="LiveId" clId="{226507F6-F1D7-43C4-986E-015DD267DC57}" dt="2023-05-29T14:13:11.617" v="1657" actId="1076"/>
          <ac:spMkLst>
            <pc:docMk/>
            <pc:sldMk cId="45563320" sldId="265"/>
            <ac:spMk id="27" creationId="{81ED8ACE-55BD-6082-DCB5-257194D88A17}"/>
          </ac:spMkLst>
        </pc:spChg>
        <pc:picChg chg="add mod">
          <ac:chgData name="smitsachan4567@gmail.com" userId="7f8664e2a01bc361" providerId="LiveId" clId="{226507F6-F1D7-43C4-986E-015DD267DC57}" dt="2023-05-29T14:06:31.568" v="1517" actId="1076"/>
          <ac:picMkLst>
            <pc:docMk/>
            <pc:sldMk cId="45563320" sldId="265"/>
            <ac:picMk id="3" creationId="{CF3B9B64-15FE-8C4C-0842-FD8A1BDF4B2E}"/>
          </ac:picMkLst>
        </pc:picChg>
        <pc:picChg chg="add mod">
          <ac:chgData name="smitsachan4567@gmail.com" userId="7f8664e2a01bc361" providerId="LiveId" clId="{226507F6-F1D7-43C4-986E-015DD267DC57}" dt="2023-05-29T14:04:12.228" v="1500" actId="1076"/>
          <ac:picMkLst>
            <pc:docMk/>
            <pc:sldMk cId="45563320" sldId="265"/>
            <ac:picMk id="5" creationId="{92EFC50B-9BDC-E21D-1C5B-76915835383F}"/>
          </ac:picMkLst>
        </pc:picChg>
        <pc:picChg chg="add del mod">
          <ac:chgData name="smitsachan4567@gmail.com" userId="7f8664e2a01bc361" providerId="LiveId" clId="{226507F6-F1D7-43C4-986E-015DD267DC57}" dt="2023-05-29T12:07:14.546" v="1494" actId="478"/>
          <ac:picMkLst>
            <pc:docMk/>
            <pc:sldMk cId="45563320" sldId="265"/>
            <ac:picMk id="10" creationId="{045D5DE3-5125-A5C6-67D8-3817AC693659}"/>
          </ac:picMkLst>
        </pc:picChg>
        <pc:cxnChg chg="add">
          <ac:chgData name="smitsachan4567@gmail.com" userId="7f8664e2a01bc361" providerId="LiveId" clId="{226507F6-F1D7-43C4-986E-015DD267DC57}" dt="2023-05-29T09:35:24.457" v="1032" actId="11529"/>
          <ac:cxnSpMkLst>
            <pc:docMk/>
            <pc:sldMk cId="45563320" sldId="265"/>
            <ac:cxnSpMk id="6" creationId="{E194FEF6-EBF6-78E0-0872-9F53702FE2F3}"/>
          </ac:cxnSpMkLst>
        </pc:cxnChg>
        <pc:cxnChg chg="add mod">
          <ac:chgData name="smitsachan4567@gmail.com" userId="7f8664e2a01bc361" providerId="LiveId" clId="{226507F6-F1D7-43C4-986E-015DD267DC57}" dt="2023-05-29T09:35:50.255" v="1059" actId="1037"/>
          <ac:cxnSpMkLst>
            <pc:docMk/>
            <pc:sldMk cId="45563320" sldId="265"/>
            <ac:cxnSpMk id="7" creationId="{0C5D56CA-83F8-B1C6-9685-9B0DB3D35EF9}"/>
          </ac:cxnSpMkLst>
        </pc:cxnChg>
        <pc:cxnChg chg="add mod">
          <ac:chgData name="smitsachan4567@gmail.com" userId="7f8664e2a01bc361" providerId="LiveId" clId="{226507F6-F1D7-43C4-986E-015DD267DC57}" dt="2023-05-29T14:04:36.368" v="1502" actId="13822"/>
          <ac:cxnSpMkLst>
            <pc:docMk/>
            <pc:sldMk cId="45563320" sldId="265"/>
            <ac:cxnSpMk id="9" creationId="{4BAE9FCF-A5AD-D442-4D43-204ED79E9B5A}"/>
          </ac:cxnSpMkLst>
        </pc:cxnChg>
        <pc:cxnChg chg="add del">
          <ac:chgData name="smitsachan4567@gmail.com" userId="7f8664e2a01bc361" providerId="LiveId" clId="{226507F6-F1D7-43C4-986E-015DD267DC57}" dt="2023-05-29T14:04:59.425" v="1504" actId="478"/>
          <ac:cxnSpMkLst>
            <pc:docMk/>
            <pc:sldMk cId="45563320" sldId="265"/>
            <ac:cxnSpMk id="11" creationId="{903CA7DC-FD96-3A89-223A-39B8BCA5CDE8}"/>
          </ac:cxnSpMkLst>
        </pc:cxnChg>
        <pc:cxnChg chg="add mod">
          <ac:chgData name="smitsachan4567@gmail.com" userId="7f8664e2a01bc361" providerId="LiveId" clId="{226507F6-F1D7-43C4-986E-015DD267DC57}" dt="2023-05-29T14:05:51.917" v="1509" actId="13822"/>
          <ac:cxnSpMkLst>
            <pc:docMk/>
            <pc:sldMk cId="45563320" sldId="265"/>
            <ac:cxnSpMk id="14" creationId="{CD7E087F-83CC-82D4-6949-4016CBA5B089}"/>
          </ac:cxnSpMkLst>
        </pc:cxnChg>
        <pc:cxnChg chg="add mod">
          <ac:chgData name="smitsachan4567@gmail.com" userId="7f8664e2a01bc361" providerId="LiveId" clId="{226507F6-F1D7-43C4-986E-015DD267DC57}" dt="2023-05-29T14:06:30.576" v="1516" actId="1076"/>
          <ac:cxnSpMkLst>
            <pc:docMk/>
            <pc:sldMk cId="45563320" sldId="265"/>
            <ac:cxnSpMk id="17" creationId="{25669ABA-0B2B-111B-D4D9-78635E5A7B68}"/>
          </ac:cxnSpMkLst>
        </pc:cxnChg>
        <pc:cxnChg chg="add mod">
          <ac:chgData name="smitsachan4567@gmail.com" userId="7f8664e2a01bc361" providerId="LiveId" clId="{226507F6-F1D7-43C4-986E-015DD267DC57}" dt="2023-05-29T14:07:00.393" v="1520" actId="13822"/>
          <ac:cxnSpMkLst>
            <pc:docMk/>
            <pc:sldMk cId="45563320" sldId="265"/>
            <ac:cxnSpMk id="19" creationId="{6421E23F-6A19-B009-4F49-EBDCE93B081D}"/>
          </ac:cxnSpMkLst>
        </pc:cxnChg>
        <pc:cxnChg chg="add mod">
          <ac:chgData name="smitsachan4567@gmail.com" userId="7f8664e2a01bc361" providerId="LiveId" clId="{226507F6-F1D7-43C4-986E-015DD267DC57}" dt="2023-05-29T14:07:20.038" v="1522" actId="13822"/>
          <ac:cxnSpMkLst>
            <pc:docMk/>
            <pc:sldMk cId="45563320" sldId="265"/>
            <ac:cxnSpMk id="22" creationId="{33F3AA26-C1A1-1665-D5FA-CA67E625259E}"/>
          </ac:cxnSpMkLst>
        </pc:cxnChg>
      </pc:sldChg>
      <pc:sldChg chg="del">
        <pc:chgData name="smitsachan4567@gmail.com" userId="7f8664e2a01bc361" providerId="LiveId" clId="{226507F6-F1D7-43C4-986E-015DD267DC57}" dt="2023-05-29T09:25:12.837" v="983" actId="2696"/>
        <pc:sldMkLst>
          <pc:docMk/>
          <pc:sldMk cId="1247726084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7ECD-1572-4091-9CB5-B5B0587F6DA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32462-06B0-4909-A2F4-1A264871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32462-06B0-4909-A2F4-1A2648716F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3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EFE-C130-10B8-C52C-2DB98F4E9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005C2-F83D-145D-E147-7DB4F94A2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22F9-6DAC-6D8B-4BA5-C1C0EE8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E6F5-3B55-686A-03B8-AE5166C8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68B5-2C0B-065D-9178-80B3A29F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3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934D-5A8A-87E2-43F3-C42BB9D5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7D80-B3D8-65D0-80A9-7D682B78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D06A-1F27-45C1-6956-49CC701C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AC1C-86DC-831A-D6CD-783DDCB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4C13-33F3-A2F1-A447-7ECDAC7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70763-8289-6740-CAE5-6BBFE691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01AAB-78C0-B01F-A6FB-E25609198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F162-EAFA-7DFA-F0FD-654C2BD1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E3AB-DF0A-3BD8-6E04-C864ED8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A9EE-4535-3880-5AFE-AD6CCE3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ECA-86B2-13DB-5E3D-6CE55E56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B1ED-F4E0-B8B6-8D01-DC5C2088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8B4C-1A00-8378-A39A-4FCE8FD8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B0C2-3187-2EC7-2E5B-A3F27A9A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B0EA-37DD-4456-6A88-A6CF348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3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047D-DD14-46E2-F2CF-4EBE7C9C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7854-478A-1332-CCC9-B4790C84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88B1-67B4-3C45-93F0-ACBE3394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637A-63FE-77CB-29D6-415FFDE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A475-5DD5-88E5-E36B-B266C6AE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5866-8925-62DA-E116-8B73C95E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EC2A-DA24-727A-6226-86CBDB18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B9BF4-0D2A-30AD-4C73-E7204922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C87F-67E9-40B6-6AF0-8323A08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B9A65-CD71-4609-1C8C-AB64899F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71B1-D31C-B19D-D58F-D816980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50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C5C0-35CC-A23C-A005-4766E306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C28B-CE55-5555-53EF-434D072E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B267-A775-F3A7-AFD2-326ACEFC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09B77-4574-0783-5C96-7C31E7B42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6C511-54AF-3E6C-D9D0-53E771D51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67270-1806-9FF3-1F65-A0320CB5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2E337-8ED3-5375-3A9A-9E8D70D9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CEBD2-EC86-ACC1-2189-C6493C1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8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3CCA-D3E9-494D-E7D9-C1AA9857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6597E-C69B-4109-827C-1E8530A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C2BF-4C36-CA09-8BB2-4667AD7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81BCA-E8AB-9C85-3813-92E29C17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8D506-2A29-9E96-E912-5C0554A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06C65-5578-1A2F-8366-F1A71E9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3445-DF1D-0B7C-B735-D86F353F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892C-CBEA-65EC-C9A1-D878909C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1C5A-B27F-8153-5C5C-1DF4552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2A7DF-1872-4636-D715-59C0F100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1C4E-79F3-C05B-8290-B16218E5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8643-DF75-9DF5-AE2D-333BDF71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FB90-3FE2-C104-914A-114C5E7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9E43-D9D0-D47A-65F3-D9CAB8E6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3354E-EE03-7353-A958-917EB649D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E20F-5CB7-FBE6-80EC-95796A15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67133-E17D-C16C-7F03-C952BA26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BEE9-2A7A-CDBF-A3AD-3B8040A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2BB2E-1748-B063-2A2D-EEC7070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3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2CDAF-741B-D5B7-AFEF-3EC84F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C97C-9B70-377D-EB88-F3A2B839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D14B-5AC5-247F-A781-9EF009B8F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8C8-9E1F-492F-A9F7-2BD0CEEE68CC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6CD4-7ED5-97EA-E18E-956433A92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41E7-4D71-C37B-E69C-B726F139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BF08-DE4A-4B4D-A212-8B1E4F74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5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el-background-with-aesthetic-pink-sky">
            <a:extLst>
              <a:ext uri="{FF2B5EF4-FFF2-40B4-BE49-F238E27FC236}">
                <a16:creationId xmlns:a16="http://schemas.microsoft.com/office/drawing/2014/main" id="{080E0580-966E-CBE3-FE51-976E23AFA5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68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7FD1D-9D03-3801-A66F-5A55D2618771}"/>
              </a:ext>
            </a:extLst>
          </p:cNvPr>
          <p:cNvSpPr txBox="1"/>
          <p:nvPr/>
        </p:nvSpPr>
        <p:spPr>
          <a:xfrm>
            <a:off x="3814352" y="638689"/>
            <a:ext cx="643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Forte" panose="03060902040502070203" pitchFamily="66" charset="0"/>
              </a:rPr>
              <a:t>Presenting</a:t>
            </a:r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endParaRPr lang="en-IN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51BFF-EC6A-F196-5CD5-C911FC1D0239}"/>
              </a:ext>
            </a:extLst>
          </p:cNvPr>
          <p:cNvSpPr txBox="1"/>
          <p:nvPr/>
        </p:nvSpPr>
        <p:spPr>
          <a:xfrm>
            <a:off x="6250389" y="638689"/>
            <a:ext cx="224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Forte" panose="03060902040502070203" pitchFamily="66" charset="0"/>
                <a:ea typeface="Cambria Math" panose="02040503050406030204" pitchFamily="18" charset="0"/>
              </a:rPr>
              <a:t>you</a:t>
            </a:r>
            <a:endParaRPr lang="en-IN" sz="4000" dirty="0">
              <a:solidFill>
                <a:srgbClr val="002060"/>
              </a:solidFill>
              <a:latin typeface="Forte" panose="03060902040502070203" pitchFamily="66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ACBD-F01E-151C-576D-492DF8457E4A}"/>
              </a:ext>
            </a:extLst>
          </p:cNvPr>
          <p:cNvSpPr txBox="1"/>
          <p:nvPr/>
        </p:nvSpPr>
        <p:spPr>
          <a:xfrm>
            <a:off x="3201248" y="1218310"/>
            <a:ext cx="6567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Colonna MT" panose="04020805060202030203" pitchFamily="82" charset="0"/>
              </a:rPr>
              <a:t>          The</a:t>
            </a:r>
          </a:p>
          <a:p>
            <a:r>
              <a:rPr lang="en-US" sz="6600" dirty="0">
                <a:solidFill>
                  <a:srgbClr val="002060"/>
                </a:solidFill>
                <a:latin typeface="Colonna MT" panose="04020805060202030203" pitchFamily="82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Algerian" panose="04020705040A02060702" pitchFamily="82" charset="0"/>
              </a:rPr>
              <a:t>weath</a:t>
            </a:r>
            <a:r>
              <a:rPr lang="en-US" sz="6000" dirty="0">
                <a:solidFill>
                  <a:srgbClr val="002060"/>
                </a:solidFill>
                <a:latin typeface="Algerian" panose="04020705040A02060702" pitchFamily="82" charset="0"/>
              </a:rPr>
              <a:t>-HACK</a:t>
            </a:r>
            <a:endParaRPr lang="en-IN" sz="6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BA0996-3F98-42CA-D20A-C83CD6D13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6444" l="9778" r="89778">
                        <a14:foregroundMark x1="444" y1="18667" x2="17778" y2="1778"/>
                        <a14:foregroundMark x1="17778" y1="1778" x2="76000" y2="1333"/>
                        <a14:foregroundMark x1="76000" y1="1333" x2="97333" y2="14222"/>
                        <a14:foregroundMark x1="97333" y1="14222" x2="96889" y2="88889"/>
                        <a14:foregroundMark x1="96889" y1="88889" x2="74667" y2="96889"/>
                        <a14:foregroundMark x1="74667" y1="96889" x2="22222" y2="97778"/>
                        <a14:foregroundMark x1="22222" y1="97778" x2="1333" y2="85333"/>
                        <a14:foregroundMark x1="1333" y1="85333" x2="444" y2="38222"/>
                        <a14:foregroundMark x1="444" y1="38222" x2="49778" y2="53333"/>
                        <a14:foregroundMark x1="49778" y1="53333" x2="68889" y2="67556"/>
                        <a14:foregroundMark x1="68889" y1="67556" x2="31556" y2="72000"/>
                        <a14:foregroundMark x1="31556" y1="72000" x2="67556" y2="76444"/>
                        <a14:foregroundMark x1="67556" y1="76444" x2="38667" y2="56889"/>
                        <a14:foregroundMark x1="38667" y1="56889" x2="67556" y2="73333"/>
                        <a14:foregroundMark x1="67556" y1="73333" x2="26222" y2="56889"/>
                        <a14:foregroundMark x1="26222" y1="56889" x2="52000" y2="63111"/>
                        <a14:foregroundMark x1="52000" y1="63111" x2="81778" y2="47111"/>
                        <a14:foregroundMark x1="81778" y1="47111" x2="32444" y2="25778"/>
                        <a14:foregroundMark x1="32444" y1="25778" x2="66222" y2="42667"/>
                        <a14:foregroundMark x1="66222" y1="42667" x2="41778" y2="28000"/>
                        <a14:foregroundMark x1="41778" y1="28000" x2="24000" y2="44889"/>
                        <a14:foregroundMark x1="24000" y1="44889" x2="38667" y2="67111"/>
                        <a14:foregroundMark x1="38667" y1="67111" x2="66667" y2="40444"/>
                        <a14:foregroundMark x1="66667" y1="40444" x2="23556" y2="43556"/>
                        <a14:foregroundMark x1="23556" y1="43556" x2="60444" y2="35111"/>
                        <a14:foregroundMark x1="60444" y1="35111" x2="38667" y2="6667"/>
                        <a14:foregroundMark x1="38667" y1="6667" x2="56444" y2="28444"/>
                        <a14:foregroundMark x1="56444" y1="28444" x2="24889" y2="6222"/>
                        <a14:foregroundMark x1="24889" y1="6222" x2="4000" y2="14222"/>
                        <a14:foregroundMark x1="4000" y1="14222" x2="26222" y2="6667"/>
                        <a14:foregroundMark x1="26222" y1="6667" x2="11111" y2="25778"/>
                        <a14:foregroundMark x1="11111" y1="25778" x2="32000" y2="42667"/>
                        <a14:foregroundMark x1="32000" y1="42667" x2="44889" y2="22667"/>
                        <a14:foregroundMark x1="44889" y1="22667" x2="17778" y2="27111"/>
                        <a14:foregroundMark x1="17778" y1="27111" x2="37333" y2="38222"/>
                        <a14:foregroundMark x1="37333" y1="38222" x2="41778" y2="16444"/>
                        <a14:foregroundMark x1="41778" y1="16444" x2="65333" y2="16000"/>
                        <a14:foregroundMark x1="65333" y1="16000" x2="87111" y2="40000"/>
                        <a14:foregroundMark x1="87111" y1="40000" x2="93778" y2="62667"/>
                        <a14:foregroundMark x1="93778" y1="62667" x2="68889" y2="68000"/>
                        <a14:foregroundMark x1="68889" y1="68000" x2="72000" y2="41778"/>
                        <a14:foregroundMark x1="72000" y1="41778" x2="94222" y2="24889"/>
                        <a14:foregroundMark x1="94222" y1="24889" x2="82667" y2="4000"/>
                        <a14:foregroundMark x1="82667" y1="4000" x2="18667" y2="32889"/>
                        <a14:foregroundMark x1="18667" y1="32889" x2="54222" y2="34222"/>
                        <a14:foregroundMark x1="54222" y1="34222" x2="75111" y2="24444"/>
                        <a14:foregroundMark x1="75111" y1="24444" x2="71111" y2="50667"/>
                        <a14:foregroundMark x1="71111" y1="50667" x2="50667" y2="39556"/>
                        <a14:foregroundMark x1="50667" y1="39556" x2="25333" y2="46222"/>
                        <a14:foregroundMark x1="25333" y1="46222" x2="49778" y2="52889"/>
                        <a14:foregroundMark x1="49778" y1="52889" x2="23556" y2="57333"/>
                        <a14:foregroundMark x1="23556" y1="57333" x2="6667" y2="39556"/>
                        <a14:foregroundMark x1="6667" y1="39556" x2="1778" y2="62222"/>
                        <a14:foregroundMark x1="1778" y1="62222" x2="36444" y2="61778"/>
                        <a14:foregroundMark x1="36444" y1="61778" x2="13778" y2="80444"/>
                        <a14:foregroundMark x1="13778" y1="80444" x2="12000" y2="35556"/>
                        <a14:foregroundMark x1="12000" y1="35556" x2="13333" y2="63111"/>
                        <a14:foregroundMark x1="13333" y1="63111" x2="37778" y2="76000"/>
                        <a14:foregroundMark x1="37778" y1="76000" x2="10222" y2="71556"/>
                        <a14:foregroundMark x1="10222" y1="71556" x2="17778" y2="98667"/>
                        <a14:foregroundMark x1="17778" y1="98667" x2="1778" y2="82222"/>
                        <a14:foregroundMark x1="1778" y1="82222" x2="57778" y2="78222"/>
                        <a14:foregroundMark x1="57778" y1="78222" x2="28889" y2="88889"/>
                        <a14:foregroundMark x1="28889" y1="88889" x2="47111" y2="73778"/>
                        <a14:foregroundMark x1="47111" y1="73778" x2="70222" y2="77333"/>
                        <a14:foregroundMark x1="70222" y1="77333" x2="36889" y2="87556"/>
                        <a14:foregroundMark x1="36889" y1="87556" x2="67111" y2="90222"/>
                        <a14:foregroundMark x1="67111" y1="90222" x2="25778" y2="91556"/>
                        <a14:foregroundMark x1="25778" y1="91556" x2="57778" y2="93333"/>
                        <a14:foregroundMark x1="57778" y1="93333" x2="80444" y2="91111"/>
                        <a14:foregroundMark x1="80444" y1="91111" x2="70222" y2="70222"/>
                        <a14:foregroundMark x1="70222" y1="70222" x2="92889" y2="75556"/>
                        <a14:foregroundMark x1="92889" y1="75556" x2="82222" y2="96444"/>
                        <a14:foregroundMark x1="82222" y1="96444" x2="86222" y2="92000"/>
                        <a14:backgroundMark x1="889" y1="5778" x2="2960" y2="50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1495" y="3969712"/>
            <a:ext cx="2659796" cy="2659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A49A6-9E62-E032-36D7-C4EF9E1748D3}"/>
              </a:ext>
            </a:extLst>
          </p:cNvPr>
          <p:cNvSpPr txBox="1"/>
          <p:nvPr/>
        </p:nvSpPr>
        <p:spPr>
          <a:xfrm>
            <a:off x="9444355" y="5511425"/>
            <a:ext cx="2548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By- 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Showcard Gothic" panose="04020904020102020604" pitchFamily="82" charset="0"/>
              </a:rPr>
              <a:t>LEGENDS</a:t>
            </a:r>
            <a:endParaRPr lang="en-IN" sz="3600" dirty="0">
              <a:solidFill>
                <a:schemeClr val="bg2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2F8BD1-2599-1B3C-3995-4C5AD5D8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4078D-AFF6-A183-DAB1-967A78FDDFC8}"/>
              </a:ext>
            </a:extLst>
          </p:cNvPr>
          <p:cNvSpPr txBox="1"/>
          <p:nvPr/>
        </p:nvSpPr>
        <p:spPr>
          <a:xfrm>
            <a:off x="2468880" y="-193715"/>
            <a:ext cx="8768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Eras Demi ITC" panose="020B08050305040208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MEMBERS</a:t>
            </a:r>
            <a:endParaRPr lang="en-IN" sz="6000" dirty="0">
              <a:solidFill>
                <a:schemeClr val="bg2"/>
              </a:solidFill>
              <a:latin typeface="Eras Demi ITC" panose="020B08050305040208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39F3-A553-21C9-8591-269386AD303D}"/>
              </a:ext>
            </a:extLst>
          </p:cNvPr>
          <p:cNvSpPr txBox="1"/>
          <p:nvPr/>
        </p:nvSpPr>
        <p:spPr>
          <a:xfrm>
            <a:off x="152400" y="821948"/>
            <a:ext cx="11287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Niharika                                                                                                220821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Smit Sachan                                                                                         220822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Falak Naz                                                                                              221264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Dipanshi Yadav                                                                                    221294</a:t>
            </a: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0A56FE-5123-1DA9-2875-13486D5307C2}"/>
              </a:ext>
            </a:extLst>
          </p:cNvPr>
          <p:cNvCxnSpPr>
            <a:cxnSpLocks/>
          </p:cNvCxnSpPr>
          <p:nvPr/>
        </p:nvCxnSpPr>
        <p:spPr>
          <a:xfrm>
            <a:off x="2580640" y="599440"/>
            <a:ext cx="58928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CB672D-F746-1659-C7F8-A4C16F778931}"/>
              </a:ext>
            </a:extLst>
          </p:cNvPr>
          <p:cNvSpPr txBox="1"/>
          <p:nvPr/>
        </p:nvSpPr>
        <p:spPr>
          <a:xfrm rot="10800000">
            <a:off x="1608884" y="4659721"/>
            <a:ext cx="665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LEGENDS</a:t>
            </a:r>
            <a:endParaRPr lang="en-IN" sz="9600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45BB7-FD22-BF50-C626-EF8C1F49B000}"/>
              </a:ext>
            </a:extLst>
          </p:cNvPr>
          <p:cNvSpPr txBox="1"/>
          <p:nvPr/>
        </p:nvSpPr>
        <p:spPr>
          <a:xfrm>
            <a:off x="2928404" y="3722177"/>
            <a:ext cx="665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LEGENDS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5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1B802-C993-3320-AB58-82065438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8C60C-3721-D98A-1177-B208B3ACB4B3}"/>
              </a:ext>
            </a:extLst>
          </p:cNvPr>
          <p:cNvSpPr txBox="1"/>
          <p:nvPr/>
        </p:nvSpPr>
        <p:spPr>
          <a:xfrm>
            <a:off x="3962400" y="-3943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                                                                            </a:t>
            </a:r>
            <a:r>
              <a:rPr lang="en-US" sz="4800" b="1" dirty="0">
                <a:solidFill>
                  <a:schemeClr val="bg1"/>
                </a:solidFill>
              </a:rPr>
              <a:t>WEATH-HACK</a:t>
            </a:r>
          </a:p>
          <a:p>
            <a:endParaRPr lang="en-IN" sz="48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4BF452-76B4-6375-3882-FA96DB368EDE}"/>
              </a:ext>
            </a:extLst>
          </p:cNvPr>
          <p:cNvCxnSpPr/>
          <p:nvPr/>
        </p:nvCxnSpPr>
        <p:spPr>
          <a:xfrm>
            <a:off x="2855295" y="1175272"/>
            <a:ext cx="5832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5F82F6-B5C1-00A4-C556-BE36E696960B}"/>
              </a:ext>
            </a:extLst>
          </p:cNvPr>
          <p:cNvSpPr txBox="1"/>
          <p:nvPr/>
        </p:nvSpPr>
        <p:spPr>
          <a:xfrm>
            <a:off x="830424" y="2787365"/>
            <a:ext cx="87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FE3F75-8615-10CC-3CE9-452679E83610}"/>
              </a:ext>
            </a:extLst>
          </p:cNvPr>
          <p:cNvCxnSpPr/>
          <p:nvPr/>
        </p:nvCxnSpPr>
        <p:spPr>
          <a:xfrm>
            <a:off x="2855295" y="1205752"/>
            <a:ext cx="5832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B1B603-063A-72FA-D42E-99DF56C8A0A7}"/>
              </a:ext>
            </a:extLst>
          </p:cNvPr>
          <p:cNvSpPr txBox="1"/>
          <p:nvPr/>
        </p:nvSpPr>
        <p:spPr>
          <a:xfrm>
            <a:off x="648930" y="1203004"/>
            <a:ext cx="1180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Category:</a:t>
            </a:r>
            <a:r>
              <a:rPr lang="en-US" sz="2800" dirty="0">
                <a:solidFill>
                  <a:schemeClr val="bg1"/>
                </a:solidFill>
              </a:rPr>
              <a:t>   Open Innovation</a:t>
            </a:r>
            <a:endParaRPr lang="en-US" sz="2800" b="1" u="sng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Track:</a:t>
            </a:r>
            <a:r>
              <a:rPr lang="en-US" sz="2800" dirty="0">
                <a:solidFill>
                  <a:schemeClr val="bg1"/>
                </a:solidFill>
              </a:rPr>
              <a:t>    Console app</a:t>
            </a:r>
          </a:p>
          <a:p>
            <a:r>
              <a:rPr lang="en-US" sz="2800" b="1" u="sng" dirty="0">
                <a:solidFill>
                  <a:schemeClr val="bg1"/>
                </a:solidFill>
              </a:rPr>
              <a:t>Language:</a:t>
            </a:r>
            <a:r>
              <a:rPr lang="en-US" sz="2800" dirty="0">
                <a:solidFill>
                  <a:schemeClr val="bg1"/>
                </a:solidFill>
              </a:rPr>
              <a:t>     Python</a:t>
            </a:r>
          </a:p>
          <a:p>
            <a:r>
              <a:rPr lang="en-US" sz="2800" b="1" u="sng" dirty="0">
                <a:solidFill>
                  <a:schemeClr val="bg1"/>
                </a:solidFill>
              </a:rPr>
              <a:t>Modules used: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tkinter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webbrowser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geopy.geocoders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timezonefinder,datetime</a:t>
            </a:r>
            <a:r>
              <a:rPr lang="en-US" sz="2800" dirty="0">
                <a:solidFill>
                  <a:schemeClr val="bg1"/>
                </a:solidFill>
              </a:rPr>
              <a:t>, requests, </a:t>
            </a:r>
            <a:r>
              <a:rPr lang="en-US" sz="2800" dirty="0" err="1">
                <a:solidFill>
                  <a:schemeClr val="bg1"/>
                </a:solidFill>
              </a:rPr>
              <a:t>pytz,PIL.Image</a:t>
            </a:r>
            <a:r>
              <a:rPr lang="en-US" sz="2800" dirty="0">
                <a:solidFill>
                  <a:schemeClr val="bg1"/>
                </a:solidFill>
              </a:rPr>
              <a:t> .</a:t>
            </a:r>
            <a:endParaRPr lang="en-US" sz="2800" b="1" u="sng" dirty="0">
              <a:solidFill>
                <a:schemeClr val="bg1"/>
              </a:solidFill>
            </a:endParaRPr>
          </a:p>
          <a:p>
            <a:endParaRPr lang="en-US" sz="2800" b="1" u="sng" dirty="0">
              <a:solidFill>
                <a:schemeClr val="bg1"/>
              </a:solidFill>
            </a:endParaRPr>
          </a:p>
          <a:p>
            <a:endParaRPr lang="en-US" sz="2800" b="1" u="sng" dirty="0">
              <a:solidFill>
                <a:schemeClr val="bg1"/>
              </a:solidFill>
            </a:endParaRPr>
          </a:p>
          <a:p>
            <a:endParaRPr lang="en-US" sz="2800" b="1" u="sng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16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BD12E-0F57-038A-AB37-D28BA342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9"/>
            <a:ext cx="12192001" cy="6850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F15ED-6872-5B1E-3D05-05CF343A9ABD}"/>
              </a:ext>
            </a:extLst>
          </p:cNvPr>
          <p:cNvSpPr txBox="1"/>
          <p:nvPr/>
        </p:nvSpPr>
        <p:spPr>
          <a:xfrm>
            <a:off x="4023360" y="2206343"/>
            <a:ext cx="796544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Predict the accurate weather condition </a:t>
            </a:r>
            <a:r>
              <a:rPr lang="en-IN" sz="2800" dirty="0">
                <a:solidFill>
                  <a:schemeClr val="bg1"/>
                </a:solidFill>
              </a:rPr>
              <a:t>by the use of pre-collected weather data.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Making it user friendly.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Easier to use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Includes useful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IN" sz="2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2AD57-2BE0-0145-5A69-A7A141BDD4AB}"/>
              </a:ext>
            </a:extLst>
          </p:cNvPr>
          <p:cNvSpPr txBox="1"/>
          <p:nvPr/>
        </p:nvSpPr>
        <p:spPr>
          <a:xfrm>
            <a:off x="4175760" y="609600"/>
            <a:ext cx="476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OBJECTIVE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01981A-3642-B1BA-2CD4-50F408F50C5F}"/>
              </a:ext>
            </a:extLst>
          </p:cNvPr>
          <p:cNvCxnSpPr/>
          <p:nvPr/>
        </p:nvCxnSpPr>
        <p:spPr>
          <a:xfrm>
            <a:off x="4175760" y="1412240"/>
            <a:ext cx="32105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6CBDE-9FD9-755D-4AC3-5D5CA2DB6ADB}"/>
              </a:ext>
            </a:extLst>
          </p:cNvPr>
          <p:cNvCxnSpPr/>
          <p:nvPr/>
        </p:nvCxnSpPr>
        <p:spPr>
          <a:xfrm flipH="1">
            <a:off x="4175760" y="1440260"/>
            <a:ext cx="32105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1C707-8A60-7C78-E39B-D655D374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12"/>
            <a:ext cx="12192001" cy="6854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5133D-EF85-F9B9-7E74-339351CC54D8}"/>
              </a:ext>
            </a:extLst>
          </p:cNvPr>
          <p:cNvSpPr txBox="1"/>
          <p:nvPr/>
        </p:nvSpPr>
        <p:spPr>
          <a:xfrm>
            <a:off x="2458063" y="1511970"/>
            <a:ext cx="64499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 opens the console app.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 enters their desired location or selects a saved location.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App sends a request to the weather API.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Weather data is retrieved and displayed to the user.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 can navigate between current weather, forecasts, current time of that area.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105D9-EC48-16E7-0910-B157C7E39CEA}"/>
              </a:ext>
            </a:extLst>
          </p:cNvPr>
          <p:cNvSpPr txBox="1"/>
          <p:nvPr/>
        </p:nvSpPr>
        <p:spPr>
          <a:xfrm>
            <a:off x="5122605" y="667826"/>
            <a:ext cx="3598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USER FLOW</a:t>
            </a:r>
            <a:endParaRPr lang="en-IN" sz="4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A70EBD-A76C-96BA-906C-8B88C909CD69}"/>
              </a:ext>
            </a:extLst>
          </p:cNvPr>
          <p:cNvCxnSpPr/>
          <p:nvPr/>
        </p:nvCxnSpPr>
        <p:spPr>
          <a:xfrm>
            <a:off x="5250425" y="1298236"/>
            <a:ext cx="26055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E4AC03-3CB8-1D12-1C62-401775401B8E}"/>
              </a:ext>
            </a:extLst>
          </p:cNvPr>
          <p:cNvCxnSpPr/>
          <p:nvPr/>
        </p:nvCxnSpPr>
        <p:spPr>
          <a:xfrm>
            <a:off x="5255341" y="1342483"/>
            <a:ext cx="26055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8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981B6-D97D-042C-FDF6-F52E6B5A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" y="0"/>
            <a:ext cx="12192001" cy="7241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DA847-01E4-8693-632C-A5F4ED94A303}"/>
              </a:ext>
            </a:extLst>
          </p:cNvPr>
          <p:cNvSpPr txBox="1"/>
          <p:nvPr/>
        </p:nvSpPr>
        <p:spPr>
          <a:xfrm>
            <a:off x="4117109" y="170934"/>
            <a:ext cx="394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KEY FEATURES</a:t>
            </a:r>
            <a:endParaRPr lang="en-IN" sz="4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AC190-0FB3-3703-2668-EC2B72D8C12F}"/>
              </a:ext>
            </a:extLst>
          </p:cNvPr>
          <p:cNvCxnSpPr/>
          <p:nvPr/>
        </p:nvCxnSpPr>
        <p:spPr>
          <a:xfrm>
            <a:off x="4117109" y="820882"/>
            <a:ext cx="34890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C94CEC-24A1-A2F4-ACCB-D4E7DBF2626E}"/>
              </a:ext>
            </a:extLst>
          </p:cNvPr>
          <p:cNvCxnSpPr/>
          <p:nvPr/>
        </p:nvCxnSpPr>
        <p:spPr>
          <a:xfrm>
            <a:off x="4117109" y="867638"/>
            <a:ext cx="34890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9C2967-59AB-0596-5C73-1C3448C3A4C7}"/>
              </a:ext>
            </a:extLst>
          </p:cNvPr>
          <p:cNvSpPr txBox="1"/>
          <p:nvPr/>
        </p:nvSpPr>
        <p:spPr>
          <a:xfrm>
            <a:off x="2066282" y="4094797"/>
            <a:ext cx="114196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B7317-5BB6-E176-9D98-4C829EAE37C9}"/>
              </a:ext>
            </a:extLst>
          </p:cNvPr>
          <p:cNvSpPr txBox="1"/>
          <p:nvPr/>
        </p:nvSpPr>
        <p:spPr>
          <a:xfrm>
            <a:off x="2025445" y="1602658"/>
            <a:ext cx="9271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 Multiple location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 Current weather condition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 7-days weather forecast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B9B64-15FE-8C4C-0842-FD8A1BDF4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92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1EEEB-3BF0-975B-DCA0-39F2613B95BD}"/>
              </a:ext>
            </a:extLst>
          </p:cNvPr>
          <p:cNvSpPr txBox="1"/>
          <p:nvPr/>
        </p:nvSpPr>
        <p:spPr>
          <a:xfrm>
            <a:off x="4296698" y="285135"/>
            <a:ext cx="625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use</a:t>
            </a:r>
            <a:endParaRPr lang="en-IN" sz="4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4FEF6-EBF6-78E0-0872-9F53702FE2F3}"/>
              </a:ext>
            </a:extLst>
          </p:cNvPr>
          <p:cNvCxnSpPr/>
          <p:nvPr/>
        </p:nvCxnSpPr>
        <p:spPr>
          <a:xfrm>
            <a:off x="4375355" y="934065"/>
            <a:ext cx="261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D56CA-83F8-B1C6-9685-9B0DB3D35EF9}"/>
              </a:ext>
            </a:extLst>
          </p:cNvPr>
          <p:cNvCxnSpPr/>
          <p:nvPr/>
        </p:nvCxnSpPr>
        <p:spPr>
          <a:xfrm>
            <a:off x="4390106" y="899651"/>
            <a:ext cx="26153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31CB1B-4271-4A99-7631-6805CDAA274D}"/>
              </a:ext>
            </a:extLst>
          </p:cNvPr>
          <p:cNvSpPr txBox="1"/>
          <p:nvPr/>
        </p:nvSpPr>
        <p:spPr>
          <a:xfrm>
            <a:off x="639097" y="1376516"/>
            <a:ext cx="67547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Step1:  </a:t>
            </a:r>
            <a:r>
              <a:rPr lang="en-US" sz="2000" dirty="0">
                <a:solidFill>
                  <a:schemeClr val="bg1"/>
                </a:solidFill>
              </a:rPr>
              <a:t>Type city or country name in the search bar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Step2:</a:t>
            </a:r>
            <a:r>
              <a:rPr lang="en-US" sz="2000" dirty="0">
                <a:solidFill>
                  <a:schemeClr val="bg1"/>
                </a:solidFill>
              </a:rPr>
              <a:t>   Click on the search icon and get the results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FC50B-9BDC-E21D-1C5B-76915835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8" y="2276168"/>
            <a:ext cx="7475361" cy="42059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E9FCF-A5AD-D442-4D43-204ED79E9B5A}"/>
              </a:ext>
            </a:extLst>
          </p:cNvPr>
          <p:cNvCxnSpPr/>
          <p:nvPr/>
        </p:nvCxnSpPr>
        <p:spPr>
          <a:xfrm flipH="1" flipV="1">
            <a:off x="3759200" y="4841065"/>
            <a:ext cx="1477108" cy="825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7E087F-83CC-82D4-6949-4016CBA5B089}"/>
              </a:ext>
            </a:extLst>
          </p:cNvPr>
          <p:cNvCxnSpPr/>
          <p:nvPr/>
        </p:nvCxnSpPr>
        <p:spPr>
          <a:xfrm flipV="1">
            <a:off x="7931356" y="1680308"/>
            <a:ext cx="867507" cy="20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669ABA-0B2B-111B-D4D9-78635E5A7B68}"/>
              </a:ext>
            </a:extLst>
          </p:cNvPr>
          <p:cNvCxnSpPr/>
          <p:nvPr/>
        </p:nvCxnSpPr>
        <p:spPr>
          <a:xfrm flipV="1">
            <a:off x="11051459" y="1680308"/>
            <a:ext cx="289169" cy="2344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421E23F-6A19-B009-4F49-EBDCE93B081D}"/>
              </a:ext>
            </a:extLst>
          </p:cNvPr>
          <p:cNvCxnSpPr/>
          <p:nvPr/>
        </p:nvCxnSpPr>
        <p:spPr>
          <a:xfrm rot="10800000">
            <a:off x="3313723" y="3321538"/>
            <a:ext cx="1422400" cy="515816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F3AA26-C1A1-1665-D5FA-CA67E625259E}"/>
              </a:ext>
            </a:extLst>
          </p:cNvPr>
          <p:cNvCxnSpPr/>
          <p:nvPr/>
        </p:nvCxnSpPr>
        <p:spPr>
          <a:xfrm flipV="1">
            <a:off x="5939692" y="1703506"/>
            <a:ext cx="930031" cy="1149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531FAE-A5F0-D0B6-AA8C-1FB7A4DB5104}"/>
              </a:ext>
            </a:extLst>
          </p:cNvPr>
          <p:cNvSpPr txBox="1"/>
          <p:nvPr/>
        </p:nvSpPr>
        <p:spPr>
          <a:xfrm>
            <a:off x="2586010" y="2902411"/>
            <a:ext cx="14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Detail </a:t>
            </a:r>
            <a:r>
              <a:rPr lang="en-US" dirty="0" err="1">
                <a:solidFill>
                  <a:schemeClr val="bg1"/>
                </a:solidFill>
              </a:rPr>
              <a:t>box</a:t>
            </a:r>
            <a:r>
              <a:rPr lang="en-US" dirty="0" err="1"/>
              <a:t>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3A93D-E123-9140-2567-1C399466B364}"/>
              </a:ext>
            </a:extLst>
          </p:cNvPr>
          <p:cNvSpPr txBox="1"/>
          <p:nvPr/>
        </p:nvSpPr>
        <p:spPr>
          <a:xfrm>
            <a:off x="6580554" y="1376516"/>
            <a:ext cx="10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8B6AC-E89B-4355-E442-5EC7F2ED20D5}"/>
              </a:ext>
            </a:extLst>
          </p:cNvPr>
          <p:cNvSpPr txBox="1"/>
          <p:nvPr/>
        </p:nvSpPr>
        <p:spPr>
          <a:xfrm>
            <a:off x="8107201" y="1250462"/>
            <a:ext cx="13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bar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A9BB8-A292-AC54-6A70-B63C541CD9E1}"/>
              </a:ext>
            </a:extLst>
          </p:cNvPr>
          <p:cNvSpPr txBox="1"/>
          <p:nvPr/>
        </p:nvSpPr>
        <p:spPr>
          <a:xfrm>
            <a:off x="10371015" y="1376516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D8ACE-55BD-6082-DCB5-257194D88A17}"/>
              </a:ext>
            </a:extLst>
          </p:cNvPr>
          <p:cNvSpPr txBox="1"/>
          <p:nvPr/>
        </p:nvSpPr>
        <p:spPr>
          <a:xfrm>
            <a:off x="2476594" y="4412594"/>
            <a:ext cx="17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Weather for whole weak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191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Calibri Light</vt:lpstr>
      <vt:lpstr>Colonna MT</vt:lpstr>
      <vt:lpstr>Eras Demi ITC</vt:lpstr>
      <vt:lpstr>Forte</vt:lpstr>
      <vt:lpstr>High Tower Text</vt:lpstr>
      <vt:lpstr>Showcard Gothic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smitsachan4567@gmail.com</dc:creator>
  <cp:lastModifiedBy>smitsachan4567@gmail.com</cp:lastModifiedBy>
  <cp:revision>2</cp:revision>
  <dcterms:created xsi:type="dcterms:W3CDTF">2023-05-29T04:58:37Z</dcterms:created>
  <dcterms:modified xsi:type="dcterms:W3CDTF">2023-05-29T15:01:02Z</dcterms:modified>
</cp:coreProperties>
</file>