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0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harika" initials="N" lastIdx="1" clrIdx="0">
    <p:extLst>
      <p:ext uri="{19B8F6BF-5375-455C-9EA6-DF929625EA0E}">
        <p15:presenceInfo xmlns:p15="http://schemas.microsoft.com/office/powerpoint/2012/main" userId="a1a145eaf35a46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5D71-9029-4D24-92FE-9680FE380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9197E-22D2-4B2A-ADC8-37FD6243B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A6518-487D-41A3-A8E0-5B6AB93A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2163-D109-400B-B3D9-28050785BA0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E8A7A-BDEE-419E-8B6B-9A12FF88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0295D-BC9E-4B08-9CE8-A3A9CF61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807DC-D661-43A5-B200-CD8C119F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9AEC-CF06-423A-A1B4-2046AE2C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953E0-66CF-47A4-9CB3-5714D264F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AE6F9-A10D-430F-91DD-60BFD6B9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2163-D109-400B-B3D9-28050785BA0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8DF62-5862-4CDF-894B-2EAEA081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D13-7484-4F44-B422-C00547D1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807DC-D661-43A5-B200-CD8C119F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1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0D387-7884-407A-ACBD-63D284601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E1FE4-9998-45DE-989E-02FFBD891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3741-DA5A-441C-88AD-6853C85D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2163-D109-400B-B3D9-28050785BA0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E9F9F-255B-4EA0-A652-B2EE9B68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41CEE-FDE7-466A-B47F-FBD67782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807DC-D661-43A5-B200-CD8C119F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7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5195-5DE0-4D1C-8E51-5B9B3D42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956E0-219B-4BF9-9953-BF320B96F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FAF76-A2B9-49DC-8CA3-46A3AC8A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2163-D109-400B-B3D9-28050785BA0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354EF-CCCC-493C-813F-E965F487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6481-2335-4E9B-9982-7BB8BCB7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807DC-D661-43A5-B200-CD8C119F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8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1160-01CC-4AB0-BCEE-4C9225DF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66F45-9806-4D51-9FC1-F2DB8F696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19189-DE4A-4256-8FF3-C35ED2FF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2163-D109-400B-B3D9-28050785BA0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4C68E-03F4-4062-A515-31C7B1C0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ACEF1-8F42-4678-9FDC-1A8B48FC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807DC-D661-43A5-B200-CD8C119F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6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4998-049A-4179-9A79-F8E341EF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B73A-6110-4568-8788-46E7B2A70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9FCC8-2549-4CC7-9CB1-8177AADC5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A4AC0-1390-4417-9505-B18C2B31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2163-D109-400B-B3D9-28050785BA0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2A20-E2CE-414E-984A-65B9F657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36C53-BF40-4F0F-926A-B18A9A9A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807DC-D661-43A5-B200-CD8C119F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5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5764-CDD6-4466-ACD5-82FE1D41F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DAD7D-8327-43B1-8156-0EDE81AEC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341E7-F850-4769-A5B2-155ECFD18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51795-C31B-40E9-A66B-D5184B332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7FDA9-58FF-4DD3-93B8-C589F68D0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042BA-967C-47B7-B16E-10496C4C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2163-D109-400B-B3D9-28050785BA0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83A1-6C08-4AC9-A960-03AF0027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4072E-9488-4720-94B9-4B0DF462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807DC-D661-43A5-B200-CD8C119F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9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BA8D-606D-4C3C-B66F-62CE1784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ECBD4-64DC-492E-8C71-53D8579E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2163-D109-400B-B3D9-28050785BA0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55026-5A27-447B-A197-BBDDF203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510D2-66F3-424B-8726-822273C6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807DC-D661-43A5-B200-CD8C119F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6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FCF56-9E81-4352-A6D0-AAB1626B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2163-D109-400B-B3D9-28050785BA0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05452-990D-4051-A5FF-ECF9B8D2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7F813-00D9-42C6-A179-5DC4C161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807DC-D661-43A5-B200-CD8C119F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3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24BE-4D3A-4F8C-BCB6-CF82DA74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E5F20-4D11-4F7E-966F-51D3A4493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DAF08-28E7-44E2-B4C4-28A8D2A13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EB0A6-ED3F-4020-935E-BBC84949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2163-D109-400B-B3D9-28050785BA0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846EB-DB93-40C8-834E-FA58C00B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E849C-382B-4017-ABB4-FB6255F5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807DC-D661-43A5-B200-CD8C119F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6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6D31-651A-49E8-B5F3-E7C2C9C6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0D0AB-8E5D-40EF-83A5-9917395A7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E1247-842C-4A6C-A67B-FDC135DFC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690B8-C1C3-4424-A7BE-5CC29346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2163-D109-400B-B3D9-28050785BA0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53F75-BCA0-4B53-8A24-20E4C1B1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245F8-C63C-4696-BF10-F6951804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807DC-D661-43A5-B200-CD8C119F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6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7F20B-95F2-4FF3-A2D6-9D3F02E8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827F9-BA7E-4A23-A52F-B1563C489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ED87-492A-4D83-9DA6-03508D2EE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52163-D109-400B-B3D9-28050785BA0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7C623-4C1B-4CAC-8CA9-CD36A1C33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AB2EC-35C0-4F91-B26E-3B2615445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807DC-D661-43A5-B200-CD8C119F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s/view-image.php?image=124599&amp;picture=palillo-de-la-familia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uburbancorrespondent.blogspot.com/2013/05/finish-line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article/communication/check-these-business-etiquettes-going-meeting-13206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milyvolley.com/2010/11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s://www.publicdomainpictures.net/view-image.php?image=127060&amp;picture=&amp;jazyk=ES" TargetMode="Externa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A31F1C-B4C9-4762-A4CC-94AC6848E7D3}"/>
              </a:ext>
            </a:extLst>
          </p:cNvPr>
          <p:cNvSpPr txBox="1"/>
          <p:nvPr/>
        </p:nvSpPr>
        <p:spPr>
          <a:xfrm>
            <a:off x="3843129" y="2598003"/>
            <a:ext cx="6480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Harrington" panose="04040505050A02020702" pitchFamily="8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4860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ouple of kids holding hands&#10;&#10;Description automatically generated with low confidence">
            <a:extLst>
              <a:ext uri="{FF2B5EF4-FFF2-40B4-BE49-F238E27FC236}">
                <a16:creationId xmlns:a16="http://schemas.microsoft.com/office/drawing/2014/main" id="{A573D797-8E53-4CAF-8464-450DC08D3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33600" y="457200"/>
            <a:ext cx="7924800" cy="5943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D4F8F95-C941-476C-B918-5405B37B247D}"/>
              </a:ext>
            </a:extLst>
          </p:cNvPr>
          <p:cNvSpPr/>
          <p:nvPr/>
        </p:nvSpPr>
        <p:spPr>
          <a:xfrm>
            <a:off x="6003634" y="2967335"/>
            <a:ext cx="42005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265F8-15C1-4DFF-9257-EC6866A82A9C}"/>
              </a:ext>
            </a:extLst>
          </p:cNvPr>
          <p:cNvSpPr txBox="1"/>
          <p:nvPr/>
        </p:nvSpPr>
        <p:spPr>
          <a:xfrm>
            <a:off x="6533322" y="656426"/>
            <a:ext cx="3776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arrington" panose="04040505050A02020702" pitchFamily="82" charset="0"/>
              </a:rPr>
              <a:t>I am Niharika Pillanagoyala.</a:t>
            </a:r>
            <a:br>
              <a:rPr lang="en-US" b="1" dirty="0">
                <a:latin typeface="Harrington" panose="04040505050A02020702" pitchFamily="82" charset="0"/>
              </a:rPr>
            </a:br>
            <a:r>
              <a:rPr lang="en-US" b="1" dirty="0">
                <a:latin typeface="Harrington" panose="04040505050A02020702" pitchFamily="82" charset="0"/>
              </a:rPr>
              <a:t>I am </a:t>
            </a:r>
            <a:r>
              <a:rPr lang="en-US" sz="2000" b="1" dirty="0">
                <a:latin typeface="Harrington" panose="04040505050A02020702" pitchFamily="82" charset="0"/>
              </a:rPr>
              <a:t>married</a:t>
            </a:r>
            <a:r>
              <a:rPr lang="en-US" b="1" dirty="0">
                <a:latin typeface="Harrington" panose="04040505050A02020702" pitchFamily="82" charset="0"/>
              </a:rPr>
              <a:t> and I have a 4-year-old kid.</a:t>
            </a:r>
          </a:p>
        </p:txBody>
      </p:sp>
    </p:spTree>
    <p:extLst>
      <p:ext uri="{BB962C8B-B14F-4D97-AF65-F5344CB8AC3E}">
        <p14:creationId xmlns:p14="http://schemas.microsoft.com/office/powerpoint/2010/main" val="349781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duated in Electronics and Communications in 2011">
            <a:extLst>
              <a:ext uri="{FF2B5EF4-FFF2-40B4-BE49-F238E27FC236}">
                <a16:creationId xmlns:a16="http://schemas.microsoft.com/office/drawing/2014/main" id="{048C319A-4D6F-4D84-A777-2483C9347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41029" y="0"/>
            <a:ext cx="790994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D3579E-EA46-4BAF-BF51-120A6F44A594}"/>
              </a:ext>
            </a:extLst>
          </p:cNvPr>
          <p:cNvSpPr txBox="1"/>
          <p:nvPr/>
        </p:nvSpPr>
        <p:spPr>
          <a:xfrm>
            <a:off x="2141029" y="6858000"/>
            <a:ext cx="7909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suburbancorrespondent.blogspot.com/2013/05/finish-line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59B4A-EBAD-47AB-82D8-AC0DEDA8DB62}"/>
              </a:ext>
            </a:extLst>
          </p:cNvPr>
          <p:cNvSpPr txBox="1"/>
          <p:nvPr/>
        </p:nvSpPr>
        <p:spPr>
          <a:xfrm>
            <a:off x="9846365" y="887896"/>
            <a:ext cx="2120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Harrington" panose="04040505050A02020702" pitchFamily="82" charset="0"/>
              </a:rPr>
              <a:t>Graduated in Electronics and communications in 2011</a:t>
            </a:r>
          </a:p>
        </p:txBody>
      </p:sp>
    </p:spTree>
    <p:extLst>
      <p:ext uri="{BB962C8B-B14F-4D97-AF65-F5344CB8AC3E}">
        <p14:creationId xmlns:p14="http://schemas.microsoft.com/office/powerpoint/2010/main" val="172657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D4152-AE39-40DA-8C5E-B3FD58223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5813" y="443948"/>
            <a:ext cx="10621963" cy="594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23C0B3-69BE-471A-860C-F3BD2FC10575}"/>
              </a:ext>
            </a:extLst>
          </p:cNvPr>
          <p:cNvSpPr txBox="1"/>
          <p:nvPr/>
        </p:nvSpPr>
        <p:spPr>
          <a:xfrm>
            <a:off x="785813" y="5211763"/>
            <a:ext cx="10621963" cy="11890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  <a:hlinkClick r:id="rId3" tooltip="https://www.peoplematters.in/article/communication/check-these-business-etiquettes-going-meeting-1320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1300">
                <a:solidFill>
                  <a:srgbClr val="FFFFFF"/>
                </a:solidFill>
              </a:rPr>
              <a:t> by Unknown Author is licensed under </a:t>
            </a:r>
            <a:r>
              <a:rPr lang="en-US" sz="13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8F673-0DB7-4A60-83F9-D49E4FB8960F}"/>
              </a:ext>
            </a:extLst>
          </p:cNvPr>
          <p:cNvSpPr txBox="1"/>
          <p:nvPr/>
        </p:nvSpPr>
        <p:spPr>
          <a:xfrm>
            <a:off x="783501" y="456344"/>
            <a:ext cx="26504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Harrington" panose="04040505050A02020702" pitchFamily="82" charset="0"/>
              </a:rPr>
              <a:t>10 years of work experienced. </a:t>
            </a:r>
            <a:br>
              <a:rPr lang="en-US" sz="2000" b="1" i="1" dirty="0">
                <a:latin typeface="Harrington" panose="04040505050A02020702" pitchFamily="82" charset="0"/>
              </a:rPr>
            </a:br>
            <a:r>
              <a:rPr lang="en-US" sz="2000" b="1" i="1" dirty="0">
                <a:latin typeface="Harrington" panose="04040505050A02020702" pitchFamily="82" charset="0"/>
              </a:rPr>
              <a:t>Worked as a System Engineer and Project Manager in different Infrastructure projects.</a:t>
            </a:r>
          </a:p>
        </p:txBody>
      </p:sp>
    </p:spTree>
    <p:extLst>
      <p:ext uri="{BB962C8B-B14F-4D97-AF65-F5344CB8AC3E}">
        <p14:creationId xmlns:p14="http://schemas.microsoft.com/office/powerpoint/2010/main" val="369377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C24B1CEC-CCEA-48A0-B871-E7418B1446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680" b="15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40421B-508D-4B53-B190-CA18756C6105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familyvolley.com/2010/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0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ress">
            <a:extLst>
              <a:ext uri="{FF2B5EF4-FFF2-40B4-BE49-F238E27FC236}">
                <a16:creationId xmlns:a16="http://schemas.microsoft.com/office/drawing/2014/main" id="{AA819E74-B170-485F-A7DA-30B5F59E8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2195" y="643467"/>
            <a:ext cx="2475653" cy="247565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4F359F-10F7-487B-B958-586C5CF5F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2549" y="4256389"/>
            <a:ext cx="3854945" cy="145524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211C072-9FAE-469F-A5A7-D59181C719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4273" y="650497"/>
            <a:ext cx="5571066" cy="5571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F9DEC-9632-4916-B73C-1FE47135253D}"/>
              </a:ext>
            </a:extLst>
          </p:cNvPr>
          <p:cNvSpPr txBox="1"/>
          <p:nvPr/>
        </p:nvSpPr>
        <p:spPr>
          <a:xfrm>
            <a:off x="725089" y="1046922"/>
            <a:ext cx="1408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Harrington" panose="04040505050A02020702" pitchFamily="82" charset="0"/>
              </a:rPr>
              <a:t>Shopping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3C8CFF-8242-406C-BC69-E587C75E4911}"/>
              </a:ext>
            </a:extLst>
          </p:cNvPr>
          <p:cNvSpPr txBox="1"/>
          <p:nvPr/>
        </p:nvSpPr>
        <p:spPr>
          <a:xfrm>
            <a:off x="5328358" y="940904"/>
            <a:ext cx="377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Harrington" panose="04040505050A02020702" pitchFamily="82" charset="0"/>
              </a:rPr>
              <a:t>Watching movies and series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4DBA74-E2BD-44C6-B260-8D241C52DB49}"/>
              </a:ext>
            </a:extLst>
          </p:cNvPr>
          <p:cNvSpPr txBox="1"/>
          <p:nvPr/>
        </p:nvSpPr>
        <p:spPr>
          <a:xfrm>
            <a:off x="2550021" y="3887057"/>
            <a:ext cx="1637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Harrington" panose="04040505050A02020702" pitchFamily="82" charset="0"/>
              </a:rPr>
              <a:t>Music</a:t>
            </a:r>
          </a:p>
        </p:txBody>
      </p:sp>
    </p:spTree>
    <p:extLst>
      <p:ext uri="{BB962C8B-B14F-4D97-AF65-F5344CB8AC3E}">
        <p14:creationId xmlns:p14="http://schemas.microsoft.com/office/powerpoint/2010/main" val="31792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80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Harrington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Niharika</dc:creator>
  <cp:lastModifiedBy>Niharika</cp:lastModifiedBy>
  <cp:revision>3</cp:revision>
  <dcterms:created xsi:type="dcterms:W3CDTF">2021-01-28T19:24:30Z</dcterms:created>
  <dcterms:modified xsi:type="dcterms:W3CDTF">2021-01-28T21:02:54Z</dcterms:modified>
</cp:coreProperties>
</file>