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2" r:id="rId5"/>
    <p:sldId id="263" r:id="rId6"/>
    <p:sldId id="264" r:id="rId7"/>
    <p:sldId id="267" r:id="rId8"/>
    <p:sldId id="270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BF099-B8D0-45D0-BE33-1C35C2E8A137}" v="41" dt="2022-05-03T11:31:36.385"/>
    <p1510:client id="{8A34D2A5-8B44-4DB1-9076-6C86D79B9E33}" v="2" dt="2022-05-03T15:48:14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Kalyan" userId="a1a145eaf35a46d6" providerId="LiveId" clId="{8A34D2A5-8B44-4DB1-9076-6C86D79B9E33}"/>
    <pc:docChg chg="custSel modSld">
      <pc:chgData name="Niharika Kalyan" userId="a1a145eaf35a46d6" providerId="LiveId" clId="{8A34D2A5-8B44-4DB1-9076-6C86D79B9E33}" dt="2022-05-03T16:56:50.838" v="295" actId="6549"/>
      <pc:docMkLst>
        <pc:docMk/>
      </pc:docMkLst>
      <pc:sldChg chg="modSp mod">
        <pc:chgData name="Niharika Kalyan" userId="a1a145eaf35a46d6" providerId="LiveId" clId="{8A34D2A5-8B44-4DB1-9076-6C86D79B9E33}" dt="2022-05-03T16:52:16.906" v="294" actId="20577"/>
        <pc:sldMkLst>
          <pc:docMk/>
          <pc:sldMk cId="2317448546" sldId="257"/>
        </pc:sldMkLst>
        <pc:spChg chg="mod">
          <ac:chgData name="Niharika Kalyan" userId="a1a145eaf35a46d6" providerId="LiveId" clId="{8A34D2A5-8B44-4DB1-9076-6C86D79B9E33}" dt="2022-05-03T16:52:16.906" v="294" actId="20577"/>
          <ac:spMkLst>
            <pc:docMk/>
            <pc:sldMk cId="2317448546" sldId="257"/>
            <ac:spMk id="3" creationId="{676D11CC-3ACA-4623-B5C4-84B8972C519F}"/>
          </ac:spMkLst>
        </pc:spChg>
      </pc:sldChg>
      <pc:sldChg chg="addSp delSp modSp mod addAnim">
        <pc:chgData name="Niharika Kalyan" userId="a1a145eaf35a46d6" providerId="LiveId" clId="{8A34D2A5-8B44-4DB1-9076-6C86D79B9E33}" dt="2022-05-03T15:48:14.894" v="282" actId="108"/>
        <pc:sldMkLst>
          <pc:docMk/>
          <pc:sldMk cId="1273891969" sldId="265"/>
        </pc:sldMkLst>
        <pc:spChg chg="mod">
          <ac:chgData name="Niharika Kalyan" userId="a1a145eaf35a46d6" providerId="LiveId" clId="{8A34D2A5-8B44-4DB1-9076-6C86D79B9E33}" dt="2022-05-03T14:14:42.474" v="234" actId="14100"/>
          <ac:spMkLst>
            <pc:docMk/>
            <pc:sldMk cId="1273891969" sldId="265"/>
            <ac:spMk id="2" creationId="{F6583688-2B13-ACF5-9B69-9F0C7F8946CC}"/>
          </ac:spMkLst>
        </pc:spChg>
        <pc:spChg chg="mod">
          <ac:chgData name="Niharika Kalyan" userId="a1a145eaf35a46d6" providerId="LiveId" clId="{8A34D2A5-8B44-4DB1-9076-6C86D79B9E33}" dt="2022-05-03T15:48:14.894" v="282" actId="108"/>
          <ac:spMkLst>
            <pc:docMk/>
            <pc:sldMk cId="1273891969" sldId="265"/>
            <ac:spMk id="3" creationId="{09F6B06B-88B9-F74A-9247-E8B60642F2D5}"/>
          </ac:spMkLst>
        </pc:spChg>
        <pc:spChg chg="del">
          <ac:chgData name="Niharika Kalyan" userId="a1a145eaf35a46d6" providerId="LiveId" clId="{8A34D2A5-8B44-4DB1-9076-6C86D79B9E33}" dt="2022-05-03T14:14:26.531" v="230" actId="26606"/>
          <ac:spMkLst>
            <pc:docMk/>
            <pc:sldMk cId="1273891969" sldId="265"/>
            <ac:spMk id="8" creationId="{6DDA8CE9-E0A6-4FF2-823D-D08607606DC2}"/>
          </ac:spMkLst>
        </pc:spChg>
        <pc:spChg chg="del">
          <ac:chgData name="Niharika Kalyan" userId="a1a145eaf35a46d6" providerId="LiveId" clId="{8A34D2A5-8B44-4DB1-9076-6C86D79B9E33}" dt="2022-05-03T14:14:26.531" v="230" actId="26606"/>
          <ac:spMkLst>
            <pc:docMk/>
            <pc:sldMk cId="1273891969" sldId="265"/>
            <ac:spMk id="10" creationId="{11195564-33B9-434B-9641-764F5905A56F}"/>
          </ac:spMkLst>
        </pc:spChg>
        <pc:spChg chg="add">
          <ac:chgData name="Niharika Kalyan" userId="a1a145eaf35a46d6" providerId="LiveId" clId="{8A34D2A5-8B44-4DB1-9076-6C86D79B9E33}" dt="2022-05-03T14:14:26.531" v="230" actId="26606"/>
          <ac:spMkLst>
            <pc:docMk/>
            <pc:sldMk cId="1273891969" sldId="265"/>
            <ac:spMk id="26" creationId="{934F1179-B481-4F9E-BCA3-AFB972070F83}"/>
          </ac:spMkLst>
        </pc:spChg>
        <pc:spChg chg="add">
          <ac:chgData name="Niharika Kalyan" userId="a1a145eaf35a46d6" providerId="LiveId" clId="{8A34D2A5-8B44-4DB1-9076-6C86D79B9E33}" dt="2022-05-03T14:14:26.531" v="230" actId="26606"/>
          <ac:spMkLst>
            <pc:docMk/>
            <pc:sldMk cId="1273891969" sldId="265"/>
            <ac:spMk id="28" creationId="{827DC2C4-B485-428A-BF4A-472D2967F47F}"/>
          </ac:spMkLst>
        </pc:spChg>
        <pc:spChg chg="add">
          <ac:chgData name="Niharika Kalyan" userId="a1a145eaf35a46d6" providerId="LiveId" clId="{8A34D2A5-8B44-4DB1-9076-6C86D79B9E33}" dt="2022-05-03T14:14:26.531" v="230" actId="26606"/>
          <ac:spMkLst>
            <pc:docMk/>
            <pc:sldMk cId="1273891969" sldId="265"/>
            <ac:spMk id="30" creationId="{EE04B5EB-F158-4507-90DD-BD23620C7CC9}"/>
          </ac:spMkLst>
        </pc:spChg>
        <pc:grpChg chg="del">
          <ac:chgData name="Niharika Kalyan" userId="a1a145eaf35a46d6" providerId="LiveId" clId="{8A34D2A5-8B44-4DB1-9076-6C86D79B9E33}" dt="2022-05-03T14:14:26.531" v="230" actId="26606"/>
          <ac:grpSpMkLst>
            <pc:docMk/>
            <pc:sldMk cId="1273891969" sldId="265"/>
            <ac:grpSpMk id="12" creationId="{1D18C537-E336-47C4-836B-C342A230F8F3}"/>
          </ac:grpSpMkLst>
        </pc:grpChg>
        <pc:grpChg chg="del">
          <ac:chgData name="Niharika Kalyan" userId="a1a145eaf35a46d6" providerId="LiveId" clId="{8A34D2A5-8B44-4DB1-9076-6C86D79B9E33}" dt="2022-05-03T14:14:26.531" v="230" actId="26606"/>
          <ac:grpSpMkLst>
            <pc:docMk/>
            <pc:sldMk cId="1273891969" sldId="265"/>
            <ac:grpSpMk id="18" creationId="{5A1259D8-0C3A-4069-A22F-537BBBB61A9C}"/>
          </ac:grpSpMkLst>
        </pc:grpChg>
      </pc:sldChg>
      <pc:sldChg chg="addSp delSp modSp mod setBg">
        <pc:chgData name="Niharika Kalyan" userId="a1a145eaf35a46d6" providerId="LiveId" clId="{8A34D2A5-8B44-4DB1-9076-6C86D79B9E33}" dt="2022-05-03T15:34:05.255" v="281" actId="14100"/>
        <pc:sldMkLst>
          <pc:docMk/>
          <pc:sldMk cId="1857432188" sldId="267"/>
        </pc:sldMkLst>
        <pc:spChg chg="mod ord">
          <ac:chgData name="Niharika Kalyan" userId="a1a145eaf35a46d6" providerId="LiveId" clId="{8A34D2A5-8B44-4DB1-9076-6C86D79B9E33}" dt="2022-05-03T15:33:56.569" v="279" actId="2711"/>
          <ac:spMkLst>
            <pc:docMk/>
            <pc:sldMk cId="1857432188" sldId="267"/>
            <ac:spMk id="2" creationId="{3D807128-EC11-3332-FF1C-DFEABEA41DB4}"/>
          </ac:spMkLst>
        </pc:spChg>
        <pc:spChg chg="add del">
          <ac:chgData name="Niharika Kalyan" userId="a1a145eaf35a46d6" providerId="LiveId" clId="{8A34D2A5-8B44-4DB1-9076-6C86D79B9E33}" dt="2022-05-03T14:13:17.694" v="217" actId="26606"/>
          <ac:spMkLst>
            <pc:docMk/>
            <pc:sldMk cId="1857432188" sldId="267"/>
            <ac:spMk id="9" creationId="{9D25F302-27C5-414F-97F8-6EA0A6C028BA}"/>
          </ac:spMkLst>
        </pc:spChg>
        <pc:spChg chg="add del">
          <ac:chgData name="Niharika Kalyan" userId="a1a145eaf35a46d6" providerId="LiveId" clId="{8A34D2A5-8B44-4DB1-9076-6C86D79B9E33}" dt="2022-05-03T14:13:17.694" v="217" actId="26606"/>
          <ac:spMkLst>
            <pc:docMk/>
            <pc:sldMk cId="1857432188" sldId="267"/>
            <ac:spMk id="11" creationId="{830A36F8-48C2-4842-A87B-8CE8DF4E7FD2}"/>
          </ac:spMkLst>
        </pc:spChg>
        <pc:spChg chg="add del">
          <ac:chgData name="Niharika Kalyan" userId="a1a145eaf35a46d6" providerId="LiveId" clId="{8A34D2A5-8B44-4DB1-9076-6C86D79B9E33}" dt="2022-05-03T14:13:17.694" v="217" actId="26606"/>
          <ac:spMkLst>
            <pc:docMk/>
            <pc:sldMk cId="1857432188" sldId="267"/>
            <ac:spMk id="13" creationId="{8F451A30-466B-4996-9BA5-CD6ABCC6D558}"/>
          </ac:spMkLst>
        </pc:spChg>
        <pc:spChg chg="add">
          <ac:chgData name="Niharika Kalyan" userId="a1a145eaf35a46d6" providerId="LiveId" clId="{8A34D2A5-8B44-4DB1-9076-6C86D79B9E33}" dt="2022-05-03T14:13:17.694" v="217" actId="26606"/>
          <ac:spMkLst>
            <pc:docMk/>
            <pc:sldMk cId="1857432188" sldId="267"/>
            <ac:spMk id="18" creationId="{9D25F302-27C5-414F-97F8-6EA0A6C028BA}"/>
          </ac:spMkLst>
        </pc:spChg>
        <pc:spChg chg="add">
          <ac:chgData name="Niharika Kalyan" userId="a1a145eaf35a46d6" providerId="LiveId" clId="{8A34D2A5-8B44-4DB1-9076-6C86D79B9E33}" dt="2022-05-03T14:13:17.694" v="217" actId="26606"/>
          <ac:spMkLst>
            <pc:docMk/>
            <pc:sldMk cId="1857432188" sldId="267"/>
            <ac:spMk id="20" creationId="{830A36F8-48C2-4842-A87B-8CE8DF4E7FD2}"/>
          </ac:spMkLst>
        </pc:spChg>
        <pc:spChg chg="add">
          <ac:chgData name="Niharika Kalyan" userId="a1a145eaf35a46d6" providerId="LiveId" clId="{8A34D2A5-8B44-4DB1-9076-6C86D79B9E33}" dt="2022-05-03T14:13:17.694" v="217" actId="26606"/>
          <ac:spMkLst>
            <pc:docMk/>
            <pc:sldMk cId="1857432188" sldId="267"/>
            <ac:spMk id="22" creationId="{8F451A30-466B-4996-9BA5-CD6ABCC6D558}"/>
          </ac:spMkLst>
        </pc:spChg>
        <pc:picChg chg="add mod">
          <ac:chgData name="Niharika Kalyan" userId="a1a145eaf35a46d6" providerId="LiveId" clId="{8A34D2A5-8B44-4DB1-9076-6C86D79B9E33}" dt="2022-05-03T15:34:05.255" v="281" actId="14100"/>
          <ac:picMkLst>
            <pc:docMk/>
            <pc:sldMk cId="1857432188" sldId="267"/>
            <ac:picMk id="4" creationId="{702E01AE-B89B-AF6E-2974-2AFA8A16498B}"/>
          </ac:picMkLst>
        </pc:picChg>
        <pc:picChg chg="del">
          <ac:chgData name="Niharika Kalyan" userId="a1a145eaf35a46d6" providerId="LiveId" clId="{8A34D2A5-8B44-4DB1-9076-6C86D79B9E33}" dt="2022-05-03T14:12:37.259" v="201" actId="478"/>
          <ac:picMkLst>
            <pc:docMk/>
            <pc:sldMk cId="1857432188" sldId="267"/>
            <ac:picMk id="7" creationId="{1404AF1B-76AF-7738-02EC-D29D50C70552}"/>
          </ac:picMkLst>
        </pc:picChg>
      </pc:sldChg>
      <pc:sldChg chg="addSp modSp mod setBg">
        <pc:chgData name="Niharika Kalyan" userId="a1a145eaf35a46d6" providerId="LiveId" clId="{8A34D2A5-8B44-4DB1-9076-6C86D79B9E33}" dt="2022-05-03T16:56:50.838" v="295" actId="6549"/>
        <pc:sldMkLst>
          <pc:docMk/>
          <pc:sldMk cId="2160130112" sldId="268"/>
        </pc:sldMkLst>
        <pc:spChg chg="mod">
          <ac:chgData name="Niharika Kalyan" userId="a1a145eaf35a46d6" providerId="LiveId" clId="{8A34D2A5-8B44-4DB1-9076-6C86D79B9E33}" dt="2022-05-03T14:00:39.838" v="4" actId="20577"/>
          <ac:spMkLst>
            <pc:docMk/>
            <pc:sldMk cId="2160130112" sldId="268"/>
            <ac:spMk id="2" creationId="{F1198698-E257-BDE4-0AB0-EA21E641DD89}"/>
          </ac:spMkLst>
        </pc:spChg>
        <pc:spChg chg="mod">
          <ac:chgData name="Niharika Kalyan" userId="a1a145eaf35a46d6" providerId="LiveId" clId="{8A34D2A5-8B44-4DB1-9076-6C86D79B9E33}" dt="2022-05-03T16:56:50.838" v="295" actId="6549"/>
          <ac:spMkLst>
            <pc:docMk/>
            <pc:sldMk cId="2160130112" sldId="268"/>
            <ac:spMk id="3" creationId="{7673951F-06AF-6134-2FCB-71FE9258341E}"/>
          </ac:spMkLst>
        </pc:spChg>
        <pc:spChg chg="add">
          <ac:chgData name="Niharika Kalyan" userId="a1a145eaf35a46d6" providerId="LiveId" clId="{8A34D2A5-8B44-4DB1-9076-6C86D79B9E33}" dt="2022-05-03T14:00:18.077" v="0" actId="26606"/>
          <ac:spMkLst>
            <pc:docMk/>
            <pc:sldMk cId="2160130112" sldId="268"/>
            <ac:spMk id="8" creationId="{934F1179-B481-4F9E-BCA3-AFB972070F83}"/>
          </ac:spMkLst>
        </pc:spChg>
        <pc:spChg chg="add">
          <ac:chgData name="Niharika Kalyan" userId="a1a145eaf35a46d6" providerId="LiveId" clId="{8A34D2A5-8B44-4DB1-9076-6C86D79B9E33}" dt="2022-05-03T14:00:18.077" v="0" actId="26606"/>
          <ac:spMkLst>
            <pc:docMk/>
            <pc:sldMk cId="2160130112" sldId="268"/>
            <ac:spMk id="10" creationId="{827DC2C4-B485-428A-BF4A-472D2967F47F}"/>
          </ac:spMkLst>
        </pc:spChg>
        <pc:spChg chg="add">
          <ac:chgData name="Niharika Kalyan" userId="a1a145eaf35a46d6" providerId="LiveId" clId="{8A34D2A5-8B44-4DB1-9076-6C86D79B9E33}" dt="2022-05-03T14:00:18.077" v="0" actId="26606"/>
          <ac:spMkLst>
            <pc:docMk/>
            <pc:sldMk cId="2160130112" sldId="268"/>
            <ac:spMk id="12" creationId="{EE04B5EB-F158-4507-90DD-BD23620C7CC9}"/>
          </ac:spMkLst>
        </pc:spChg>
      </pc:sldChg>
      <pc:sldChg chg="delSp modSp mod">
        <pc:chgData name="Niharika Kalyan" userId="a1a145eaf35a46d6" providerId="LiveId" clId="{8A34D2A5-8B44-4DB1-9076-6C86D79B9E33}" dt="2022-05-03T14:38:22.097" v="270" actId="20577"/>
        <pc:sldMkLst>
          <pc:docMk/>
          <pc:sldMk cId="1525993266" sldId="270"/>
        </pc:sldMkLst>
        <pc:spChg chg="mod">
          <ac:chgData name="Niharika Kalyan" userId="a1a145eaf35a46d6" providerId="LiveId" clId="{8A34D2A5-8B44-4DB1-9076-6C86D79B9E33}" dt="2022-05-03T14:38:22.097" v="270" actId="20577"/>
          <ac:spMkLst>
            <pc:docMk/>
            <pc:sldMk cId="1525993266" sldId="270"/>
            <ac:spMk id="2" creationId="{D2744E0D-D909-DD0F-E801-116B4ACBC259}"/>
          </ac:spMkLst>
        </pc:spChg>
        <pc:picChg chg="del">
          <ac:chgData name="Niharika Kalyan" userId="a1a145eaf35a46d6" providerId="LiveId" clId="{8A34D2A5-8B44-4DB1-9076-6C86D79B9E33}" dt="2022-05-03T14:37:58.257" v="237" actId="21"/>
          <ac:picMkLst>
            <pc:docMk/>
            <pc:sldMk cId="1525993266" sldId="270"/>
            <ac:picMk id="3" creationId="{564F487A-2573-5814-E5E3-D4FAE9FE4E63}"/>
          </ac:picMkLst>
        </pc:picChg>
        <pc:picChg chg="mod">
          <ac:chgData name="Niharika Kalyan" userId="a1a145eaf35a46d6" providerId="LiveId" clId="{8A34D2A5-8B44-4DB1-9076-6C86D79B9E33}" dt="2022-05-03T14:38:02.996" v="239" actId="1076"/>
          <ac:picMkLst>
            <pc:docMk/>
            <pc:sldMk cId="1525993266" sldId="270"/>
            <ac:picMk id="4" creationId="{A93CD296-7D80-FC02-E3CE-F586214E946F}"/>
          </ac:picMkLst>
        </pc:picChg>
        <pc:picChg chg="del">
          <ac:chgData name="Niharika Kalyan" userId="a1a145eaf35a46d6" providerId="LiveId" clId="{8A34D2A5-8B44-4DB1-9076-6C86D79B9E33}" dt="2022-05-03T14:38:00.928" v="238" actId="21"/>
          <ac:picMkLst>
            <pc:docMk/>
            <pc:sldMk cId="1525993266" sldId="270"/>
            <ac:picMk id="8" creationId="{2B1A5505-CB1B-9F83-1294-2025BF0A717F}"/>
          </ac:picMkLst>
        </pc:picChg>
        <pc:picChg chg="mod">
          <ac:chgData name="Niharika Kalyan" userId="a1a145eaf35a46d6" providerId="LiveId" clId="{8A34D2A5-8B44-4DB1-9076-6C86D79B9E33}" dt="2022-05-03T14:38:11.016" v="243" actId="14100"/>
          <ac:picMkLst>
            <pc:docMk/>
            <pc:sldMk cId="1525993266" sldId="270"/>
            <ac:picMk id="12" creationId="{A32A2EE2-8DEF-9ADE-4D97-2742AF60AB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AD1D-761F-427D-A18C-C6AC056DF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60B84-B45B-4EBF-BEDE-9218D5943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AFFD-6C84-4513-B998-AF4B4C1B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BFA8C-F280-4618-BD66-AC2E94F5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CEC9-3AFD-4756-81DD-6353D9FA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C319-2FF2-429C-BF66-E531A13E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D25A1-9EB8-47DC-8B39-F92A3D83C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6DCD-E6DC-4381-BEB2-8623B612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7CFC-628C-45CF-825C-4ACBC4A5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7034-A0A1-4DDF-8F8F-711ED99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2A057-2A1B-44A7-95C6-63B2F10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43089-4787-4CB9-B461-25C83817B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27B8-C1DE-4CCA-BD9C-44552E07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371D-94A8-4BEF-B4FA-D778B2C5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5241-035A-4324-B81C-504E96ED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9108-47B2-40A5-B3D5-3E459848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1C19-B4E0-4722-A975-E455AF14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CBBB-9C93-42FE-8CE4-F31A8DA2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23C2-316A-4394-8A4D-FE919CEF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EA8F-0549-485B-B67E-CB64623F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6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FFF-F99D-4E8F-97AC-3E879B9D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E095A-7C4D-47A0-8471-7C962B90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05FE-0FA7-4F3C-B268-CAC982A1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1F5C-AD34-48E5-A470-57EE7540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E214-C0E3-46A0-9710-130EC345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7F4B-CD00-4917-AB91-6E5A3618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675E-FF26-4BE1-89FF-95D57AE90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102F2-703F-49E2-8171-6F833CD8D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D14ED-CD6F-49FC-B998-9566B478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E57F-90A6-4AA0-A39B-35706301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484C-2A0F-4839-8037-9820C4C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0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2703-9962-4E79-BCCC-B9E22617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720E8-60FF-4B14-A1C9-9E54CBD9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02C9-F9DA-451D-8DB5-B61E441C4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E766D-B020-4A9F-8940-04858FAC3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8BE32-CA07-422E-9E10-7F910A1C8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38B05-186E-49FE-BED1-53956920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8DCEA-75A3-4B6C-A809-F3507007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CF609-4359-4373-AFF4-64DD3B39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B4-6B56-4E5F-AD37-04393EEE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9EEB7-BD3C-473D-B6A1-7D594ABC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08EE-62A3-442C-84D6-C777116C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33CE4-439D-4DE7-9B01-FDFC9CD0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3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2132C-075B-4BE9-A3BF-2860DE94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89061-5CA5-4448-99AB-38E41FE7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0229F-F1E8-4D58-8FA8-C9451F1D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B032-2C8E-4C23-9CDF-84B2A81A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C9C1-2BE0-4018-BB8C-8EF17497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0D061-0163-471E-865D-173EDBA19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8FACD-7386-4B97-895B-18F2F5D6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99A4E-81D3-456A-999F-A1E97378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77CC2-5D2B-423B-A7B1-559CA729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F02-1632-4743-9783-08213094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EF69D-8C79-4F51-B5AF-EB649A0F3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935E1-0B91-4386-B746-3AA2B3B4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83B6-214D-4A92-B8F3-E4C4DC69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9BFB6-C6EC-481E-BB2C-22A5A118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9624A-32D6-444F-8C7B-32A67AE2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A528B-8EB6-4CB9-BD22-F12E47E4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8B6-BDDF-4848-AC70-AE049B3F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99D5B-8B00-421D-92BF-7B79D2AEF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2764-B7E8-4233-9AC9-E9FCC260004C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FAC2-79F2-47F7-9B68-6E3BCE7B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2FBD-9100-4838-94BF-8C1083DB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9AB6-CB77-4300-8236-15ED3A1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4A37D-9AB3-49ED-8A13-3FEDC3E92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LongFormer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3BF6E-0C46-4A16-B5CC-7D0A21ABA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 Niharika Pillanagoyala</a:t>
            </a:r>
          </a:p>
        </p:txBody>
      </p:sp>
    </p:spTree>
    <p:extLst>
      <p:ext uri="{BB962C8B-B14F-4D97-AF65-F5344CB8AC3E}">
        <p14:creationId xmlns:p14="http://schemas.microsoft.com/office/powerpoint/2010/main" val="298338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0EE23B-A811-3554-E4BB-B710A255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5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98698-E257-BDE4-0AB0-EA21E641D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126619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What is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3951F-06AF-6134-2FCB-71FE9258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2428240"/>
            <a:ext cx="9514839" cy="3467231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Transformer is an architecture for transforming one sequence to another one with the help of two parts called Encoder-Decoder.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Transformer-based models are unable to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process long sequences.</a:t>
            </a:r>
            <a:br>
              <a:rPr lang="en-US" sz="2000" dirty="0">
                <a:effectLst/>
                <a:latin typeface="+mj-lt"/>
                <a:ea typeface="Calibri" panose="020F0502020204030204" pitchFamily="34" charset="0"/>
              </a:rPr>
            </a:b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Ex- BERT is a model limited to 512 tokens at a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Due to its self-attention mechanism Transformers scales quadratically with the sequence of words which increases the memory and  computational </a:t>
            </a:r>
            <a:r>
              <a:rPr lang="en-US" sz="2000">
                <a:latin typeface="+mj-lt"/>
              </a:rPr>
              <a:t>issues.</a:t>
            </a:r>
            <a:endParaRPr lang="en-US" sz="20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Drawback :  </a:t>
            </a:r>
            <a:r>
              <a:rPr lang="en-US" sz="2000" dirty="0">
                <a:latin typeface="+mj-lt"/>
              </a:rPr>
              <a:t>It cannot process long documents due to memory constraint.</a:t>
            </a:r>
          </a:p>
        </p:txBody>
      </p:sp>
    </p:spTree>
    <p:extLst>
      <p:ext uri="{BB962C8B-B14F-4D97-AF65-F5344CB8AC3E}">
        <p14:creationId xmlns:p14="http://schemas.microsoft.com/office/powerpoint/2010/main" val="21601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41896-6F33-4AA3-8CD2-DCF1F929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4"/>
            <a:ext cx="9231410" cy="2946978"/>
          </a:xfrm>
        </p:spPr>
        <p:txBody>
          <a:bodyPr anchor="b">
            <a:normAutofit/>
          </a:bodyPr>
          <a:lstStyle/>
          <a:p>
            <a:pPr algn="l"/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D11CC-3ACA-4623-B5C4-84B8972C5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2299420"/>
            <a:ext cx="9514839" cy="338002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+mj-cs"/>
              </a:rPr>
              <a:t>Long Former is a modified Transformer architecture.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+mj-cs"/>
              </a:rPr>
              <a:t>The attention mechanism is a drop-in replacement for the standard self-attention and combines a local windowed attention with a task motivated global attention.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cs typeface="+mj-cs"/>
              </a:rPr>
              <a:t>It Scales linearly with the sequence length, making it easy to process long tokens in thousands.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97AE2-9D48-5302-F265-D9CD8BC3A64E}"/>
              </a:ext>
            </a:extLst>
          </p:cNvPr>
          <p:cNvSpPr txBox="1"/>
          <p:nvPr/>
        </p:nvSpPr>
        <p:spPr>
          <a:xfrm>
            <a:off x="1001812" y="1107404"/>
            <a:ext cx="941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LongFormer -</a:t>
            </a:r>
            <a:r>
              <a:rPr lang="en-US" sz="4000" dirty="0">
                <a:latin typeface="+mj-lt"/>
                <a:cs typeface="+mj-cs"/>
              </a:rPr>
              <a:t> Long Document Transformer.</a:t>
            </a:r>
            <a:r>
              <a:rPr lang="en-US" sz="40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4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C5420-1ABC-E43E-5E76-A002088888E6}"/>
              </a:ext>
            </a:extLst>
          </p:cNvPr>
          <p:cNvSpPr txBox="1"/>
          <p:nvPr/>
        </p:nvSpPr>
        <p:spPr>
          <a:xfrm>
            <a:off x="4965431" y="264160"/>
            <a:ext cx="7064009" cy="595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 dirty="0">
                <a:effectLst/>
              </a:rPr>
              <a:t>Question Answering Tasks – QA </a:t>
            </a:r>
            <a:r>
              <a:rPr lang="en-US" sz="1700" dirty="0">
                <a:effectLst/>
              </a:rPr>
              <a:t>is finding correct answer to a given question from some knowledge base.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</a:rPr>
              <a:t>QA tasks are also divided into domains, depending on where the context for answering the questions can be found:</a:t>
            </a:r>
          </a:p>
          <a:p>
            <a:pPr marL="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>
              <a:effectLst/>
            </a:endParaRP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</a:rPr>
              <a:t> 1. Closed-domain/book Question Answering (cdQA) If the answers are localized to one domain, such as medical.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endParaRPr lang="en-US" sz="1700" dirty="0">
              <a:effectLst/>
            </a:endParaRP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dirty="0">
                <a:effectLst/>
              </a:rPr>
              <a:t> 2. Open-domain/book Question Answering (odQA) If the answers are in multiple domains, general knowledge questions.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772F1-6D9B-D93D-8B57-3F6A24B37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12" r="3326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C5E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AB45F-49F7-AB76-908A-36B72998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17748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Set Used: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SQuAD – Stanford Questioning Answering Dataset.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has 100k Questions and answers paired from Wikipedia</a:t>
            </a: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07635-7E64-D7F6-A923-C82B4B65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2499360"/>
            <a:ext cx="9057639" cy="3396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+mj-lt"/>
              </a:rPr>
              <a:t>Libraries</a:t>
            </a:r>
            <a:r>
              <a:rPr lang="en-US" sz="3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</a:t>
            </a:r>
            <a:r>
              <a:rPr lang="en-US" sz="3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HuggingFace Transformers – 3.4.0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Pre-trained transformer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HuggingFace Dataset Library  - 1.1.3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import and manipulate datasets for training and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Pytorch 		             - 1.7.0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Manipulation</a:t>
            </a:r>
          </a:p>
          <a:p>
            <a:endParaRPr lang="en-US" sz="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0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ADCD16-A802-682E-C77C-ADEA94F34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820"/>
            <a:ext cx="5784850" cy="6113780"/>
          </a:xfrm>
          <a:prstGeom prst="rect">
            <a:avLst/>
          </a:prstGeom>
        </p:spPr>
      </p:pic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3ABD0D9C-A762-0EFA-4577-354DDABCE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0" y="226060"/>
            <a:ext cx="5920105" cy="611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1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E01AE-B89B-AF6E-2974-2AFA8A16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77" y="3124622"/>
            <a:ext cx="6821763" cy="2666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807128-EC11-3332-FF1C-DFEABEA41DB4}"/>
              </a:ext>
            </a:extLst>
          </p:cNvPr>
          <p:cNvSpPr txBox="1"/>
          <p:nvPr/>
        </p:nvSpPr>
        <p:spPr>
          <a:xfrm>
            <a:off x="731520" y="1270000"/>
            <a:ext cx="9784080" cy="2875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b="1" dirty="0"/>
              <a:t>Transformers</a:t>
            </a:r>
            <a:r>
              <a:rPr lang="en-US" sz="6400" dirty="0"/>
              <a:t> self Attention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0" i="0" dirty="0">
                <a:effectLst/>
                <a:latin typeface="+mj-lt"/>
              </a:rPr>
              <a:t>The attention-mechanism looks at an input sequence and decides at each step which other parts of the sequence are important.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dirty="0"/>
              <a:t>								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dirty="0"/>
              <a:t>									</a:t>
            </a:r>
            <a:r>
              <a:rPr lang="en-US" sz="5500" dirty="0"/>
              <a:t>O(n 2 )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5743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CD296-7D80-FC02-E3CE-F586214E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78" y="1663460"/>
            <a:ext cx="3347402" cy="2564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744E0D-D909-DD0F-E801-116B4AC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latin typeface="+mn-lt"/>
              </a:rPr>
              <a:t>LongFormer</a:t>
            </a:r>
            <a:r>
              <a:rPr lang="en-US" sz="3300" dirty="0">
                <a:latin typeface="+mn-lt"/>
              </a:rPr>
              <a:t> uses Global + sliding Window Attention.</a:t>
            </a:r>
            <a:br>
              <a:rPr lang="en-US" sz="3300" dirty="0"/>
            </a:br>
            <a:endParaRPr lang="en-US" sz="33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2A2EE2-8DEF-9ADE-4D97-2742AF60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598" y="1690689"/>
            <a:ext cx="4719002" cy="27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9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83688-2B13-ACF5-9B69-9F0C7F894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126619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6B06B-88B9-F74A-9247-E8B60642F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2428240"/>
            <a:ext cx="7767319" cy="3467231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Easy to perform wide range of document-level NLP tasks without chunking/shortening the input.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Combines sliding and Global window attention while also scaling linearly with sequence length which reduces the computational complexity.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738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378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LongFormer</vt:lpstr>
      <vt:lpstr>What is Transformer</vt:lpstr>
      <vt:lpstr>   </vt:lpstr>
      <vt:lpstr>PowerPoint Presentation</vt:lpstr>
      <vt:lpstr>Data Set Used:  SQuAD – Stanford Questioning Answering Dataset.   It has 100k Questions and answers paired from Wikipedia. </vt:lpstr>
      <vt:lpstr>PowerPoint Presentation</vt:lpstr>
      <vt:lpstr>PowerPoint Presentation</vt:lpstr>
      <vt:lpstr>LongFormer uses Global + sliding Window Attention.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LongFormer</dc:title>
  <dc:creator>Niharika Kalyan</dc:creator>
  <cp:lastModifiedBy>Niharika Kalyan</cp:lastModifiedBy>
  <cp:revision>2</cp:revision>
  <dcterms:created xsi:type="dcterms:W3CDTF">2022-04-05T17:32:06Z</dcterms:created>
  <dcterms:modified xsi:type="dcterms:W3CDTF">2022-05-03T16:56:59Z</dcterms:modified>
</cp:coreProperties>
</file>