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6A03BC-20AB-42DA-A551-CABBEC4D66B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D93D5D6-1A3C-41F4-8EE9-49195DE0FDB0}">
      <dgm:prSet phldrT="[Text]"/>
      <dgm:spPr/>
      <dgm:t>
        <a:bodyPr/>
        <a:lstStyle/>
        <a:p>
          <a:r>
            <a:rPr lang="en-IN" dirty="0"/>
            <a:t>1</a:t>
          </a:r>
        </a:p>
      </dgm:t>
    </dgm:pt>
    <dgm:pt modelId="{62D242DB-6280-4EBB-8474-5ABF50D4BC34}" type="parTrans" cxnId="{A9D19347-0C75-4B08-AD17-995FABC6B169}">
      <dgm:prSet/>
      <dgm:spPr/>
      <dgm:t>
        <a:bodyPr/>
        <a:lstStyle/>
        <a:p>
          <a:endParaRPr lang="en-IN"/>
        </a:p>
      </dgm:t>
    </dgm:pt>
    <dgm:pt modelId="{E61BC966-7C8B-416A-9EB4-9296CF28A5C4}" type="sibTrans" cxnId="{A9D19347-0C75-4B08-AD17-995FABC6B169}">
      <dgm:prSet/>
      <dgm:spPr/>
      <dgm:t>
        <a:bodyPr/>
        <a:lstStyle/>
        <a:p>
          <a:endParaRPr lang="en-IN"/>
        </a:p>
      </dgm:t>
    </dgm:pt>
    <dgm:pt modelId="{DA2627C9-D527-4C87-9C84-6D0A36980596}">
      <dgm:prSet phldrT="[Text]"/>
      <dgm:spPr/>
      <dgm:t>
        <a:bodyPr/>
        <a:lstStyle/>
        <a:p>
          <a:r>
            <a:rPr lang="en-IN" dirty="0"/>
            <a:t>2</a:t>
          </a:r>
        </a:p>
      </dgm:t>
    </dgm:pt>
    <dgm:pt modelId="{F776EE08-704F-4643-A8EB-F0E291B5CE40}" type="parTrans" cxnId="{9B884272-71DE-489F-9278-651296A3B12F}">
      <dgm:prSet/>
      <dgm:spPr/>
      <dgm:t>
        <a:bodyPr/>
        <a:lstStyle/>
        <a:p>
          <a:endParaRPr lang="en-IN"/>
        </a:p>
      </dgm:t>
    </dgm:pt>
    <dgm:pt modelId="{AE4C04F8-5C06-47B3-9815-9E42F1EF451A}" type="sibTrans" cxnId="{9B884272-71DE-489F-9278-651296A3B12F}">
      <dgm:prSet/>
      <dgm:spPr/>
      <dgm:t>
        <a:bodyPr/>
        <a:lstStyle/>
        <a:p>
          <a:endParaRPr lang="en-IN"/>
        </a:p>
      </dgm:t>
    </dgm:pt>
    <dgm:pt modelId="{2005E625-FAEE-462C-9792-963439946195}">
      <dgm:prSet phldrT="[Text]"/>
      <dgm:spPr/>
      <dgm:t>
        <a:bodyPr/>
        <a:lstStyle/>
        <a:p>
          <a:r>
            <a:rPr lang="en-IN" dirty="0"/>
            <a:t>3</a:t>
          </a:r>
        </a:p>
      </dgm:t>
    </dgm:pt>
    <dgm:pt modelId="{B16BCE4D-7F35-4089-8F67-FA64CA3FBBF6}" type="parTrans" cxnId="{E2B3FDCD-AA7F-4B4C-ABE7-62ABF5946AA2}">
      <dgm:prSet/>
      <dgm:spPr/>
      <dgm:t>
        <a:bodyPr/>
        <a:lstStyle/>
        <a:p>
          <a:endParaRPr lang="en-IN"/>
        </a:p>
      </dgm:t>
    </dgm:pt>
    <dgm:pt modelId="{22633BEA-3436-4686-84C9-EB3C4628A4B5}" type="sibTrans" cxnId="{E2B3FDCD-AA7F-4B4C-ABE7-62ABF5946AA2}">
      <dgm:prSet/>
      <dgm:spPr/>
      <dgm:t>
        <a:bodyPr/>
        <a:lstStyle/>
        <a:p>
          <a:endParaRPr lang="en-IN"/>
        </a:p>
      </dgm:t>
    </dgm:pt>
    <dgm:pt modelId="{F1321937-AEF8-47DE-95DA-4CF4A622433A}">
      <dgm:prSet custT="1"/>
      <dgm:spPr/>
      <dgm:t>
        <a:bodyPr/>
        <a:lstStyle/>
        <a:p>
          <a:pPr algn="l"/>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PLUCKING is the process of harvesting of tea leaves.</a:t>
          </a:r>
        </a:p>
      </dgm:t>
    </dgm:pt>
    <dgm:pt modelId="{9F6ED00D-9C77-420D-B736-6B98822949F2}" type="sibTrans" cxnId="{33BA0713-DFF6-4B48-ACBE-46B0FC73966E}">
      <dgm:prSet/>
      <dgm:spPr/>
      <dgm:t>
        <a:bodyPr/>
        <a:lstStyle/>
        <a:p>
          <a:endParaRPr lang="en-IN"/>
        </a:p>
      </dgm:t>
    </dgm:pt>
    <dgm:pt modelId="{FB975512-2F1D-4971-8074-49991C4119B0}" type="parTrans" cxnId="{33BA0713-DFF6-4B48-ACBE-46B0FC73966E}">
      <dgm:prSet/>
      <dgm:spPr/>
      <dgm:t>
        <a:bodyPr/>
        <a:lstStyle/>
        <a:p>
          <a:endParaRPr lang="en-IN"/>
        </a:p>
      </dgm:t>
    </dgm:pt>
    <dgm:pt modelId="{636EE44B-0157-4B4D-ACB2-3DD3B35919A8}">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PLANNING</a:t>
          </a:r>
        </a:p>
      </dgm:t>
    </dgm:pt>
    <dgm:pt modelId="{5352356A-7020-4567-94C9-95193C82EC08}" type="parTrans" cxnId="{C37275A3-E0C6-4AF6-ABFD-A7EEAEDE6B73}">
      <dgm:prSet/>
      <dgm:spPr/>
      <dgm:t>
        <a:bodyPr/>
        <a:lstStyle/>
        <a:p>
          <a:endParaRPr lang="en-IN"/>
        </a:p>
      </dgm:t>
    </dgm:pt>
    <dgm:pt modelId="{176D25FA-0789-4E9F-8221-F75830A2B8D6}" type="sibTrans" cxnId="{C37275A3-E0C6-4AF6-ABFD-A7EEAEDE6B73}">
      <dgm:prSet/>
      <dgm:spPr/>
      <dgm:t>
        <a:bodyPr/>
        <a:lstStyle/>
        <a:p>
          <a:endParaRPr lang="en-IN"/>
        </a:p>
      </dgm:t>
    </dgm:pt>
    <dgm:pt modelId="{C96EBC8D-DB75-42AB-8C22-5C744A4682A0}">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COOLING</a:t>
          </a:r>
        </a:p>
      </dgm:t>
    </dgm:pt>
    <dgm:pt modelId="{99ED0D57-B97D-449E-8E06-77C204B30E96}" type="parTrans" cxnId="{394728AC-F819-4C3B-BF39-818B8A9D94DA}">
      <dgm:prSet/>
      <dgm:spPr/>
      <dgm:t>
        <a:bodyPr/>
        <a:lstStyle/>
        <a:p>
          <a:endParaRPr lang="en-IN"/>
        </a:p>
      </dgm:t>
    </dgm:pt>
    <dgm:pt modelId="{7DAB9992-4B2A-4E95-A658-A7A14B18433C}" type="sibTrans" cxnId="{394728AC-F819-4C3B-BF39-818B8A9D94DA}">
      <dgm:prSet/>
      <dgm:spPr/>
      <dgm:t>
        <a:bodyPr/>
        <a:lstStyle/>
        <a:p>
          <a:endParaRPr lang="en-IN"/>
        </a:p>
      </dgm:t>
    </dgm:pt>
    <dgm:pt modelId="{394690D0-2824-4471-BE97-C54B69028BFE}" type="pres">
      <dgm:prSet presAssocID="{1D6A03BC-20AB-42DA-A551-CABBEC4D66BE}" presName="linearFlow" presStyleCnt="0">
        <dgm:presLayoutVars>
          <dgm:dir/>
          <dgm:animLvl val="lvl"/>
          <dgm:resizeHandles val="exact"/>
        </dgm:presLayoutVars>
      </dgm:prSet>
      <dgm:spPr/>
    </dgm:pt>
    <dgm:pt modelId="{401C866C-6E9E-4836-AC57-214AD2B94D87}" type="pres">
      <dgm:prSet presAssocID="{6D93D5D6-1A3C-41F4-8EE9-49195DE0FDB0}" presName="composite" presStyleCnt="0"/>
      <dgm:spPr/>
    </dgm:pt>
    <dgm:pt modelId="{D03B6D64-5D61-4BBD-ADD2-79E8B06DB4EE}" type="pres">
      <dgm:prSet presAssocID="{6D93D5D6-1A3C-41F4-8EE9-49195DE0FDB0}" presName="parentText" presStyleLbl="alignNode1" presStyleIdx="0" presStyleCnt="3" custLinFactNeighborX="67" custLinFactNeighborY="0">
        <dgm:presLayoutVars>
          <dgm:chMax val="1"/>
          <dgm:bulletEnabled val="1"/>
        </dgm:presLayoutVars>
      </dgm:prSet>
      <dgm:spPr/>
    </dgm:pt>
    <dgm:pt modelId="{BC7027FD-0551-41D5-9001-35F4617AAFF2}" type="pres">
      <dgm:prSet presAssocID="{6D93D5D6-1A3C-41F4-8EE9-49195DE0FDB0}" presName="descendantText" presStyleLbl="alignAcc1" presStyleIdx="0" presStyleCnt="3" custLinFactNeighborY="-4">
        <dgm:presLayoutVars>
          <dgm:bulletEnabled val="1"/>
        </dgm:presLayoutVars>
      </dgm:prSet>
      <dgm:spPr/>
    </dgm:pt>
    <dgm:pt modelId="{72DA0397-FC4E-4219-AEA6-DD1C598A5E31}" type="pres">
      <dgm:prSet presAssocID="{E61BC966-7C8B-416A-9EB4-9296CF28A5C4}" presName="sp" presStyleCnt="0"/>
      <dgm:spPr/>
    </dgm:pt>
    <dgm:pt modelId="{049763A6-20F9-47AF-A4C4-1A1552625C7B}" type="pres">
      <dgm:prSet presAssocID="{DA2627C9-D527-4C87-9C84-6D0A36980596}" presName="composite" presStyleCnt="0"/>
      <dgm:spPr/>
    </dgm:pt>
    <dgm:pt modelId="{3F8EE3F8-8748-4503-855F-571741509A9D}" type="pres">
      <dgm:prSet presAssocID="{DA2627C9-D527-4C87-9C84-6D0A36980596}" presName="parentText" presStyleLbl="alignNode1" presStyleIdx="1" presStyleCnt="3" custLinFactNeighborY="0">
        <dgm:presLayoutVars>
          <dgm:chMax val="1"/>
          <dgm:bulletEnabled val="1"/>
        </dgm:presLayoutVars>
      </dgm:prSet>
      <dgm:spPr/>
    </dgm:pt>
    <dgm:pt modelId="{D4B0CDCC-2B49-4D53-83F2-539A7E7C0AAF}" type="pres">
      <dgm:prSet presAssocID="{DA2627C9-D527-4C87-9C84-6D0A36980596}" presName="descendantText" presStyleLbl="alignAcc1" presStyleIdx="1" presStyleCnt="3" custLinFactNeighborX="0">
        <dgm:presLayoutVars>
          <dgm:bulletEnabled val="1"/>
        </dgm:presLayoutVars>
      </dgm:prSet>
      <dgm:spPr/>
    </dgm:pt>
    <dgm:pt modelId="{AF6CB0E3-B843-4437-8782-5687D504D4D1}" type="pres">
      <dgm:prSet presAssocID="{AE4C04F8-5C06-47B3-9815-9E42F1EF451A}" presName="sp" presStyleCnt="0"/>
      <dgm:spPr/>
    </dgm:pt>
    <dgm:pt modelId="{8350D24A-5624-4F54-BEBA-C17B959949F7}" type="pres">
      <dgm:prSet presAssocID="{2005E625-FAEE-462C-9792-963439946195}" presName="composite" presStyleCnt="0"/>
      <dgm:spPr/>
    </dgm:pt>
    <dgm:pt modelId="{40514582-3D36-4F19-84DE-AE3E62C96696}" type="pres">
      <dgm:prSet presAssocID="{2005E625-FAEE-462C-9792-963439946195}" presName="parentText" presStyleLbl="alignNode1" presStyleIdx="2" presStyleCnt="3" custLinFactNeighborY="0">
        <dgm:presLayoutVars>
          <dgm:chMax val="1"/>
          <dgm:bulletEnabled val="1"/>
        </dgm:presLayoutVars>
      </dgm:prSet>
      <dgm:spPr/>
    </dgm:pt>
    <dgm:pt modelId="{0BDE0B62-66FF-45B7-B230-FCF0FD54936A}" type="pres">
      <dgm:prSet presAssocID="{2005E625-FAEE-462C-9792-963439946195}" presName="descendantText" presStyleLbl="alignAcc1" presStyleIdx="2" presStyleCnt="3" custLinFactNeighborY="0">
        <dgm:presLayoutVars>
          <dgm:bulletEnabled val="1"/>
        </dgm:presLayoutVars>
      </dgm:prSet>
      <dgm:spPr/>
    </dgm:pt>
  </dgm:ptLst>
  <dgm:cxnLst>
    <dgm:cxn modelId="{D0E1A703-D1E1-4C08-9572-6B226543122F}" type="presOf" srcId="{6D93D5D6-1A3C-41F4-8EE9-49195DE0FDB0}" destId="{D03B6D64-5D61-4BBD-ADD2-79E8B06DB4EE}" srcOrd="0" destOrd="0" presId="urn:microsoft.com/office/officeart/2005/8/layout/chevron2"/>
    <dgm:cxn modelId="{33BA0713-DFF6-4B48-ACBE-46B0FC73966E}" srcId="{6D93D5D6-1A3C-41F4-8EE9-49195DE0FDB0}" destId="{F1321937-AEF8-47DE-95DA-4CF4A622433A}" srcOrd="0" destOrd="0" parTransId="{FB975512-2F1D-4971-8074-49991C4119B0}" sibTransId="{9F6ED00D-9C77-420D-B736-6B98822949F2}"/>
    <dgm:cxn modelId="{507C392C-BF22-439D-95CE-F525DCEBD962}" type="presOf" srcId="{DA2627C9-D527-4C87-9C84-6D0A36980596}" destId="{3F8EE3F8-8748-4503-855F-571741509A9D}" srcOrd="0" destOrd="0" presId="urn:microsoft.com/office/officeart/2005/8/layout/chevron2"/>
    <dgm:cxn modelId="{F55CA62E-5CA9-4A71-A256-67B0981482B7}" type="presOf" srcId="{C96EBC8D-DB75-42AB-8C22-5C744A4682A0}" destId="{0BDE0B62-66FF-45B7-B230-FCF0FD54936A}" srcOrd="0" destOrd="0" presId="urn:microsoft.com/office/officeart/2005/8/layout/chevron2"/>
    <dgm:cxn modelId="{AB54513E-F58F-4FC2-90FD-31412B0851DC}" type="presOf" srcId="{636EE44B-0157-4B4D-ACB2-3DD3B35919A8}" destId="{D4B0CDCC-2B49-4D53-83F2-539A7E7C0AAF}" srcOrd="0" destOrd="0" presId="urn:microsoft.com/office/officeart/2005/8/layout/chevron2"/>
    <dgm:cxn modelId="{81D33940-41E5-47B4-BCF3-A1B1EC3B1250}" type="presOf" srcId="{1D6A03BC-20AB-42DA-A551-CABBEC4D66BE}" destId="{394690D0-2824-4471-BE97-C54B69028BFE}" srcOrd="0" destOrd="0" presId="urn:microsoft.com/office/officeart/2005/8/layout/chevron2"/>
    <dgm:cxn modelId="{5C4D3864-A23E-43E3-9468-4AA127B1EBD7}" type="presOf" srcId="{2005E625-FAEE-462C-9792-963439946195}" destId="{40514582-3D36-4F19-84DE-AE3E62C96696}" srcOrd="0" destOrd="0" presId="urn:microsoft.com/office/officeart/2005/8/layout/chevron2"/>
    <dgm:cxn modelId="{A9D19347-0C75-4B08-AD17-995FABC6B169}" srcId="{1D6A03BC-20AB-42DA-A551-CABBEC4D66BE}" destId="{6D93D5D6-1A3C-41F4-8EE9-49195DE0FDB0}" srcOrd="0" destOrd="0" parTransId="{62D242DB-6280-4EBB-8474-5ABF50D4BC34}" sibTransId="{E61BC966-7C8B-416A-9EB4-9296CF28A5C4}"/>
    <dgm:cxn modelId="{9B884272-71DE-489F-9278-651296A3B12F}" srcId="{1D6A03BC-20AB-42DA-A551-CABBEC4D66BE}" destId="{DA2627C9-D527-4C87-9C84-6D0A36980596}" srcOrd="1" destOrd="0" parTransId="{F776EE08-704F-4643-A8EB-F0E291B5CE40}" sibTransId="{AE4C04F8-5C06-47B3-9815-9E42F1EF451A}"/>
    <dgm:cxn modelId="{C37275A3-E0C6-4AF6-ABFD-A7EEAEDE6B73}" srcId="{DA2627C9-D527-4C87-9C84-6D0A36980596}" destId="{636EE44B-0157-4B4D-ACB2-3DD3B35919A8}" srcOrd="0" destOrd="0" parTransId="{5352356A-7020-4567-94C9-95193C82EC08}" sibTransId="{176D25FA-0789-4E9F-8221-F75830A2B8D6}"/>
    <dgm:cxn modelId="{394728AC-F819-4C3B-BF39-818B8A9D94DA}" srcId="{2005E625-FAEE-462C-9792-963439946195}" destId="{C96EBC8D-DB75-42AB-8C22-5C744A4682A0}" srcOrd="0" destOrd="0" parTransId="{99ED0D57-B97D-449E-8E06-77C204B30E96}" sibTransId="{7DAB9992-4B2A-4E95-A658-A7A14B18433C}"/>
    <dgm:cxn modelId="{E2B3FDCD-AA7F-4B4C-ABE7-62ABF5946AA2}" srcId="{1D6A03BC-20AB-42DA-A551-CABBEC4D66BE}" destId="{2005E625-FAEE-462C-9792-963439946195}" srcOrd="2" destOrd="0" parTransId="{B16BCE4D-7F35-4089-8F67-FA64CA3FBBF6}" sibTransId="{22633BEA-3436-4686-84C9-EB3C4628A4B5}"/>
    <dgm:cxn modelId="{80E4CFF3-0EF4-4FC9-A4CE-F4B3A64ABB9A}" type="presOf" srcId="{F1321937-AEF8-47DE-95DA-4CF4A622433A}" destId="{BC7027FD-0551-41D5-9001-35F4617AAFF2}" srcOrd="0" destOrd="0" presId="urn:microsoft.com/office/officeart/2005/8/layout/chevron2"/>
    <dgm:cxn modelId="{B1A10471-43E6-4955-B58E-09D4E1946A81}" type="presParOf" srcId="{394690D0-2824-4471-BE97-C54B69028BFE}" destId="{401C866C-6E9E-4836-AC57-214AD2B94D87}" srcOrd="0" destOrd="0" presId="urn:microsoft.com/office/officeart/2005/8/layout/chevron2"/>
    <dgm:cxn modelId="{1AF7559D-CD07-41A5-9008-21CE078CD9E0}" type="presParOf" srcId="{401C866C-6E9E-4836-AC57-214AD2B94D87}" destId="{D03B6D64-5D61-4BBD-ADD2-79E8B06DB4EE}" srcOrd="0" destOrd="0" presId="urn:microsoft.com/office/officeart/2005/8/layout/chevron2"/>
    <dgm:cxn modelId="{9B056625-DC1B-4414-B2C2-28B57B621DB9}" type="presParOf" srcId="{401C866C-6E9E-4836-AC57-214AD2B94D87}" destId="{BC7027FD-0551-41D5-9001-35F4617AAFF2}" srcOrd="1" destOrd="0" presId="urn:microsoft.com/office/officeart/2005/8/layout/chevron2"/>
    <dgm:cxn modelId="{9AE08F18-A893-46C9-AD67-048BD9CF9382}" type="presParOf" srcId="{394690D0-2824-4471-BE97-C54B69028BFE}" destId="{72DA0397-FC4E-4219-AEA6-DD1C598A5E31}" srcOrd="1" destOrd="0" presId="urn:microsoft.com/office/officeart/2005/8/layout/chevron2"/>
    <dgm:cxn modelId="{7285654B-F6CA-48A5-98B2-15AE52F8875C}" type="presParOf" srcId="{394690D0-2824-4471-BE97-C54B69028BFE}" destId="{049763A6-20F9-47AF-A4C4-1A1552625C7B}" srcOrd="2" destOrd="0" presId="urn:microsoft.com/office/officeart/2005/8/layout/chevron2"/>
    <dgm:cxn modelId="{8EE04538-2EFE-4E54-BC8B-BEC8B0E83F52}" type="presParOf" srcId="{049763A6-20F9-47AF-A4C4-1A1552625C7B}" destId="{3F8EE3F8-8748-4503-855F-571741509A9D}" srcOrd="0" destOrd="0" presId="urn:microsoft.com/office/officeart/2005/8/layout/chevron2"/>
    <dgm:cxn modelId="{0FD7D255-84D0-48F8-885C-D2E7EFC7DB3F}" type="presParOf" srcId="{049763A6-20F9-47AF-A4C4-1A1552625C7B}" destId="{D4B0CDCC-2B49-4D53-83F2-539A7E7C0AAF}" srcOrd="1" destOrd="0" presId="urn:microsoft.com/office/officeart/2005/8/layout/chevron2"/>
    <dgm:cxn modelId="{16CB7098-7FCE-4474-AEE7-4C3F4625FB24}" type="presParOf" srcId="{394690D0-2824-4471-BE97-C54B69028BFE}" destId="{AF6CB0E3-B843-4437-8782-5687D504D4D1}" srcOrd="3" destOrd="0" presId="urn:microsoft.com/office/officeart/2005/8/layout/chevron2"/>
    <dgm:cxn modelId="{F043B158-EDBC-4D56-B3ED-AD3580639781}" type="presParOf" srcId="{394690D0-2824-4471-BE97-C54B69028BFE}" destId="{8350D24A-5624-4F54-BEBA-C17B959949F7}" srcOrd="4" destOrd="0" presId="urn:microsoft.com/office/officeart/2005/8/layout/chevron2"/>
    <dgm:cxn modelId="{B9D2DE3F-1F96-480A-8D5E-571AAE89C4FE}" type="presParOf" srcId="{8350D24A-5624-4F54-BEBA-C17B959949F7}" destId="{40514582-3D36-4F19-84DE-AE3E62C96696}" srcOrd="0" destOrd="0" presId="urn:microsoft.com/office/officeart/2005/8/layout/chevron2"/>
    <dgm:cxn modelId="{B65B7E11-583E-4E4D-A9FD-3DFE7DC0690F}" type="presParOf" srcId="{8350D24A-5624-4F54-BEBA-C17B959949F7}" destId="{0BDE0B62-66FF-45B7-B230-FCF0FD5493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3B1E10-816F-4031-A6D3-39D8415BE75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D253F27-0ECA-40CC-AA17-4105AC5C9590}">
      <dgm:prSet phldrT="[Text]"/>
      <dgm:spPr/>
      <dgm:t>
        <a:bodyPr/>
        <a:lstStyle/>
        <a:p>
          <a:r>
            <a:rPr lang="en-IN" dirty="0"/>
            <a:t>4</a:t>
          </a:r>
        </a:p>
      </dgm:t>
    </dgm:pt>
    <dgm:pt modelId="{D26CE9D5-4008-438B-9378-15321AD682CD}" type="parTrans" cxnId="{57AEE3A6-210E-4046-BEEE-BB1CCD0C6441}">
      <dgm:prSet/>
      <dgm:spPr/>
      <dgm:t>
        <a:bodyPr/>
        <a:lstStyle/>
        <a:p>
          <a:endParaRPr lang="en-IN"/>
        </a:p>
      </dgm:t>
    </dgm:pt>
    <dgm:pt modelId="{4B2E2E19-4CA0-4239-A58B-306AC733D411}" type="sibTrans" cxnId="{57AEE3A6-210E-4046-BEEE-BB1CCD0C6441}">
      <dgm:prSet/>
      <dgm:spPr/>
      <dgm:t>
        <a:bodyPr/>
        <a:lstStyle/>
        <a:p>
          <a:endParaRPr lang="en-IN"/>
        </a:p>
      </dgm:t>
    </dgm:pt>
    <dgm:pt modelId="{13589E48-450D-444D-87FE-C334D05D762E}">
      <dgm:prSet phldrT="[Text]"/>
      <dgm:spPr/>
      <dgm:t>
        <a:bodyPr/>
        <a:lstStyle/>
        <a:p>
          <a:r>
            <a:rPr lang="en-IN" dirty="0"/>
            <a:t>5</a:t>
          </a:r>
        </a:p>
      </dgm:t>
    </dgm:pt>
    <dgm:pt modelId="{9943F512-3E8C-465C-B7BA-2339C6B198FD}" type="parTrans" cxnId="{BA9B5D48-32A8-447C-B072-58E4A88AFEE9}">
      <dgm:prSet/>
      <dgm:spPr/>
      <dgm:t>
        <a:bodyPr/>
        <a:lstStyle/>
        <a:p>
          <a:endParaRPr lang="en-IN"/>
        </a:p>
      </dgm:t>
    </dgm:pt>
    <dgm:pt modelId="{D1C4C479-E962-48A3-A092-BCCDCCBAE891}" type="sibTrans" cxnId="{BA9B5D48-32A8-447C-B072-58E4A88AFEE9}">
      <dgm:prSet/>
      <dgm:spPr/>
      <dgm:t>
        <a:bodyPr/>
        <a:lstStyle/>
        <a:p>
          <a:endParaRPr lang="en-IN"/>
        </a:p>
      </dgm:t>
    </dgm:pt>
    <dgm:pt modelId="{D2E2253D-57DA-420F-9293-B18C19E1B4BD}">
      <dgm:prSet phldrT="[Text]"/>
      <dgm:spPr/>
      <dgm:t>
        <a:bodyPr/>
        <a:lstStyle/>
        <a:p>
          <a:r>
            <a:rPr lang="en-IN" dirty="0"/>
            <a:t>6</a:t>
          </a:r>
        </a:p>
      </dgm:t>
    </dgm:pt>
    <dgm:pt modelId="{489CEE90-E667-475A-B7ED-C2BA38812225}" type="parTrans" cxnId="{B1051961-F56C-4D3C-AF49-646C275F1925}">
      <dgm:prSet/>
      <dgm:spPr/>
      <dgm:t>
        <a:bodyPr/>
        <a:lstStyle/>
        <a:p>
          <a:endParaRPr lang="en-IN"/>
        </a:p>
      </dgm:t>
    </dgm:pt>
    <dgm:pt modelId="{9648B0B9-DE9F-4D5A-82D5-EED283CFB526}" type="sibTrans" cxnId="{B1051961-F56C-4D3C-AF49-646C275F1925}">
      <dgm:prSet/>
      <dgm:spPr/>
      <dgm:t>
        <a:bodyPr/>
        <a:lstStyle/>
        <a:p>
          <a:endParaRPr lang="en-IN"/>
        </a:p>
      </dgm:t>
    </dgm:pt>
    <dgm:pt modelId="{69735E9A-E270-41B7-9615-EE6FE415AAB4}">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ROLL BREAKING</a:t>
          </a:r>
        </a:p>
      </dgm:t>
    </dgm:pt>
    <dgm:pt modelId="{8DB0D821-D254-4E56-9613-91F285CE2E47}" type="parTrans" cxnId="{00889272-13A0-432E-9645-FB9AB2768E8E}">
      <dgm:prSet/>
      <dgm:spPr/>
      <dgm:t>
        <a:bodyPr/>
        <a:lstStyle/>
        <a:p>
          <a:endParaRPr lang="en-IN"/>
        </a:p>
      </dgm:t>
    </dgm:pt>
    <dgm:pt modelId="{8D9EEB1A-AEF1-4486-81BC-5597FAD1A818}" type="sibTrans" cxnId="{00889272-13A0-432E-9645-FB9AB2768E8E}">
      <dgm:prSet/>
      <dgm:spPr/>
      <dgm:t>
        <a:bodyPr/>
        <a:lstStyle/>
        <a:p>
          <a:endParaRPr lang="en-IN"/>
        </a:p>
      </dgm:t>
    </dgm:pt>
    <dgm:pt modelId="{5EB52081-EDBC-48BB-AED6-D5ADB27C4E26}">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DRYING</a:t>
          </a:r>
        </a:p>
      </dgm:t>
    </dgm:pt>
    <dgm:pt modelId="{6F5E9B1A-5D43-4542-834F-F785B4A2BFF0}" type="parTrans" cxnId="{1FA9B73B-45A2-4A5D-A7B1-EA24BC5C99FC}">
      <dgm:prSet/>
      <dgm:spPr/>
      <dgm:t>
        <a:bodyPr/>
        <a:lstStyle/>
        <a:p>
          <a:endParaRPr lang="en-IN"/>
        </a:p>
      </dgm:t>
    </dgm:pt>
    <dgm:pt modelId="{06418E71-80DA-4DE1-BB3A-29022C59A7BD}" type="sibTrans" cxnId="{1FA9B73B-45A2-4A5D-A7B1-EA24BC5C99FC}">
      <dgm:prSet/>
      <dgm:spPr/>
      <dgm:t>
        <a:bodyPr/>
        <a:lstStyle/>
        <a:p>
          <a:endParaRPr lang="en-IN"/>
        </a:p>
      </dgm:t>
    </dgm:pt>
    <dgm:pt modelId="{A51A3964-D47F-4840-BF8C-D9059843C063}">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SHIFTING and SORTING</a:t>
          </a:r>
        </a:p>
      </dgm:t>
    </dgm:pt>
    <dgm:pt modelId="{BC976D03-C102-4F46-BCE3-1E1C12AC5DF8}" type="parTrans" cxnId="{A88740BD-6DB9-435F-9C6F-9D972A927698}">
      <dgm:prSet/>
      <dgm:spPr/>
      <dgm:t>
        <a:bodyPr/>
        <a:lstStyle/>
        <a:p>
          <a:endParaRPr lang="en-IN"/>
        </a:p>
      </dgm:t>
    </dgm:pt>
    <dgm:pt modelId="{6E7E2249-E8B8-42B0-AF45-0429DB637EF6}" type="sibTrans" cxnId="{A88740BD-6DB9-435F-9C6F-9D972A927698}">
      <dgm:prSet/>
      <dgm:spPr/>
      <dgm:t>
        <a:bodyPr/>
        <a:lstStyle/>
        <a:p>
          <a:endParaRPr lang="en-IN"/>
        </a:p>
      </dgm:t>
    </dgm:pt>
    <dgm:pt modelId="{477D60D0-66CE-426C-8839-C802DD8C17A8}" type="pres">
      <dgm:prSet presAssocID="{C13B1E10-816F-4031-A6D3-39D8415BE754}" presName="linearFlow" presStyleCnt="0">
        <dgm:presLayoutVars>
          <dgm:dir/>
          <dgm:animLvl val="lvl"/>
          <dgm:resizeHandles val="exact"/>
        </dgm:presLayoutVars>
      </dgm:prSet>
      <dgm:spPr/>
    </dgm:pt>
    <dgm:pt modelId="{3938D322-6978-4578-9602-7963EFC96FA7}" type="pres">
      <dgm:prSet presAssocID="{ED253F27-0ECA-40CC-AA17-4105AC5C9590}" presName="composite" presStyleCnt="0"/>
      <dgm:spPr/>
    </dgm:pt>
    <dgm:pt modelId="{D7B3A030-E579-4880-8030-31E1AB62FCFF}" type="pres">
      <dgm:prSet presAssocID="{ED253F27-0ECA-40CC-AA17-4105AC5C9590}" presName="parentText" presStyleLbl="alignNode1" presStyleIdx="0" presStyleCnt="3">
        <dgm:presLayoutVars>
          <dgm:chMax val="1"/>
          <dgm:bulletEnabled val="1"/>
        </dgm:presLayoutVars>
      </dgm:prSet>
      <dgm:spPr/>
    </dgm:pt>
    <dgm:pt modelId="{E813748F-A23A-4ABF-B547-2C5FDFC368FE}" type="pres">
      <dgm:prSet presAssocID="{ED253F27-0ECA-40CC-AA17-4105AC5C9590}" presName="descendantText" presStyleLbl="alignAcc1" presStyleIdx="0" presStyleCnt="3" custLinFactNeighborX="0">
        <dgm:presLayoutVars>
          <dgm:bulletEnabled val="1"/>
        </dgm:presLayoutVars>
      </dgm:prSet>
      <dgm:spPr/>
    </dgm:pt>
    <dgm:pt modelId="{8AE386E7-91EE-4683-A3FD-F7FCB5F173B6}" type="pres">
      <dgm:prSet presAssocID="{4B2E2E19-4CA0-4239-A58B-306AC733D411}" presName="sp" presStyleCnt="0"/>
      <dgm:spPr/>
    </dgm:pt>
    <dgm:pt modelId="{2101B5C1-6921-4C09-8207-4431D3E50A1E}" type="pres">
      <dgm:prSet presAssocID="{13589E48-450D-444D-87FE-C334D05D762E}" presName="composite" presStyleCnt="0"/>
      <dgm:spPr/>
    </dgm:pt>
    <dgm:pt modelId="{1C961CCC-93A2-4C34-8FFC-77B6593C364E}" type="pres">
      <dgm:prSet presAssocID="{13589E48-450D-444D-87FE-C334D05D762E}" presName="parentText" presStyleLbl="alignNode1" presStyleIdx="1" presStyleCnt="3">
        <dgm:presLayoutVars>
          <dgm:chMax val="1"/>
          <dgm:bulletEnabled val="1"/>
        </dgm:presLayoutVars>
      </dgm:prSet>
      <dgm:spPr/>
    </dgm:pt>
    <dgm:pt modelId="{7D3BBBAD-BA02-4EB3-A0BB-903215C3074D}" type="pres">
      <dgm:prSet presAssocID="{13589E48-450D-444D-87FE-C334D05D762E}" presName="descendantText" presStyleLbl="alignAcc1" presStyleIdx="1" presStyleCnt="3" custLinFactNeighborX="0">
        <dgm:presLayoutVars>
          <dgm:bulletEnabled val="1"/>
        </dgm:presLayoutVars>
      </dgm:prSet>
      <dgm:spPr/>
    </dgm:pt>
    <dgm:pt modelId="{9178AAD2-5E0C-4638-9957-1A01A5F057D0}" type="pres">
      <dgm:prSet presAssocID="{D1C4C479-E962-48A3-A092-BCCDCCBAE891}" presName="sp" presStyleCnt="0"/>
      <dgm:spPr/>
    </dgm:pt>
    <dgm:pt modelId="{395C831D-09EE-4991-9A42-B6C3B1E9A3BE}" type="pres">
      <dgm:prSet presAssocID="{D2E2253D-57DA-420F-9293-B18C19E1B4BD}" presName="composite" presStyleCnt="0"/>
      <dgm:spPr/>
    </dgm:pt>
    <dgm:pt modelId="{CAEE192B-9D1D-470C-862C-60CA3FD56582}" type="pres">
      <dgm:prSet presAssocID="{D2E2253D-57DA-420F-9293-B18C19E1B4BD}" presName="parentText" presStyleLbl="alignNode1" presStyleIdx="2" presStyleCnt="3">
        <dgm:presLayoutVars>
          <dgm:chMax val="1"/>
          <dgm:bulletEnabled val="1"/>
        </dgm:presLayoutVars>
      </dgm:prSet>
      <dgm:spPr/>
    </dgm:pt>
    <dgm:pt modelId="{3C8AF332-0861-4111-B096-B96880CACD05}" type="pres">
      <dgm:prSet presAssocID="{D2E2253D-57DA-420F-9293-B18C19E1B4BD}" presName="descendantText" presStyleLbl="alignAcc1" presStyleIdx="2" presStyleCnt="3">
        <dgm:presLayoutVars>
          <dgm:bulletEnabled val="1"/>
        </dgm:presLayoutVars>
      </dgm:prSet>
      <dgm:spPr/>
    </dgm:pt>
  </dgm:ptLst>
  <dgm:cxnLst>
    <dgm:cxn modelId="{CC36D012-08DD-420B-BF05-8CB50E007B40}" type="presOf" srcId="{ED253F27-0ECA-40CC-AA17-4105AC5C9590}" destId="{D7B3A030-E579-4880-8030-31E1AB62FCFF}" srcOrd="0" destOrd="0" presId="urn:microsoft.com/office/officeart/2005/8/layout/chevron2"/>
    <dgm:cxn modelId="{2937A829-35E7-4156-AB1F-D202737E51E9}" type="presOf" srcId="{C13B1E10-816F-4031-A6D3-39D8415BE754}" destId="{477D60D0-66CE-426C-8839-C802DD8C17A8}" srcOrd="0" destOrd="0" presId="urn:microsoft.com/office/officeart/2005/8/layout/chevron2"/>
    <dgm:cxn modelId="{E3833531-D73D-4962-BD42-E5E5D6D9A4C1}" type="presOf" srcId="{5EB52081-EDBC-48BB-AED6-D5ADB27C4E26}" destId="{7D3BBBAD-BA02-4EB3-A0BB-903215C3074D}" srcOrd="0" destOrd="0" presId="urn:microsoft.com/office/officeart/2005/8/layout/chevron2"/>
    <dgm:cxn modelId="{28C23E35-CC39-4F84-AC26-3AEC2B6244F2}" type="presOf" srcId="{13589E48-450D-444D-87FE-C334D05D762E}" destId="{1C961CCC-93A2-4C34-8FFC-77B6593C364E}" srcOrd="0" destOrd="0" presId="urn:microsoft.com/office/officeart/2005/8/layout/chevron2"/>
    <dgm:cxn modelId="{1FA9B73B-45A2-4A5D-A7B1-EA24BC5C99FC}" srcId="{13589E48-450D-444D-87FE-C334D05D762E}" destId="{5EB52081-EDBC-48BB-AED6-D5ADB27C4E26}" srcOrd="0" destOrd="0" parTransId="{6F5E9B1A-5D43-4542-834F-F785B4A2BFF0}" sibTransId="{06418E71-80DA-4DE1-BB3A-29022C59A7BD}"/>
    <dgm:cxn modelId="{B1051961-F56C-4D3C-AF49-646C275F1925}" srcId="{C13B1E10-816F-4031-A6D3-39D8415BE754}" destId="{D2E2253D-57DA-420F-9293-B18C19E1B4BD}" srcOrd="2" destOrd="0" parTransId="{489CEE90-E667-475A-B7ED-C2BA38812225}" sibTransId="{9648B0B9-DE9F-4D5A-82D5-EED283CFB526}"/>
    <dgm:cxn modelId="{BA9B5D48-32A8-447C-B072-58E4A88AFEE9}" srcId="{C13B1E10-816F-4031-A6D3-39D8415BE754}" destId="{13589E48-450D-444D-87FE-C334D05D762E}" srcOrd="1" destOrd="0" parTransId="{9943F512-3E8C-465C-B7BA-2339C6B198FD}" sibTransId="{D1C4C479-E962-48A3-A092-BCCDCCBAE891}"/>
    <dgm:cxn modelId="{00889272-13A0-432E-9645-FB9AB2768E8E}" srcId="{ED253F27-0ECA-40CC-AA17-4105AC5C9590}" destId="{69735E9A-E270-41B7-9615-EE6FE415AAB4}" srcOrd="0" destOrd="0" parTransId="{8DB0D821-D254-4E56-9613-91F285CE2E47}" sibTransId="{8D9EEB1A-AEF1-4486-81BC-5597FAD1A818}"/>
    <dgm:cxn modelId="{555B7181-1582-4E9A-B5D1-074D6641FCB0}" type="presOf" srcId="{A51A3964-D47F-4840-BF8C-D9059843C063}" destId="{3C8AF332-0861-4111-B096-B96880CACD05}" srcOrd="0" destOrd="0" presId="urn:microsoft.com/office/officeart/2005/8/layout/chevron2"/>
    <dgm:cxn modelId="{A526F498-8D4E-4A7E-9EA5-693FC89C2AB4}" type="presOf" srcId="{D2E2253D-57DA-420F-9293-B18C19E1B4BD}" destId="{CAEE192B-9D1D-470C-862C-60CA3FD56582}" srcOrd="0" destOrd="0" presId="urn:microsoft.com/office/officeart/2005/8/layout/chevron2"/>
    <dgm:cxn modelId="{DA0F439F-86A0-471F-AE93-40E52CC17FC4}" type="presOf" srcId="{69735E9A-E270-41B7-9615-EE6FE415AAB4}" destId="{E813748F-A23A-4ABF-B547-2C5FDFC368FE}" srcOrd="0" destOrd="0" presId="urn:microsoft.com/office/officeart/2005/8/layout/chevron2"/>
    <dgm:cxn modelId="{57AEE3A6-210E-4046-BEEE-BB1CCD0C6441}" srcId="{C13B1E10-816F-4031-A6D3-39D8415BE754}" destId="{ED253F27-0ECA-40CC-AA17-4105AC5C9590}" srcOrd="0" destOrd="0" parTransId="{D26CE9D5-4008-438B-9378-15321AD682CD}" sibTransId="{4B2E2E19-4CA0-4239-A58B-306AC733D411}"/>
    <dgm:cxn modelId="{A88740BD-6DB9-435F-9C6F-9D972A927698}" srcId="{D2E2253D-57DA-420F-9293-B18C19E1B4BD}" destId="{A51A3964-D47F-4840-BF8C-D9059843C063}" srcOrd="0" destOrd="0" parTransId="{BC976D03-C102-4F46-BCE3-1E1C12AC5DF8}" sibTransId="{6E7E2249-E8B8-42B0-AF45-0429DB637EF6}"/>
    <dgm:cxn modelId="{A1B26DBA-08D2-4389-A22D-FF4F03A6E55A}" type="presParOf" srcId="{477D60D0-66CE-426C-8839-C802DD8C17A8}" destId="{3938D322-6978-4578-9602-7963EFC96FA7}" srcOrd="0" destOrd="0" presId="urn:microsoft.com/office/officeart/2005/8/layout/chevron2"/>
    <dgm:cxn modelId="{A2A41146-FE28-48C2-868C-D03794F2A225}" type="presParOf" srcId="{3938D322-6978-4578-9602-7963EFC96FA7}" destId="{D7B3A030-E579-4880-8030-31E1AB62FCFF}" srcOrd="0" destOrd="0" presId="urn:microsoft.com/office/officeart/2005/8/layout/chevron2"/>
    <dgm:cxn modelId="{95A951C3-D0D9-491C-9C92-C4ED28895ECB}" type="presParOf" srcId="{3938D322-6978-4578-9602-7963EFC96FA7}" destId="{E813748F-A23A-4ABF-B547-2C5FDFC368FE}" srcOrd="1" destOrd="0" presId="urn:microsoft.com/office/officeart/2005/8/layout/chevron2"/>
    <dgm:cxn modelId="{D76E7560-99E5-443A-AC71-EC68F43D4705}" type="presParOf" srcId="{477D60D0-66CE-426C-8839-C802DD8C17A8}" destId="{8AE386E7-91EE-4683-A3FD-F7FCB5F173B6}" srcOrd="1" destOrd="0" presId="urn:microsoft.com/office/officeart/2005/8/layout/chevron2"/>
    <dgm:cxn modelId="{37D07E8E-48D7-4E72-8155-6E63B0632603}" type="presParOf" srcId="{477D60D0-66CE-426C-8839-C802DD8C17A8}" destId="{2101B5C1-6921-4C09-8207-4431D3E50A1E}" srcOrd="2" destOrd="0" presId="urn:microsoft.com/office/officeart/2005/8/layout/chevron2"/>
    <dgm:cxn modelId="{3AEC77E8-02A1-42BD-BB80-8EDDB2F3E977}" type="presParOf" srcId="{2101B5C1-6921-4C09-8207-4431D3E50A1E}" destId="{1C961CCC-93A2-4C34-8FFC-77B6593C364E}" srcOrd="0" destOrd="0" presId="urn:microsoft.com/office/officeart/2005/8/layout/chevron2"/>
    <dgm:cxn modelId="{CCF9B069-BC8D-4C74-AE1A-86C5BF78071E}" type="presParOf" srcId="{2101B5C1-6921-4C09-8207-4431D3E50A1E}" destId="{7D3BBBAD-BA02-4EB3-A0BB-903215C3074D}" srcOrd="1" destOrd="0" presId="urn:microsoft.com/office/officeart/2005/8/layout/chevron2"/>
    <dgm:cxn modelId="{46461B07-516C-4C22-9C5F-9597F3E8C5DA}" type="presParOf" srcId="{477D60D0-66CE-426C-8839-C802DD8C17A8}" destId="{9178AAD2-5E0C-4638-9957-1A01A5F057D0}" srcOrd="3" destOrd="0" presId="urn:microsoft.com/office/officeart/2005/8/layout/chevron2"/>
    <dgm:cxn modelId="{C83A5D23-7974-4DF8-AB5B-FFFD9C13538D}" type="presParOf" srcId="{477D60D0-66CE-426C-8839-C802DD8C17A8}" destId="{395C831D-09EE-4991-9A42-B6C3B1E9A3BE}" srcOrd="4" destOrd="0" presId="urn:microsoft.com/office/officeart/2005/8/layout/chevron2"/>
    <dgm:cxn modelId="{82B526F4-2064-4561-9A05-A805BE36F990}" type="presParOf" srcId="{395C831D-09EE-4991-9A42-B6C3B1E9A3BE}" destId="{CAEE192B-9D1D-470C-862C-60CA3FD56582}" srcOrd="0" destOrd="0" presId="urn:microsoft.com/office/officeart/2005/8/layout/chevron2"/>
    <dgm:cxn modelId="{72407C0A-6C21-406E-AC07-625199B0E097}" type="presParOf" srcId="{395C831D-09EE-4991-9A42-B6C3B1E9A3BE}" destId="{3C8AF332-0861-4111-B096-B96880CACD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C333AC-B2A9-4B49-BCC0-B3541738C61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2E52F31-89BD-4619-A72C-4E313AF9E4FB}">
      <dgm:prSet phldrT="[Text]"/>
      <dgm:spPr/>
      <dgm:t>
        <a:bodyPr/>
        <a:lstStyle/>
        <a:p>
          <a:r>
            <a:rPr lang="en-IN" dirty="0"/>
            <a:t>7</a:t>
          </a:r>
        </a:p>
      </dgm:t>
    </dgm:pt>
    <dgm:pt modelId="{EF3A1A94-F3B1-45D2-91D8-47DF8E1DB2E3}" type="parTrans" cxnId="{F0AD9C36-FCA2-46EA-BE62-5368F6D871E6}">
      <dgm:prSet/>
      <dgm:spPr/>
      <dgm:t>
        <a:bodyPr/>
        <a:lstStyle/>
        <a:p>
          <a:endParaRPr lang="en-IN"/>
        </a:p>
      </dgm:t>
    </dgm:pt>
    <dgm:pt modelId="{C71ED157-0564-44E2-8E0B-A95B1C3AB820}" type="sibTrans" cxnId="{F0AD9C36-FCA2-46EA-BE62-5368F6D871E6}">
      <dgm:prSet/>
      <dgm:spPr/>
      <dgm:t>
        <a:bodyPr/>
        <a:lstStyle/>
        <a:p>
          <a:endParaRPr lang="en-IN"/>
        </a:p>
      </dgm:t>
    </dgm:pt>
    <dgm:pt modelId="{25D35A39-5928-4FB3-89A2-9BF87985B246}">
      <dgm:prSet phldrT="[Text]"/>
      <dgm:spPr/>
      <dgm:t>
        <a:bodyPr/>
        <a:lstStyle/>
        <a:p>
          <a:r>
            <a:rPr lang="en-IN" dirty="0"/>
            <a:t>8</a:t>
          </a:r>
        </a:p>
      </dgm:t>
    </dgm:pt>
    <dgm:pt modelId="{A7A82DCF-C863-45C2-8A16-D64310ABD8DA}" type="parTrans" cxnId="{29AB347C-11DA-48AF-A5A9-29B0BFEE3237}">
      <dgm:prSet/>
      <dgm:spPr/>
      <dgm:t>
        <a:bodyPr/>
        <a:lstStyle/>
        <a:p>
          <a:endParaRPr lang="en-IN"/>
        </a:p>
      </dgm:t>
    </dgm:pt>
    <dgm:pt modelId="{512F6E09-7133-4569-A6DE-13613378B66B}" type="sibTrans" cxnId="{29AB347C-11DA-48AF-A5A9-29B0BFEE3237}">
      <dgm:prSet/>
      <dgm:spPr/>
      <dgm:t>
        <a:bodyPr/>
        <a:lstStyle/>
        <a:p>
          <a:endParaRPr lang="en-IN"/>
        </a:p>
      </dgm:t>
    </dgm:pt>
    <dgm:pt modelId="{22EF4408-2C84-418B-B534-0C76DB167123}">
      <dgm:prSet phldrT="[Text]"/>
      <dgm:spPr/>
      <dgm:t>
        <a:bodyPr/>
        <a:lstStyle/>
        <a:p>
          <a:r>
            <a:rPr lang="en-IN" dirty="0"/>
            <a:t>9</a:t>
          </a:r>
        </a:p>
      </dgm:t>
    </dgm:pt>
    <dgm:pt modelId="{BBD653A6-1083-4368-954E-17131ABD30BE}" type="parTrans" cxnId="{DBC4ADC9-E766-49AB-B605-C8A5A3C335A2}">
      <dgm:prSet/>
      <dgm:spPr/>
      <dgm:t>
        <a:bodyPr/>
        <a:lstStyle/>
        <a:p>
          <a:endParaRPr lang="en-IN"/>
        </a:p>
      </dgm:t>
    </dgm:pt>
    <dgm:pt modelId="{A29AC7DA-9BA3-4351-B237-238653DA5B80}" type="sibTrans" cxnId="{DBC4ADC9-E766-49AB-B605-C8A5A3C335A2}">
      <dgm:prSet/>
      <dgm:spPr/>
      <dgm:t>
        <a:bodyPr/>
        <a:lstStyle/>
        <a:p>
          <a:endParaRPr lang="en-IN"/>
        </a:p>
      </dgm:t>
    </dgm:pt>
    <dgm:pt modelId="{13C6C30D-E47E-4AE6-A068-5C3163CAD68A}">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STEAMING and COOLING</a:t>
          </a:r>
        </a:p>
      </dgm:t>
    </dgm:pt>
    <dgm:pt modelId="{1EE2C465-95AD-4B6C-8430-160566ADF41E}" type="parTrans" cxnId="{8D804C68-0C2E-47C9-B29B-FE6715266929}">
      <dgm:prSet/>
      <dgm:spPr/>
      <dgm:t>
        <a:bodyPr/>
        <a:lstStyle/>
        <a:p>
          <a:endParaRPr lang="en-IN"/>
        </a:p>
      </dgm:t>
    </dgm:pt>
    <dgm:pt modelId="{4478228C-20D2-4587-8E8F-DAA3A9EB889E}" type="sibTrans" cxnId="{8D804C68-0C2E-47C9-B29B-FE6715266929}">
      <dgm:prSet/>
      <dgm:spPr/>
      <dgm:t>
        <a:bodyPr/>
        <a:lstStyle/>
        <a:p>
          <a:endParaRPr lang="en-IN"/>
        </a:p>
      </dgm:t>
    </dgm:pt>
    <dgm:pt modelId="{2D54E2CB-FDB4-4100-B598-2A2FFCAC9D71}">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ROLLING</a:t>
          </a:r>
        </a:p>
      </dgm:t>
    </dgm:pt>
    <dgm:pt modelId="{0FE60D48-BD72-4DBF-A80D-E41564697E1B}" type="parTrans" cxnId="{C30E9FA0-73F0-4676-A40E-BEC1D5245B81}">
      <dgm:prSet/>
      <dgm:spPr/>
      <dgm:t>
        <a:bodyPr/>
        <a:lstStyle/>
        <a:p>
          <a:endParaRPr lang="en-IN"/>
        </a:p>
      </dgm:t>
    </dgm:pt>
    <dgm:pt modelId="{CA35D369-74AD-453E-B3A7-28151593EE0A}" type="sibTrans" cxnId="{C30E9FA0-73F0-4676-A40E-BEC1D5245B81}">
      <dgm:prSet/>
      <dgm:spPr/>
      <dgm:t>
        <a:bodyPr/>
        <a:lstStyle/>
        <a:p>
          <a:endParaRPr lang="en-IN"/>
        </a:p>
      </dgm:t>
    </dgm:pt>
    <dgm:pt modelId="{E7F51489-4722-4B27-83CF-C3FEE54DCCBE}">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DRYING</a:t>
          </a:r>
        </a:p>
      </dgm:t>
    </dgm:pt>
    <dgm:pt modelId="{AFD8A103-32E8-4C13-9F8A-AC431D18A657}" type="parTrans" cxnId="{9C40BB15-D1DC-4AEE-8848-8C7EFFB83FF5}">
      <dgm:prSet/>
      <dgm:spPr/>
      <dgm:t>
        <a:bodyPr/>
        <a:lstStyle/>
        <a:p>
          <a:endParaRPr lang="en-IN"/>
        </a:p>
      </dgm:t>
    </dgm:pt>
    <dgm:pt modelId="{EDA5F14E-C429-4186-B604-08FA8F236576}" type="sibTrans" cxnId="{9C40BB15-D1DC-4AEE-8848-8C7EFFB83FF5}">
      <dgm:prSet/>
      <dgm:spPr/>
      <dgm:t>
        <a:bodyPr/>
        <a:lstStyle/>
        <a:p>
          <a:endParaRPr lang="en-IN"/>
        </a:p>
      </dgm:t>
    </dgm:pt>
    <dgm:pt modelId="{F5483145-2FB2-4773-A2B6-7B88876B863D}" type="pres">
      <dgm:prSet presAssocID="{24C333AC-B2A9-4B49-BCC0-B3541738C611}" presName="linearFlow" presStyleCnt="0">
        <dgm:presLayoutVars>
          <dgm:dir/>
          <dgm:animLvl val="lvl"/>
          <dgm:resizeHandles val="exact"/>
        </dgm:presLayoutVars>
      </dgm:prSet>
      <dgm:spPr/>
    </dgm:pt>
    <dgm:pt modelId="{418B94E0-9BE7-4CDC-9ADE-F74F02873459}" type="pres">
      <dgm:prSet presAssocID="{E2E52F31-89BD-4619-A72C-4E313AF9E4FB}" presName="composite" presStyleCnt="0"/>
      <dgm:spPr/>
    </dgm:pt>
    <dgm:pt modelId="{DE3603B8-9520-433B-AFAB-9194773502E8}" type="pres">
      <dgm:prSet presAssocID="{E2E52F31-89BD-4619-A72C-4E313AF9E4FB}" presName="parentText" presStyleLbl="alignNode1" presStyleIdx="0" presStyleCnt="3">
        <dgm:presLayoutVars>
          <dgm:chMax val="1"/>
          <dgm:bulletEnabled val="1"/>
        </dgm:presLayoutVars>
      </dgm:prSet>
      <dgm:spPr/>
    </dgm:pt>
    <dgm:pt modelId="{A000A083-8EEB-4076-9C16-4715AD32AEA9}" type="pres">
      <dgm:prSet presAssocID="{E2E52F31-89BD-4619-A72C-4E313AF9E4FB}" presName="descendantText" presStyleLbl="alignAcc1" presStyleIdx="0" presStyleCnt="3">
        <dgm:presLayoutVars>
          <dgm:bulletEnabled val="1"/>
        </dgm:presLayoutVars>
      </dgm:prSet>
      <dgm:spPr/>
    </dgm:pt>
    <dgm:pt modelId="{46241340-D516-4598-BBCF-2A12F3E04364}" type="pres">
      <dgm:prSet presAssocID="{C71ED157-0564-44E2-8E0B-A95B1C3AB820}" presName="sp" presStyleCnt="0"/>
      <dgm:spPr/>
    </dgm:pt>
    <dgm:pt modelId="{B53D8D52-48BB-47FA-9726-ECEF437D24AF}" type="pres">
      <dgm:prSet presAssocID="{25D35A39-5928-4FB3-89A2-9BF87985B246}" presName="composite" presStyleCnt="0"/>
      <dgm:spPr/>
    </dgm:pt>
    <dgm:pt modelId="{364E9645-54FD-4FBA-BACF-872B6F909786}" type="pres">
      <dgm:prSet presAssocID="{25D35A39-5928-4FB3-89A2-9BF87985B246}" presName="parentText" presStyleLbl="alignNode1" presStyleIdx="1" presStyleCnt="3">
        <dgm:presLayoutVars>
          <dgm:chMax val="1"/>
          <dgm:bulletEnabled val="1"/>
        </dgm:presLayoutVars>
      </dgm:prSet>
      <dgm:spPr/>
    </dgm:pt>
    <dgm:pt modelId="{6B85133E-0C33-4129-B0DD-339116689E2F}" type="pres">
      <dgm:prSet presAssocID="{25D35A39-5928-4FB3-89A2-9BF87985B246}" presName="descendantText" presStyleLbl="alignAcc1" presStyleIdx="1" presStyleCnt="3" custLinFactNeighborY="0">
        <dgm:presLayoutVars>
          <dgm:bulletEnabled val="1"/>
        </dgm:presLayoutVars>
      </dgm:prSet>
      <dgm:spPr/>
    </dgm:pt>
    <dgm:pt modelId="{79994CB1-129B-4564-80DE-38C1885E6D20}" type="pres">
      <dgm:prSet presAssocID="{512F6E09-7133-4569-A6DE-13613378B66B}" presName="sp" presStyleCnt="0"/>
      <dgm:spPr/>
    </dgm:pt>
    <dgm:pt modelId="{5B0CE6C5-95B7-43DF-B760-2C59851B522C}" type="pres">
      <dgm:prSet presAssocID="{22EF4408-2C84-418B-B534-0C76DB167123}" presName="composite" presStyleCnt="0"/>
      <dgm:spPr/>
    </dgm:pt>
    <dgm:pt modelId="{FECFCF49-D883-4DB2-A4F5-57FCD60B0317}" type="pres">
      <dgm:prSet presAssocID="{22EF4408-2C84-418B-B534-0C76DB167123}" presName="parentText" presStyleLbl="alignNode1" presStyleIdx="2" presStyleCnt="3">
        <dgm:presLayoutVars>
          <dgm:chMax val="1"/>
          <dgm:bulletEnabled val="1"/>
        </dgm:presLayoutVars>
      </dgm:prSet>
      <dgm:spPr/>
    </dgm:pt>
    <dgm:pt modelId="{BE0E9E65-0805-4F37-8941-D28C41496477}" type="pres">
      <dgm:prSet presAssocID="{22EF4408-2C84-418B-B534-0C76DB167123}" presName="descendantText" presStyleLbl="alignAcc1" presStyleIdx="2" presStyleCnt="3">
        <dgm:presLayoutVars>
          <dgm:bulletEnabled val="1"/>
        </dgm:presLayoutVars>
      </dgm:prSet>
      <dgm:spPr/>
    </dgm:pt>
  </dgm:ptLst>
  <dgm:cxnLst>
    <dgm:cxn modelId="{F827F112-B766-4310-8CE1-31DA5BA76FA6}" type="presOf" srcId="{25D35A39-5928-4FB3-89A2-9BF87985B246}" destId="{364E9645-54FD-4FBA-BACF-872B6F909786}" srcOrd="0" destOrd="0" presId="urn:microsoft.com/office/officeart/2005/8/layout/chevron2"/>
    <dgm:cxn modelId="{9C40BB15-D1DC-4AEE-8848-8C7EFFB83FF5}" srcId="{22EF4408-2C84-418B-B534-0C76DB167123}" destId="{E7F51489-4722-4B27-83CF-C3FEE54DCCBE}" srcOrd="0" destOrd="0" parTransId="{AFD8A103-32E8-4C13-9F8A-AC431D18A657}" sibTransId="{EDA5F14E-C429-4186-B604-08FA8F236576}"/>
    <dgm:cxn modelId="{F0AD9C36-FCA2-46EA-BE62-5368F6D871E6}" srcId="{24C333AC-B2A9-4B49-BCC0-B3541738C611}" destId="{E2E52F31-89BD-4619-A72C-4E313AF9E4FB}" srcOrd="0" destOrd="0" parTransId="{EF3A1A94-F3B1-45D2-91D8-47DF8E1DB2E3}" sibTransId="{C71ED157-0564-44E2-8E0B-A95B1C3AB820}"/>
    <dgm:cxn modelId="{8D804C68-0C2E-47C9-B29B-FE6715266929}" srcId="{E2E52F31-89BD-4619-A72C-4E313AF9E4FB}" destId="{13C6C30D-E47E-4AE6-A068-5C3163CAD68A}" srcOrd="0" destOrd="0" parTransId="{1EE2C465-95AD-4B6C-8430-160566ADF41E}" sibTransId="{4478228C-20D2-4587-8E8F-DAA3A9EB889E}"/>
    <dgm:cxn modelId="{29AB347C-11DA-48AF-A5A9-29B0BFEE3237}" srcId="{24C333AC-B2A9-4B49-BCC0-B3541738C611}" destId="{25D35A39-5928-4FB3-89A2-9BF87985B246}" srcOrd="1" destOrd="0" parTransId="{A7A82DCF-C863-45C2-8A16-D64310ABD8DA}" sibTransId="{512F6E09-7133-4569-A6DE-13613378B66B}"/>
    <dgm:cxn modelId="{EDCF389C-04CA-4542-BC09-783F9AD73228}" type="presOf" srcId="{22EF4408-2C84-418B-B534-0C76DB167123}" destId="{FECFCF49-D883-4DB2-A4F5-57FCD60B0317}" srcOrd="0" destOrd="0" presId="urn:microsoft.com/office/officeart/2005/8/layout/chevron2"/>
    <dgm:cxn modelId="{C30E9FA0-73F0-4676-A40E-BEC1D5245B81}" srcId="{25D35A39-5928-4FB3-89A2-9BF87985B246}" destId="{2D54E2CB-FDB4-4100-B598-2A2FFCAC9D71}" srcOrd="0" destOrd="0" parTransId="{0FE60D48-BD72-4DBF-A80D-E41564697E1B}" sibTransId="{CA35D369-74AD-453E-B3A7-28151593EE0A}"/>
    <dgm:cxn modelId="{9C703AA7-51D1-48EE-88D7-4000E6600AF8}" type="presOf" srcId="{13C6C30D-E47E-4AE6-A068-5C3163CAD68A}" destId="{A000A083-8EEB-4076-9C16-4715AD32AEA9}" srcOrd="0" destOrd="0" presId="urn:microsoft.com/office/officeart/2005/8/layout/chevron2"/>
    <dgm:cxn modelId="{FCD452B9-BB8F-4059-8D67-D2A29D6AC948}" type="presOf" srcId="{2D54E2CB-FDB4-4100-B598-2A2FFCAC9D71}" destId="{6B85133E-0C33-4129-B0DD-339116689E2F}" srcOrd="0" destOrd="0" presId="urn:microsoft.com/office/officeart/2005/8/layout/chevron2"/>
    <dgm:cxn modelId="{DBC4ADC9-E766-49AB-B605-C8A5A3C335A2}" srcId="{24C333AC-B2A9-4B49-BCC0-B3541738C611}" destId="{22EF4408-2C84-418B-B534-0C76DB167123}" srcOrd="2" destOrd="0" parTransId="{BBD653A6-1083-4368-954E-17131ABD30BE}" sibTransId="{A29AC7DA-9BA3-4351-B237-238653DA5B80}"/>
    <dgm:cxn modelId="{AD7C23D6-CD76-47D8-9F5C-A0FF2C3F30DB}" type="presOf" srcId="{E2E52F31-89BD-4619-A72C-4E313AF9E4FB}" destId="{DE3603B8-9520-433B-AFAB-9194773502E8}" srcOrd="0" destOrd="0" presId="urn:microsoft.com/office/officeart/2005/8/layout/chevron2"/>
    <dgm:cxn modelId="{806F26DA-C62C-4442-AE6C-802903A164FA}" type="presOf" srcId="{24C333AC-B2A9-4B49-BCC0-B3541738C611}" destId="{F5483145-2FB2-4773-A2B6-7B88876B863D}" srcOrd="0" destOrd="0" presId="urn:microsoft.com/office/officeart/2005/8/layout/chevron2"/>
    <dgm:cxn modelId="{1444B8E9-041B-4487-9797-08BE2D1ED3FD}" type="presOf" srcId="{E7F51489-4722-4B27-83CF-C3FEE54DCCBE}" destId="{BE0E9E65-0805-4F37-8941-D28C41496477}" srcOrd="0" destOrd="0" presId="urn:microsoft.com/office/officeart/2005/8/layout/chevron2"/>
    <dgm:cxn modelId="{44C52CB9-861E-42E1-9E89-BBA53CBE1D0E}" type="presParOf" srcId="{F5483145-2FB2-4773-A2B6-7B88876B863D}" destId="{418B94E0-9BE7-4CDC-9ADE-F74F02873459}" srcOrd="0" destOrd="0" presId="urn:microsoft.com/office/officeart/2005/8/layout/chevron2"/>
    <dgm:cxn modelId="{679AA29C-8FD2-4BA6-99F9-BCC6903BF14E}" type="presParOf" srcId="{418B94E0-9BE7-4CDC-9ADE-F74F02873459}" destId="{DE3603B8-9520-433B-AFAB-9194773502E8}" srcOrd="0" destOrd="0" presId="urn:microsoft.com/office/officeart/2005/8/layout/chevron2"/>
    <dgm:cxn modelId="{1C0C641C-C7F0-4A29-9416-ECF3E4693CA7}" type="presParOf" srcId="{418B94E0-9BE7-4CDC-9ADE-F74F02873459}" destId="{A000A083-8EEB-4076-9C16-4715AD32AEA9}" srcOrd="1" destOrd="0" presId="urn:microsoft.com/office/officeart/2005/8/layout/chevron2"/>
    <dgm:cxn modelId="{B3C6BC60-A6E3-4CAE-96F2-C9324BE4804E}" type="presParOf" srcId="{F5483145-2FB2-4773-A2B6-7B88876B863D}" destId="{46241340-D516-4598-BBCF-2A12F3E04364}" srcOrd="1" destOrd="0" presId="urn:microsoft.com/office/officeart/2005/8/layout/chevron2"/>
    <dgm:cxn modelId="{E945A15E-27EE-4C2A-A9A1-153954B63B04}" type="presParOf" srcId="{F5483145-2FB2-4773-A2B6-7B88876B863D}" destId="{B53D8D52-48BB-47FA-9726-ECEF437D24AF}" srcOrd="2" destOrd="0" presId="urn:microsoft.com/office/officeart/2005/8/layout/chevron2"/>
    <dgm:cxn modelId="{FFCD2046-2440-4C38-825C-DCFA61D545B2}" type="presParOf" srcId="{B53D8D52-48BB-47FA-9726-ECEF437D24AF}" destId="{364E9645-54FD-4FBA-BACF-872B6F909786}" srcOrd="0" destOrd="0" presId="urn:microsoft.com/office/officeart/2005/8/layout/chevron2"/>
    <dgm:cxn modelId="{555129AC-CDE1-4A73-938C-B80295CA0A5B}" type="presParOf" srcId="{B53D8D52-48BB-47FA-9726-ECEF437D24AF}" destId="{6B85133E-0C33-4129-B0DD-339116689E2F}" srcOrd="1" destOrd="0" presId="urn:microsoft.com/office/officeart/2005/8/layout/chevron2"/>
    <dgm:cxn modelId="{428A45C5-B276-4FFF-ACE9-F9E066C5BD81}" type="presParOf" srcId="{F5483145-2FB2-4773-A2B6-7B88876B863D}" destId="{79994CB1-129B-4564-80DE-38C1885E6D20}" srcOrd="3" destOrd="0" presId="urn:microsoft.com/office/officeart/2005/8/layout/chevron2"/>
    <dgm:cxn modelId="{9E55352D-EB39-49B9-AADE-7AE473D08677}" type="presParOf" srcId="{F5483145-2FB2-4773-A2B6-7B88876B863D}" destId="{5B0CE6C5-95B7-43DF-B760-2C59851B522C}" srcOrd="4" destOrd="0" presId="urn:microsoft.com/office/officeart/2005/8/layout/chevron2"/>
    <dgm:cxn modelId="{6F6908F3-2EA9-4BEB-B87C-392AD98851CC}" type="presParOf" srcId="{5B0CE6C5-95B7-43DF-B760-2C59851B522C}" destId="{FECFCF49-D883-4DB2-A4F5-57FCD60B0317}" srcOrd="0" destOrd="0" presId="urn:microsoft.com/office/officeart/2005/8/layout/chevron2"/>
    <dgm:cxn modelId="{14C06C8A-2F52-499B-8A84-2B33093E7383}" type="presParOf" srcId="{5B0CE6C5-95B7-43DF-B760-2C59851B522C}" destId="{BE0E9E65-0805-4F37-8941-D28C41496477}" srcOrd="1" destOrd="0" presId="urn:microsoft.com/office/officeart/2005/8/layout/chevron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13B1E10-816F-4031-A6D3-39D8415BE75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D253F27-0ECA-40CC-AA17-4105AC5C9590}">
      <dgm:prSet phldrT="[Text]"/>
      <dgm:spPr/>
      <dgm:t>
        <a:bodyPr/>
        <a:lstStyle/>
        <a:p>
          <a:r>
            <a:rPr lang="en-IN" dirty="0"/>
            <a:t>4</a:t>
          </a:r>
        </a:p>
      </dgm:t>
    </dgm:pt>
    <dgm:pt modelId="{D26CE9D5-4008-438B-9378-15321AD682CD}" type="parTrans" cxnId="{57AEE3A6-210E-4046-BEEE-BB1CCD0C6441}">
      <dgm:prSet/>
      <dgm:spPr/>
      <dgm:t>
        <a:bodyPr/>
        <a:lstStyle/>
        <a:p>
          <a:endParaRPr lang="en-IN"/>
        </a:p>
      </dgm:t>
    </dgm:pt>
    <dgm:pt modelId="{4B2E2E19-4CA0-4239-A58B-306AC733D411}" type="sibTrans" cxnId="{57AEE3A6-210E-4046-BEEE-BB1CCD0C6441}">
      <dgm:prSet/>
      <dgm:spPr/>
      <dgm:t>
        <a:bodyPr/>
        <a:lstStyle/>
        <a:p>
          <a:endParaRPr lang="en-IN"/>
        </a:p>
      </dgm:t>
    </dgm:pt>
    <dgm:pt modelId="{13589E48-450D-444D-87FE-C334D05D762E}">
      <dgm:prSet phldrT="[Text]"/>
      <dgm:spPr/>
      <dgm:t>
        <a:bodyPr/>
        <a:lstStyle/>
        <a:p>
          <a:r>
            <a:rPr lang="en-IN" dirty="0"/>
            <a:t>5</a:t>
          </a:r>
        </a:p>
      </dgm:t>
    </dgm:pt>
    <dgm:pt modelId="{9943F512-3E8C-465C-B7BA-2339C6B198FD}" type="parTrans" cxnId="{BA9B5D48-32A8-447C-B072-58E4A88AFEE9}">
      <dgm:prSet/>
      <dgm:spPr/>
      <dgm:t>
        <a:bodyPr/>
        <a:lstStyle/>
        <a:p>
          <a:endParaRPr lang="en-IN"/>
        </a:p>
      </dgm:t>
    </dgm:pt>
    <dgm:pt modelId="{D1C4C479-E962-48A3-A092-BCCDCCBAE891}" type="sibTrans" cxnId="{BA9B5D48-32A8-447C-B072-58E4A88AFEE9}">
      <dgm:prSet/>
      <dgm:spPr/>
      <dgm:t>
        <a:bodyPr/>
        <a:lstStyle/>
        <a:p>
          <a:endParaRPr lang="en-IN"/>
        </a:p>
      </dgm:t>
    </dgm:pt>
    <dgm:pt modelId="{D2E2253D-57DA-420F-9293-B18C19E1B4BD}">
      <dgm:prSet phldrT="[Text]"/>
      <dgm:spPr/>
      <dgm:t>
        <a:bodyPr/>
        <a:lstStyle/>
        <a:p>
          <a:r>
            <a:rPr lang="en-IN" dirty="0"/>
            <a:t>6</a:t>
          </a:r>
        </a:p>
      </dgm:t>
    </dgm:pt>
    <dgm:pt modelId="{489CEE90-E667-475A-B7ED-C2BA38812225}" type="parTrans" cxnId="{B1051961-F56C-4D3C-AF49-646C275F1925}">
      <dgm:prSet/>
      <dgm:spPr/>
      <dgm:t>
        <a:bodyPr/>
        <a:lstStyle/>
        <a:p>
          <a:endParaRPr lang="en-IN"/>
        </a:p>
      </dgm:t>
    </dgm:pt>
    <dgm:pt modelId="{9648B0B9-DE9F-4D5A-82D5-EED283CFB526}" type="sibTrans" cxnId="{B1051961-F56C-4D3C-AF49-646C275F1925}">
      <dgm:prSet/>
      <dgm:spPr/>
      <dgm:t>
        <a:bodyPr/>
        <a:lstStyle/>
        <a:p>
          <a:endParaRPr lang="en-IN"/>
        </a:p>
      </dgm:t>
    </dgm:pt>
    <dgm:pt modelId="{69735E9A-E270-41B7-9615-EE6FE415AAB4}">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FINAL ROASTING</a:t>
          </a:r>
        </a:p>
      </dgm:t>
    </dgm:pt>
    <dgm:pt modelId="{8DB0D821-D254-4E56-9613-91F285CE2E47}" type="parTrans" cxnId="{00889272-13A0-432E-9645-FB9AB2768E8E}">
      <dgm:prSet/>
      <dgm:spPr/>
      <dgm:t>
        <a:bodyPr/>
        <a:lstStyle/>
        <a:p>
          <a:endParaRPr lang="en-IN"/>
        </a:p>
      </dgm:t>
    </dgm:pt>
    <dgm:pt modelId="{8D9EEB1A-AEF1-4486-81BC-5597FAD1A818}" type="sibTrans" cxnId="{00889272-13A0-432E-9645-FB9AB2768E8E}">
      <dgm:prSet/>
      <dgm:spPr/>
      <dgm:t>
        <a:bodyPr/>
        <a:lstStyle/>
        <a:p>
          <a:endParaRPr lang="en-IN"/>
        </a:p>
      </dgm:t>
    </dgm:pt>
    <dgm:pt modelId="{5EB52081-EDBC-48BB-AED6-D5ADB27C4E26}">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ARACHA</a:t>
          </a:r>
        </a:p>
      </dgm:t>
    </dgm:pt>
    <dgm:pt modelId="{6F5E9B1A-5D43-4542-834F-F785B4A2BFF0}" type="parTrans" cxnId="{1FA9B73B-45A2-4A5D-A7B1-EA24BC5C99FC}">
      <dgm:prSet/>
      <dgm:spPr/>
      <dgm:t>
        <a:bodyPr/>
        <a:lstStyle/>
        <a:p>
          <a:endParaRPr lang="en-IN"/>
        </a:p>
      </dgm:t>
    </dgm:pt>
    <dgm:pt modelId="{06418E71-80DA-4DE1-BB3A-29022C59A7BD}" type="sibTrans" cxnId="{1FA9B73B-45A2-4A5D-A7B1-EA24BC5C99FC}">
      <dgm:prSet/>
      <dgm:spPr/>
      <dgm:t>
        <a:bodyPr/>
        <a:lstStyle/>
        <a:p>
          <a:endParaRPr lang="en-IN"/>
        </a:p>
      </dgm:t>
    </dgm:pt>
    <dgm:pt modelId="{A51A3964-D47F-4840-BF8C-D9059843C063}">
      <dgm:prSe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FINAL PRODUCT – ARACHA, ALSO KNOWN AS CRUDE TEA</a:t>
          </a:r>
        </a:p>
      </dgm:t>
    </dgm:pt>
    <dgm:pt modelId="{BC976D03-C102-4F46-BCE3-1E1C12AC5DF8}" type="parTrans" cxnId="{A88740BD-6DB9-435F-9C6F-9D972A927698}">
      <dgm:prSet/>
      <dgm:spPr/>
      <dgm:t>
        <a:bodyPr/>
        <a:lstStyle/>
        <a:p>
          <a:endParaRPr lang="en-IN"/>
        </a:p>
      </dgm:t>
    </dgm:pt>
    <dgm:pt modelId="{6E7E2249-E8B8-42B0-AF45-0429DB637EF6}" type="sibTrans" cxnId="{A88740BD-6DB9-435F-9C6F-9D972A927698}">
      <dgm:prSet/>
      <dgm:spPr/>
      <dgm:t>
        <a:bodyPr/>
        <a:lstStyle/>
        <a:p>
          <a:endParaRPr lang="en-IN"/>
        </a:p>
      </dgm:t>
    </dgm:pt>
    <dgm:pt modelId="{477D60D0-66CE-426C-8839-C802DD8C17A8}" type="pres">
      <dgm:prSet presAssocID="{C13B1E10-816F-4031-A6D3-39D8415BE754}" presName="linearFlow" presStyleCnt="0">
        <dgm:presLayoutVars>
          <dgm:dir/>
          <dgm:animLvl val="lvl"/>
          <dgm:resizeHandles val="exact"/>
        </dgm:presLayoutVars>
      </dgm:prSet>
      <dgm:spPr/>
    </dgm:pt>
    <dgm:pt modelId="{3938D322-6978-4578-9602-7963EFC96FA7}" type="pres">
      <dgm:prSet presAssocID="{ED253F27-0ECA-40CC-AA17-4105AC5C9590}" presName="composite" presStyleCnt="0"/>
      <dgm:spPr/>
    </dgm:pt>
    <dgm:pt modelId="{D7B3A030-E579-4880-8030-31E1AB62FCFF}" type="pres">
      <dgm:prSet presAssocID="{ED253F27-0ECA-40CC-AA17-4105AC5C9590}" presName="parentText" presStyleLbl="alignNode1" presStyleIdx="0" presStyleCnt="3">
        <dgm:presLayoutVars>
          <dgm:chMax val="1"/>
          <dgm:bulletEnabled val="1"/>
        </dgm:presLayoutVars>
      </dgm:prSet>
      <dgm:spPr/>
    </dgm:pt>
    <dgm:pt modelId="{E813748F-A23A-4ABF-B547-2C5FDFC368FE}" type="pres">
      <dgm:prSet presAssocID="{ED253F27-0ECA-40CC-AA17-4105AC5C9590}" presName="descendantText" presStyleLbl="alignAcc1" presStyleIdx="0" presStyleCnt="3" custLinFactNeighborX="0">
        <dgm:presLayoutVars>
          <dgm:bulletEnabled val="1"/>
        </dgm:presLayoutVars>
      </dgm:prSet>
      <dgm:spPr/>
    </dgm:pt>
    <dgm:pt modelId="{8AE386E7-91EE-4683-A3FD-F7FCB5F173B6}" type="pres">
      <dgm:prSet presAssocID="{4B2E2E19-4CA0-4239-A58B-306AC733D411}" presName="sp" presStyleCnt="0"/>
      <dgm:spPr/>
    </dgm:pt>
    <dgm:pt modelId="{2101B5C1-6921-4C09-8207-4431D3E50A1E}" type="pres">
      <dgm:prSet presAssocID="{13589E48-450D-444D-87FE-C334D05D762E}" presName="composite" presStyleCnt="0"/>
      <dgm:spPr/>
    </dgm:pt>
    <dgm:pt modelId="{1C961CCC-93A2-4C34-8FFC-77B6593C364E}" type="pres">
      <dgm:prSet presAssocID="{13589E48-450D-444D-87FE-C334D05D762E}" presName="parentText" presStyleLbl="alignNode1" presStyleIdx="1" presStyleCnt="3">
        <dgm:presLayoutVars>
          <dgm:chMax val="1"/>
          <dgm:bulletEnabled val="1"/>
        </dgm:presLayoutVars>
      </dgm:prSet>
      <dgm:spPr/>
    </dgm:pt>
    <dgm:pt modelId="{7D3BBBAD-BA02-4EB3-A0BB-903215C3074D}" type="pres">
      <dgm:prSet presAssocID="{13589E48-450D-444D-87FE-C334D05D762E}" presName="descendantText" presStyleLbl="alignAcc1" presStyleIdx="1" presStyleCnt="3" custLinFactNeighborX="0">
        <dgm:presLayoutVars>
          <dgm:bulletEnabled val="1"/>
        </dgm:presLayoutVars>
      </dgm:prSet>
      <dgm:spPr/>
    </dgm:pt>
    <dgm:pt modelId="{9178AAD2-5E0C-4638-9957-1A01A5F057D0}" type="pres">
      <dgm:prSet presAssocID="{D1C4C479-E962-48A3-A092-BCCDCCBAE891}" presName="sp" presStyleCnt="0"/>
      <dgm:spPr/>
    </dgm:pt>
    <dgm:pt modelId="{395C831D-09EE-4991-9A42-B6C3B1E9A3BE}" type="pres">
      <dgm:prSet presAssocID="{D2E2253D-57DA-420F-9293-B18C19E1B4BD}" presName="composite" presStyleCnt="0"/>
      <dgm:spPr/>
    </dgm:pt>
    <dgm:pt modelId="{CAEE192B-9D1D-470C-862C-60CA3FD56582}" type="pres">
      <dgm:prSet presAssocID="{D2E2253D-57DA-420F-9293-B18C19E1B4BD}" presName="parentText" presStyleLbl="alignNode1" presStyleIdx="2" presStyleCnt="3">
        <dgm:presLayoutVars>
          <dgm:chMax val="1"/>
          <dgm:bulletEnabled val="1"/>
        </dgm:presLayoutVars>
      </dgm:prSet>
      <dgm:spPr/>
    </dgm:pt>
    <dgm:pt modelId="{3C8AF332-0861-4111-B096-B96880CACD05}" type="pres">
      <dgm:prSet presAssocID="{D2E2253D-57DA-420F-9293-B18C19E1B4BD}" presName="descendantText" presStyleLbl="alignAcc1" presStyleIdx="2" presStyleCnt="3">
        <dgm:presLayoutVars>
          <dgm:bulletEnabled val="1"/>
        </dgm:presLayoutVars>
      </dgm:prSet>
      <dgm:spPr/>
    </dgm:pt>
  </dgm:ptLst>
  <dgm:cxnLst>
    <dgm:cxn modelId="{CC36D012-08DD-420B-BF05-8CB50E007B40}" type="presOf" srcId="{ED253F27-0ECA-40CC-AA17-4105AC5C9590}" destId="{D7B3A030-E579-4880-8030-31E1AB62FCFF}" srcOrd="0" destOrd="0" presId="urn:microsoft.com/office/officeart/2005/8/layout/chevron2"/>
    <dgm:cxn modelId="{2937A829-35E7-4156-AB1F-D202737E51E9}" type="presOf" srcId="{C13B1E10-816F-4031-A6D3-39D8415BE754}" destId="{477D60D0-66CE-426C-8839-C802DD8C17A8}" srcOrd="0" destOrd="0" presId="urn:microsoft.com/office/officeart/2005/8/layout/chevron2"/>
    <dgm:cxn modelId="{E3833531-D73D-4962-BD42-E5E5D6D9A4C1}" type="presOf" srcId="{5EB52081-EDBC-48BB-AED6-D5ADB27C4E26}" destId="{7D3BBBAD-BA02-4EB3-A0BB-903215C3074D}" srcOrd="0" destOrd="0" presId="urn:microsoft.com/office/officeart/2005/8/layout/chevron2"/>
    <dgm:cxn modelId="{28C23E35-CC39-4F84-AC26-3AEC2B6244F2}" type="presOf" srcId="{13589E48-450D-444D-87FE-C334D05D762E}" destId="{1C961CCC-93A2-4C34-8FFC-77B6593C364E}" srcOrd="0" destOrd="0" presId="urn:microsoft.com/office/officeart/2005/8/layout/chevron2"/>
    <dgm:cxn modelId="{1FA9B73B-45A2-4A5D-A7B1-EA24BC5C99FC}" srcId="{13589E48-450D-444D-87FE-C334D05D762E}" destId="{5EB52081-EDBC-48BB-AED6-D5ADB27C4E26}" srcOrd="0" destOrd="0" parTransId="{6F5E9B1A-5D43-4542-834F-F785B4A2BFF0}" sibTransId="{06418E71-80DA-4DE1-BB3A-29022C59A7BD}"/>
    <dgm:cxn modelId="{B1051961-F56C-4D3C-AF49-646C275F1925}" srcId="{C13B1E10-816F-4031-A6D3-39D8415BE754}" destId="{D2E2253D-57DA-420F-9293-B18C19E1B4BD}" srcOrd="2" destOrd="0" parTransId="{489CEE90-E667-475A-B7ED-C2BA38812225}" sibTransId="{9648B0B9-DE9F-4D5A-82D5-EED283CFB526}"/>
    <dgm:cxn modelId="{BA9B5D48-32A8-447C-B072-58E4A88AFEE9}" srcId="{C13B1E10-816F-4031-A6D3-39D8415BE754}" destId="{13589E48-450D-444D-87FE-C334D05D762E}" srcOrd="1" destOrd="0" parTransId="{9943F512-3E8C-465C-B7BA-2339C6B198FD}" sibTransId="{D1C4C479-E962-48A3-A092-BCCDCCBAE891}"/>
    <dgm:cxn modelId="{00889272-13A0-432E-9645-FB9AB2768E8E}" srcId="{ED253F27-0ECA-40CC-AA17-4105AC5C9590}" destId="{69735E9A-E270-41B7-9615-EE6FE415AAB4}" srcOrd="0" destOrd="0" parTransId="{8DB0D821-D254-4E56-9613-91F285CE2E47}" sibTransId="{8D9EEB1A-AEF1-4486-81BC-5597FAD1A818}"/>
    <dgm:cxn modelId="{555B7181-1582-4E9A-B5D1-074D6641FCB0}" type="presOf" srcId="{A51A3964-D47F-4840-BF8C-D9059843C063}" destId="{3C8AF332-0861-4111-B096-B96880CACD05}" srcOrd="0" destOrd="0" presId="urn:microsoft.com/office/officeart/2005/8/layout/chevron2"/>
    <dgm:cxn modelId="{A526F498-8D4E-4A7E-9EA5-693FC89C2AB4}" type="presOf" srcId="{D2E2253D-57DA-420F-9293-B18C19E1B4BD}" destId="{CAEE192B-9D1D-470C-862C-60CA3FD56582}" srcOrd="0" destOrd="0" presId="urn:microsoft.com/office/officeart/2005/8/layout/chevron2"/>
    <dgm:cxn modelId="{DA0F439F-86A0-471F-AE93-40E52CC17FC4}" type="presOf" srcId="{69735E9A-E270-41B7-9615-EE6FE415AAB4}" destId="{E813748F-A23A-4ABF-B547-2C5FDFC368FE}" srcOrd="0" destOrd="0" presId="urn:microsoft.com/office/officeart/2005/8/layout/chevron2"/>
    <dgm:cxn modelId="{57AEE3A6-210E-4046-BEEE-BB1CCD0C6441}" srcId="{C13B1E10-816F-4031-A6D3-39D8415BE754}" destId="{ED253F27-0ECA-40CC-AA17-4105AC5C9590}" srcOrd="0" destOrd="0" parTransId="{D26CE9D5-4008-438B-9378-15321AD682CD}" sibTransId="{4B2E2E19-4CA0-4239-A58B-306AC733D411}"/>
    <dgm:cxn modelId="{A88740BD-6DB9-435F-9C6F-9D972A927698}" srcId="{D2E2253D-57DA-420F-9293-B18C19E1B4BD}" destId="{A51A3964-D47F-4840-BF8C-D9059843C063}" srcOrd="0" destOrd="0" parTransId="{BC976D03-C102-4F46-BCE3-1E1C12AC5DF8}" sibTransId="{6E7E2249-E8B8-42B0-AF45-0429DB637EF6}"/>
    <dgm:cxn modelId="{A1B26DBA-08D2-4389-A22D-FF4F03A6E55A}" type="presParOf" srcId="{477D60D0-66CE-426C-8839-C802DD8C17A8}" destId="{3938D322-6978-4578-9602-7963EFC96FA7}" srcOrd="0" destOrd="0" presId="urn:microsoft.com/office/officeart/2005/8/layout/chevron2"/>
    <dgm:cxn modelId="{A2A41146-FE28-48C2-868C-D03794F2A225}" type="presParOf" srcId="{3938D322-6978-4578-9602-7963EFC96FA7}" destId="{D7B3A030-E579-4880-8030-31E1AB62FCFF}" srcOrd="0" destOrd="0" presId="urn:microsoft.com/office/officeart/2005/8/layout/chevron2"/>
    <dgm:cxn modelId="{95A951C3-D0D9-491C-9C92-C4ED28895ECB}" type="presParOf" srcId="{3938D322-6978-4578-9602-7963EFC96FA7}" destId="{E813748F-A23A-4ABF-B547-2C5FDFC368FE}" srcOrd="1" destOrd="0" presId="urn:microsoft.com/office/officeart/2005/8/layout/chevron2"/>
    <dgm:cxn modelId="{D76E7560-99E5-443A-AC71-EC68F43D4705}" type="presParOf" srcId="{477D60D0-66CE-426C-8839-C802DD8C17A8}" destId="{8AE386E7-91EE-4683-A3FD-F7FCB5F173B6}" srcOrd="1" destOrd="0" presId="urn:microsoft.com/office/officeart/2005/8/layout/chevron2"/>
    <dgm:cxn modelId="{37D07E8E-48D7-4E72-8155-6E63B0632603}" type="presParOf" srcId="{477D60D0-66CE-426C-8839-C802DD8C17A8}" destId="{2101B5C1-6921-4C09-8207-4431D3E50A1E}" srcOrd="2" destOrd="0" presId="urn:microsoft.com/office/officeart/2005/8/layout/chevron2"/>
    <dgm:cxn modelId="{3AEC77E8-02A1-42BD-BB80-8EDDB2F3E977}" type="presParOf" srcId="{2101B5C1-6921-4C09-8207-4431D3E50A1E}" destId="{1C961CCC-93A2-4C34-8FFC-77B6593C364E}" srcOrd="0" destOrd="0" presId="urn:microsoft.com/office/officeart/2005/8/layout/chevron2"/>
    <dgm:cxn modelId="{CCF9B069-BC8D-4C74-AE1A-86C5BF78071E}" type="presParOf" srcId="{2101B5C1-6921-4C09-8207-4431D3E50A1E}" destId="{7D3BBBAD-BA02-4EB3-A0BB-903215C3074D}" srcOrd="1" destOrd="0" presId="urn:microsoft.com/office/officeart/2005/8/layout/chevron2"/>
    <dgm:cxn modelId="{46461B07-516C-4C22-9C5F-9597F3E8C5DA}" type="presParOf" srcId="{477D60D0-66CE-426C-8839-C802DD8C17A8}" destId="{9178AAD2-5E0C-4638-9957-1A01A5F057D0}" srcOrd="3" destOrd="0" presId="urn:microsoft.com/office/officeart/2005/8/layout/chevron2"/>
    <dgm:cxn modelId="{C83A5D23-7974-4DF8-AB5B-FFFD9C13538D}" type="presParOf" srcId="{477D60D0-66CE-426C-8839-C802DD8C17A8}" destId="{395C831D-09EE-4991-9A42-B6C3B1E9A3BE}" srcOrd="4" destOrd="0" presId="urn:microsoft.com/office/officeart/2005/8/layout/chevron2"/>
    <dgm:cxn modelId="{82B526F4-2064-4561-9A05-A805BE36F990}" type="presParOf" srcId="{395C831D-09EE-4991-9A42-B6C3B1E9A3BE}" destId="{CAEE192B-9D1D-470C-862C-60CA3FD56582}" srcOrd="0" destOrd="0" presId="urn:microsoft.com/office/officeart/2005/8/layout/chevron2"/>
    <dgm:cxn modelId="{72407C0A-6C21-406E-AC07-625199B0E097}" type="presParOf" srcId="{395C831D-09EE-4991-9A42-B6C3B1E9A3BE}" destId="{3C8AF332-0861-4111-B096-B96880CACD05}"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AF982A-7102-4B48-9333-609FD1DCA171}"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IN"/>
        </a:p>
      </dgm:t>
    </dgm:pt>
    <dgm:pt modelId="{875E6BDC-CC28-4BBD-9C87-3DC360B0C080}">
      <dgm:prSet phldrT="[Text]" custT="1"/>
      <dgm:spPr/>
      <dgm:t>
        <a:bodyPr/>
        <a:lstStyle/>
        <a:p>
          <a:r>
            <a:rPr lang="en-IN" sz="3200" dirty="0">
              <a:latin typeface="Microsoft Himalaya" panose="01010100010101010101" pitchFamily="2" charset="0"/>
              <a:ea typeface="Microsoft Himalaya" panose="01010100010101010101" pitchFamily="2" charset="0"/>
              <a:cs typeface="Microsoft Himalaya" panose="01010100010101010101" pitchFamily="2" charset="0"/>
            </a:rPr>
            <a:t>JDE PEET’S NV</a:t>
          </a:r>
        </a:p>
      </dgm:t>
    </dgm:pt>
    <dgm:pt modelId="{5F701F95-4B7E-4156-A5E7-39CEFC2773BA}" type="parTrans" cxnId="{87B83841-7338-4D44-886B-487F882DADB2}">
      <dgm:prSet/>
      <dgm:spPr/>
      <dgm:t>
        <a:bodyPr/>
        <a:lstStyle/>
        <a:p>
          <a:endParaRPr lang="en-IN"/>
        </a:p>
      </dgm:t>
    </dgm:pt>
    <dgm:pt modelId="{F6C52D40-FBEA-49AD-927B-84001B71456B}" type="sibTrans" cxnId="{87B83841-7338-4D44-886B-487F882DADB2}">
      <dgm:prSet/>
      <dgm:spPr/>
      <dgm:t>
        <a:bodyPr/>
        <a:lstStyle/>
        <a:p>
          <a:endParaRPr lang="en-IN"/>
        </a:p>
      </dgm:t>
    </dgm:pt>
    <dgm:pt modelId="{77690CC8-E105-49A5-8F78-CC460F94D2C0}">
      <dgm:prSet phldrT="[Tex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TATA CONSUMER PRODUCTS LIMITED</a:t>
          </a:r>
        </a:p>
      </dgm:t>
    </dgm:pt>
    <dgm:pt modelId="{86C27D9B-C05A-42EB-82A7-2480018B6586}" type="parTrans" cxnId="{D27C05F0-5E43-4B9E-BBAD-9C8C4128C25C}">
      <dgm:prSet/>
      <dgm:spPr/>
      <dgm:t>
        <a:bodyPr/>
        <a:lstStyle/>
        <a:p>
          <a:endParaRPr lang="en-IN"/>
        </a:p>
      </dgm:t>
    </dgm:pt>
    <dgm:pt modelId="{23BC2AC0-A716-4E23-9662-A3D5465CCBD4}" type="sibTrans" cxnId="{D27C05F0-5E43-4B9E-BBAD-9C8C4128C25C}">
      <dgm:prSet/>
      <dgm:spPr/>
      <dgm:t>
        <a:bodyPr/>
        <a:lstStyle/>
        <a:p>
          <a:endParaRPr lang="en-IN"/>
        </a:p>
      </dgm:t>
    </dgm:pt>
    <dgm:pt modelId="{DB3DFB16-E7A5-4D32-A8AB-43B6EB12B8DE}">
      <dgm:prSet phldrT="[Tex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BOMBAY BURMAH TRADE CORPORATION</a:t>
          </a:r>
        </a:p>
      </dgm:t>
    </dgm:pt>
    <dgm:pt modelId="{A355BF8C-07CF-4438-BA32-FF8D5DAED8DF}" type="parTrans" cxnId="{01153DD5-DDE1-4154-A380-36F3790FFA74}">
      <dgm:prSet/>
      <dgm:spPr/>
      <dgm:t>
        <a:bodyPr/>
        <a:lstStyle/>
        <a:p>
          <a:endParaRPr lang="en-IN"/>
        </a:p>
      </dgm:t>
    </dgm:pt>
    <dgm:pt modelId="{8C8BA431-B0C9-46CC-A551-431DC0EB9B87}" type="sibTrans" cxnId="{01153DD5-DDE1-4154-A380-36F3790FFA74}">
      <dgm:prSet/>
      <dgm:spPr/>
      <dgm:t>
        <a:bodyPr/>
        <a:lstStyle/>
        <a:p>
          <a:endParaRPr lang="en-IN"/>
        </a:p>
      </dgm:t>
    </dgm:pt>
    <dgm:pt modelId="{6E2DB559-4E9F-4DB7-9943-4ABD9CB956F9}">
      <dgm:prSet phldrT="[Tex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CCL PRODUCTS INDIA</a:t>
          </a:r>
        </a:p>
      </dgm:t>
    </dgm:pt>
    <dgm:pt modelId="{584A3118-17A3-4C16-951B-55DEACB38B18}" type="parTrans" cxnId="{4F13F2E6-FCCB-4AAC-BF83-80A026DBAB13}">
      <dgm:prSet/>
      <dgm:spPr/>
      <dgm:t>
        <a:bodyPr/>
        <a:lstStyle/>
        <a:p>
          <a:endParaRPr lang="en-IN"/>
        </a:p>
      </dgm:t>
    </dgm:pt>
    <dgm:pt modelId="{E761114B-1BD1-4A99-88EB-7614CA212FD7}" type="sibTrans" cxnId="{4F13F2E6-FCCB-4AAC-BF83-80A026DBAB13}">
      <dgm:prSet/>
      <dgm:spPr/>
      <dgm:t>
        <a:bodyPr/>
        <a:lstStyle/>
        <a:p>
          <a:endParaRPr lang="en-IN"/>
        </a:p>
      </dgm:t>
    </dgm:pt>
    <dgm:pt modelId="{4702C8F8-9B05-4ABA-9F86-4099C02F4977}">
      <dgm:prSet phldrT="[Text]" custT="1"/>
      <dgm:spPr/>
      <dgm:t>
        <a:bodyPr/>
        <a:lstStyle/>
        <a:p>
          <a:r>
            <a:rPr lang="en-IN" sz="2800" dirty="0">
              <a:latin typeface="Microsoft Himalaya" panose="01010100010101010101" pitchFamily="2" charset="0"/>
              <a:ea typeface="Microsoft Himalaya" panose="01010100010101010101" pitchFamily="2" charset="0"/>
              <a:cs typeface="Microsoft Himalaya" panose="01010100010101010101" pitchFamily="2" charset="0"/>
            </a:rPr>
            <a:t>ITO EN</a:t>
          </a:r>
        </a:p>
      </dgm:t>
    </dgm:pt>
    <dgm:pt modelId="{8BF7B596-E3F2-4BD0-BF14-9A454972845A}" type="sibTrans" cxnId="{E1059C21-17F5-4F69-A044-FC0DB0A8A90C}">
      <dgm:prSet/>
      <dgm:spPr/>
      <dgm:t>
        <a:bodyPr/>
        <a:lstStyle/>
        <a:p>
          <a:endParaRPr lang="en-IN"/>
        </a:p>
      </dgm:t>
    </dgm:pt>
    <dgm:pt modelId="{5601FE38-7557-43CD-BB0C-F46843088ACD}" type="parTrans" cxnId="{E1059C21-17F5-4F69-A044-FC0DB0A8A90C}">
      <dgm:prSet/>
      <dgm:spPr/>
      <dgm:t>
        <a:bodyPr/>
        <a:lstStyle/>
        <a:p>
          <a:endParaRPr lang="en-IN"/>
        </a:p>
      </dgm:t>
    </dgm:pt>
    <dgm:pt modelId="{EAE386BC-EE26-4BDA-8DFB-B7DEAAA7C52C}" type="pres">
      <dgm:prSet presAssocID="{CCAF982A-7102-4B48-9333-609FD1DCA171}" presName="diagram" presStyleCnt="0">
        <dgm:presLayoutVars>
          <dgm:dir/>
          <dgm:resizeHandles val="exact"/>
        </dgm:presLayoutVars>
      </dgm:prSet>
      <dgm:spPr/>
    </dgm:pt>
    <dgm:pt modelId="{0614ACAF-0E3A-4082-985D-1667CFE4FD00}" type="pres">
      <dgm:prSet presAssocID="{875E6BDC-CC28-4BBD-9C87-3DC360B0C080}" presName="node" presStyleLbl="node1" presStyleIdx="0" presStyleCnt="5">
        <dgm:presLayoutVars>
          <dgm:bulletEnabled val="1"/>
        </dgm:presLayoutVars>
      </dgm:prSet>
      <dgm:spPr/>
    </dgm:pt>
    <dgm:pt modelId="{3BEFA790-2397-4DAA-8882-C1D0B91974B1}" type="pres">
      <dgm:prSet presAssocID="{F6C52D40-FBEA-49AD-927B-84001B71456B}" presName="sibTrans" presStyleCnt="0"/>
      <dgm:spPr/>
    </dgm:pt>
    <dgm:pt modelId="{8EF3A2C3-F706-479B-A513-1DE7D4BE8196}" type="pres">
      <dgm:prSet presAssocID="{77690CC8-E105-49A5-8F78-CC460F94D2C0}" presName="node" presStyleLbl="node1" presStyleIdx="1" presStyleCnt="5" custLinFactNeighborX="1801" custLinFactNeighborY="1201">
        <dgm:presLayoutVars>
          <dgm:bulletEnabled val="1"/>
        </dgm:presLayoutVars>
      </dgm:prSet>
      <dgm:spPr/>
    </dgm:pt>
    <dgm:pt modelId="{1D276CEC-5E6C-4FE2-9F4D-9D4E64A3DF77}" type="pres">
      <dgm:prSet presAssocID="{23BC2AC0-A716-4E23-9662-A3D5465CCBD4}" presName="sibTrans" presStyleCnt="0"/>
      <dgm:spPr/>
    </dgm:pt>
    <dgm:pt modelId="{C818A66C-B86E-4C18-8673-D04DF380F2D0}" type="pres">
      <dgm:prSet presAssocID="{4702C8F8-9B05-4ABA-9F86-4099C02F4977}" presName="node" presStyleLbl="node1" presStyleIdx="2" presStyleCnt="5">
        <dgm:presLayoutVars>
          <dgm:bulletEnabled val="1"/>
        </dgm:presLayoutVars>
      </dgm:prSet>
      <dgm:spPr/>
    </dgm:pt>
    <dgm:pt modelId="{CCF28CE0-9007-4163-B31B-3433A78A5A14}" type="pres">
      <dgm:prSet presAssocID="{8BF7B596-E3F2-4BD0-BF14-9A454972845A}" presName="sibTrans" presStyleCnt="0"/>
      <dgm:spPr/>
    </dgm:pt>
    <dgm:pt modelId="{F9A90705-732E-4F3A-B7F5-275D8E82571C}" type="pres">
      <dgm:prSet presAssocID="{DB3DFB16-E7A5-4D32-A8AB-43B6EB12B8DE}" presName="node" presStyleLbl="node1" presStyleIdx="3" presStyleCnt="5">
        <dgm:presLayoutVars>
          <dgm:bulletEnabled val="1"/>
        </dgm:presLayoutVars>
      </dgm:prSet>
      <dgm:spPr/>
    </dgm:pt>
    <dgm:pt modelId="{300B904F-6598-4EC0-BA0E-CEC993BCB332}" type="pres">
      <dgm:prSet presAssocID="{8C8BA431-B0C9-46CC-A551-431DC0EB9B87}" presName="sibTrans" presStyleCnt="0"/>
      <dgm:spPr/>
    </dgm:pt>
    <dgm:pt modelId="{5F906982-0B42-4AF7-8B96-A4A560BC0E31}" type="pres">
      <dgm:prSet presAssocID="{6E2DB559-4E9F-4DB7-9943-4ABD9CB956F9}" presName="node" presStyleLbl="node1" presStyleIdx="4" presStyleCnt="5">
        <dgm:presLayoutVars>
          <dgm:bulletEnabled val="1"/>
        </dgm:presLayoutVars>
      </dgm:prSet>
      <dgm:spPr/>
    </dgm:pt>
  </dgm:ptLst>
  <dgm:cxnLst>
    <dgm:cxn modelId="{E1059C21-17F5-4F69-A044-FC0DB0A8A90C}" srcId="{CCAF982A-7102-4B48-9333-609FD1DCA171}" destId="{4702C8F8-9B05-4ABA-9F86-4099C02F4977}" srcOrd="2" destOrd="0" parTransId="{5601FE38-7557-43CD-BB0C-F46843088ACD}" sibTransId="{8BF7B596-E3F2-4BD0-BF14-9A454972845A}"/>
    <dgm:cxn modelId="{C2B43D30-D8AA-47BE-8D18-343513D9167A}" type="presOf" srcId="{DB3DFB16-E7A5-4D32-A8AB-43B6EB12B8DE}" destId="{F9A90705-732E-4F3A-B7F5-275D8E82571C}" srcOrd="0" destOrd="0" presId="urn:microsoft.com/office/officeart/2005/8/layout/default"/>
    <dgm:cxn modelId="{87B83841-7338-4D44-886B-487F882DADB2}" srcId="{CCAF982A-7102-4B48-9333-609FD1DCA171}" destId="{875E6BDC-CC28-4BBD-9C87-3DC360B0C080}" srcOrd="0" destOrd="0" parTransId="{5F701F95-4B7E-4156-A5E7-39CEFC2773BA}" sibTransId="{F6C52D40-FBEA-49AD-927B-84001B71456B}"/>
    <dgm:cxn modelId="{DCD80D42-DDA5-46EB-AA60-443168CEEEBE}" type="presOf" srcId="{4702C8F8-9B05-4ABA-9F86-4099C02F4977}" destId="{C818A66C-B86E-4C18-8673-D04DF380F2D0}" srcOrd="0" destOrd="0" presId="urn:microsoft.com/office/officeart/2005/8/layout/default"/>
    <dgm:cxn modelId="{852C0466-A485-4207-AEE4-A8FEFA7F79FE}" type="presOf" srcId="{6E2DB559-4E9F-4DB7-9943-4ABD9CB956F9}" destId="{5F906982-0B42-4AF7-8B96-A4A560BC0E31}" srcOrd="0" destOrd="0" presId="urn:microsoft.com/office/officeart/2005/8/layout/default"/>
    <dgm:cxn modelId="{E8F78F66-B064-4F50-94CD-E1E0AFC7F28E}" type="presOf" srcId="{77690CC8-E105-49A5-8F78-CC460F94D2C0}" destId="{8EF3A2C3-F706-479B-A513-1DE7D4BE8196}" srcOrd="0" destOrd="0" presId="urn:microsoft.com/office/officeart/2005/8/layout/default"/>
    <dgm:cxn modelId="{785BD590-8594-443F-8FA4-16B5FA2FCAE1}" type="presOf" srcId="{CCAF982A-7102-4B48-9333-609FD1DCA171}" destId="{EAE386BC-EE26-4BDA-8DFB-B7DEAAA7C52C}" srcOrd="0" destOrd="0" presId="urn:microsoft.com/office/officeart/2005/8/layout/default"/>
    <dgm:cxn modelId="{191F4DAD-B719-492D-B2FA-6EE5B7735F90}" type="presOf" srcId="{875E6BDC-CC28-4BBD-9C87-3DC360B0C080}" destId="{0614ACAF-0E3A-4082-985D-1667CFE4FD00}" srcOrd="0" destOrd="0" presId="urn:microsoft.com/office/officeart/2005/8/layout/default"/>
    <dgm:cxn modelId="{01153DD5-DDE1-4154-A380-36F3790FFA74}" srcId="{CCAF982A-7102-4B48-9333-609FD1DCA171}" destId="{DB3DFB16-E7A5-4D32-A8AB-43B6EB12B8DE}" srcOrd="3" destOrd="0" parTransId="{A355BF8C-07CF-4438-BA32-FF8D5DAED8DF}" sibTransId="{8C8BA431-B0C9-46CC-A551-431DC0EB9B87}"/>
    <dgm:cxn modelId="{4F13F2E6-FCCB-4AAC-BF83-80A026DBAB13}" srcId="{CCAF982A-7102-4B48-9333-609FD1DCA171}" destId="{6E2DB559-4E9F-4DB7-9943-4ABD9CB956F9}" srcOrd="4" destOrd="0" parTransId="{584A3118-17A3-4C16-951B-55DEACB38B18}" sibTransId="{E761114B-1BD1-4A99-88EB-7614CA212FD7}"/>
    <dgm:cxn modelId="{D27C05F0-5E43-4B9E-BBAD-9C8C4128C25C}" srcId="{CCAF982A-7102-4B48-9333-609FD1DCA171}" destId="{77690CC8-E105-49A5-8F78-CC460F94D2C0}" srcOrd="1" destOrd="0" parTransId="{86C27D9B-C05A-42EB-82A7-2480018B6586}" sibTransId="{23BC2AC0-A716-4E23-9662-A3D5465CCBD4}"/>
    <dgm:cxn modelId="{FB18B325-0F54-4B88-B9BD-20161FF404D7}" type="presParOf" srcId="{EAE386BC-EE26-4BDA-8DFB-B7DEAAA7C52C}" destId="{0614ACAF-0E3A-4082-985D-1667CFE4FD00}" srcOrd="0" destOrd="0" presId="urn:microsoft.com/office/officeart/2005/8/layout/default"/>
    <dgm:cxn modelId="{1B134F91-FB72-4C79-B3B5-11142EF67D56}" type="presParOf" srcId="{EAE386BC-EE26-4BDA-8DFB-B7DEAAA7C52C}" destId="{3BEFA790-2397-4DAA-8882-C1D0B91974B1}" srcOrd="1" destOrd="0" presId="urn:microsoft.com/office/officeart/2005/8/layout/default"/>
    <dgm:cxn modelId="{DC74654F-2EFA-4C47-A088-10C6F89E61EA}" type="presParOf" srcId="{EAE386BC-EE26-4BDA-8DFB-B7DEAAA7C52C}" destId="{8EF3A2C3-F706-479B-A513-1DE7D4BE8196}" srcOrd="2" destOrd="0" presId="urn:microsoft.com/office/officeart/2005/8/layout/default"/>
    <dgm:cxn modelId="{0190ED72-7AA6-44D3-9A50-59D7EA038E21}" type="presParOf" srcId="{EAE386BC-EE26-4BDA-8DFB-B7DEAAA7C52C}" destId="{1D276CEC-5E6C-4FE2-9F4D-9D4E64A3DF77}" srcOrd="3" destOrd="0" presId="urn:microsoft.com/office/officeart/2005/8/layout/default"/>
    <dgm:cxn modelId="{5E078581-64A6-4512-99F8-1B28126AB1C2}" type="presParOf" srcId="{EAE386BC-EE26-4BDA-8DFB-B7DEAAA7C52C}" destId="{C818A66C-B86E-4C18-8673-D04DF380F2D0}" srcOrd="4" destOrd="0" presId="urn:microsoft.com/office/officeart/2005/8/layout/default"/>
    <dgm:cxn modelId="{F4D432BE-A6D4-4C0F-B988-910545371CB3}" type="presParOf" srcId="{EAE386BC-EE26-4BDA-8DFB-B7DEAAA7C52C}" destId="{CCF28CE0-9007-4163-B31B-3433A78A5A14}" srcOrd="5" destOrd="0" presId="urn:microsoft.com/office/officeart/2005/8/layout/default"/>
    <dgm:cxn modelId="{05E6B793-FD88-4274-8BD2-5CF66D1A96CC}" type="presParOf" srcId="{EAE386BC-EE26-4BDA-8DFB-B7DEAAA7C52C}" destId="{F9A90705-732E-4F3A-B7F5-275D8E82571C}" srcOrd="6" destOrd="0" presId="urn:microsoft.com/office/officeart/2005/8/layout/default"/>
    <dgm:cxn modelId="{8C13B788-F576-40B3-B5EE-2D2F52C201A1}" type="presParOf" srcId="{EAE386BC-EE26-4BDA-8DFB-B7DEAAA7C52C}" destId="{300B904F-6598-4EC0-BA0E-CEC993BCB332}" srcOrd="7" destOrd="0" presId="urn:microsoft.com/office/officeart/2005/8/layout/default"/>
    <dgm:cxn modelId="{F0A840E8-0F0E-4B1E-82DE-8BA745B4029F}" type="presParOf" srcId="{EAE386BC-EE26-4BDA-8DFB-B7DEAAA7C52C}" destId="{5F906982-0B42-4AF7-8B96-A4A560BC0E31}"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B6D64-5D61-4BBD-ADD2-79E8B06DB4EE}">
      <dsp:nvSpPr>
        <dsp:cNvPr id="0" name=""/>
        <dsp:cNvSpPr/>
      </dsp:nvSpPr>
      <dsp:spPr>
        <a:xfrm rot="5400000">
          <a:off x="-153702" y="154194"/>
          <a:ext cx="1027894" cy="7195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1</a:t>
          </a:r>
        </a:p>
      </dsp:txBody>
      <dsp:txXfrm rot="-5400000">
        <a:off x="482" y="359773"/>
        <a:ext cx="719526" cy="308368"/>
      </dsp:txXfrm>
    </dsp:sp>
    <dsp:sp modelId="{BC7027FD-0551-41D5-9001-35F4617AAFF2}">
      <dsp:nvSpPr>
        <dsp:cNvPr id="0" name=""/>
        <dsp:cNvSpPr/>
      </dsp:nvSpPr>
      <dsp:spPr>
        <a:xfrm rot="5400000">
          <a:off x="4216696" y="-3497170"/>
          <a:ext cx="668131" cy="766247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PLUCKING is the process of harvesting of tea leaves.</a:t>
          </a:r>
        </a:p>
      </dsp:txBody>
      <dsp:txXfrm rot="-5400000">
        <a:off x="719526" y="32615"/>
        <a:ext cx="7629857" cy="602901"/>
      </dsp:txXfrm>
    </dsp:sp>
    <dsp:sp modelId="{3F8EE3F8-8748-4503-855F-571741509A9D}">
      <dsp:nvSpPr>
        <dsp:cNvPr id="0" name=""/>
        <dsp:cNvSpPr/>
      </dsp:nvSpPr>
      <dsp:spPr>
        <a:xfrm rot="5400000">
          <a:off x="-154184" y="975978"/>
          <a:ext cx="1027894" cy="7195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2</a:t>
          </a:r>
        </a:p>
      </dsp:txBody>
      <dsp:txXfrm rot="-5400000">
        <a:off x="0" y="1181557"/>
        <a:ext cx="719526" cy="308368"/>
      </dsp:txXfrm>
    </dsp:sp>
    <dsp:sp modelId="{D4B0CDCC-2B49-4D53-83F2-539A7E7C0AAF}">
      <dsp:nvSpPr>
        <dsp:cNvPr id="0" name=""/>
        <dsp:cNvSpPr/>
      </dsp:nvSpPr>
      <dsp:spPr>
        <a:xfrm rot="5400000">
          <a:off x="4216696" y="-2675376"/>
          <a:ext cx="668131" cy="766247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PLANNING</a:t>
          </a:r>
        </a:p>
      </dsp:txBody>
      <dsp:txXfrm rot="-5400000">
        <a:off x="719526" y="854409"/>
        <a:ext cx="7629857" cy="602901"/>
      </dsp:txXfrm>
    </dsp:sp>
    <dsp:sp modelId="{40514582-3D36-4F19-84DE-AE3E62C96696}">
      <dsp:nvSpPr>
        <dsp:cNvPr id="0" name=""/>
        <dsp:cNvSpPr/>
      </dsp:nvSpPr>
      <dsp:spPr>
        <a:xfrm rot="5400000">
          <a:off x="-154184" y="1797761"/>
          <a:ext cx="1027894" cy="719526"/>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dirty="0"/>
            <a:t>3</a:t>
          </a:r>
        </a:p>
      </dsp:txBody>
      <dsp:txXfrm rot="-5400000">
        <a:off x="0" y="2003340"/>
        <a:ext cx="719526" cy="308368"/>
      </dsp:txXfrm>
    </dsp:sp>
    <dsp:sp modelId="{0BDE0B62-66FF-45B7-B230-FCF0FD54936A}">
      <dsp:nvSpPr>
        <dsp:cNvPr id="0" name=""/>
        <dsp:cNvSpPr/>
      </dsp:nvSpPr>
      <dsp:spPr>
        <a:xfrm rot="5400000">
          <a:off x="4216696" y="-1853592"/>
          <a:ext cx="668131" cy="766247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COOLING</a:t>
          </a:r>
        </a:p>
      </dsp:txBody>
      <dsp:txXfrm rot="-5400000">
        <a:off x="719526" y="1676193"/>
        <a:ext cx="7629857" cy="6029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3A030-E579-4880-8030-31E1AB62FCFF}">
      <dsp:nvSpPr>
        <dsp:cNvPr id="0" name=""/>
        <dsp:cNvSpPr/>
      </dsp:nvSpPr>
      <dsp:spPr>
        <a:xfrm rot="5400000">
          <a:off x="-174309" y="174530"/>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4</a:t>
          </a:r>
        </a:p>
      </dsp:txBody>
      <dsp:txXfrm rot="-5400000">
        <a:off x="0" y="406942"/>
        <a:ext cx="813442" cy="348618"/>
      </dsp:txXfrm>
    </dsp:sp>
    <dsp:sp modelId="{E813748F-A23A-4ABF-B547-2C5FDFC368FE}">
      <dsp:nvSpPr>
        <dsp:cNvPr id="0" name=""/>
        <dsp:cNvSpPr/>
      </dsp:nvSpPr>
      <dsp:spPr>
        <a:xfrm rot="5400000">
          <a:off x="4338834" y="-3525170"/>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ROLL BREAKING</a:t>
          </a:r>
        </a:p>
      </dsp:txBody>
      <dsp:txXfrm rot="-5400000">
        <a:off x="813443" y="37094"/>
        <a:ext cx="7769249" cy="681593"/>
      </dsp:txXfrm>
    </dsp:sp>
    <dsp:sp modelId="{1C961CCC-93A2-4C34-8FFC-77B6593C364E}">
      <dsp:nvSpPr>
        <dsp:cNvPr id="0" name=""/>
        <dsp:cNvSpPr/>
      </dsp:nvSpPr>
      <dsp:spPr>
        <a:xfrm rot="5400000">
          <a:off x="-174309" y="1134664"/>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5</a:t>
          </a:r>
        </a:p>
      </dsp:txBody>
      <dsp:txXfrm rot="-5400000">
        <a:off x="0" y="1367076"/>
        <a:ext cx="813442" cy="348618"/>
      </dsp:txXfrm>
    </dsp:sp>
    <dsp:sp modelId="{7D3BBBAD-BA02-4EB3-A0BB-903215C3074D}">
      <dsp:nvSpPr>
        <dsp:cNvPr id="0" name=""/>
        <dsp:cNvSpPr/>
      </dsp:nvSpPr>
      <dsp:spPr>
        <a:xfrm rot="5400000">
          <a:off x="4338834" y="-2565036"/>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DRYING</a:t>
          </a:r>
        </a:p>
      </dsp:txBody>
      <dsp:txXfrm rot="-5400000">
        <a:off x="813443" y="997228"/>
        <a:ext cx="7769249" cy="681593"/>
      </dsp:txXfrm>
    </dsp:sp>
    <dsp:sp modelId="{CAEE192B-9D1D-470C-862C-60CA3FD56582}">
      <dsp:nvSpPr>
        <dsp:cNvPr id="0" name=""/>
        <dsp:cNvSpPr/>
      </dsp:nvSpPr>
      <dsp:spPr>
        <a:xfrm rot="5400000">
          <a:off x="-174309" y="2094798"/>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6</a:t>
          </a:r>
        </a:p>
      </dsp:txBody>
      <dsp:txXfrm rot="-5400000">
        <a:off x="0" y="2327210"/>
        <a:ext cx="813442" cy="348618"/>
      </dsp:txXfrm>
    </dsp:sp>
    <dsp:sp modelId="{3C8AF332-0861-4111-B096-B96880CACD05}">
      <dsp:nvSpPr>
        <dsp:cNvPr id="0" name=""/>
        <dsp:cNvSpPr/>
      </dsp:nvSpPr>
      <dsp:spPr>
        <a:xfrm rot="5400000">
          <a:off x="4338834" y="-1604902"/>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SHIFTING and SORTING</a:t>
          </a:r>
        </a:p>
      </dsp:txBody>
      <dsp:txXfrm rot="-5400000">
        <a:off x="813443" y="1957362"/>
        <a:ext cx="7769249" cy="681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603B8-9520-433B-AFAB-9194773502E8}">
      <dsp:nvSpPr>
        <dsp:cNvPr id="0" name=""/>
        <dsp:cNvSpPr/>
      </dsp:nvSpPr>
      <dsp:spPr>
        <a:xfrm rot="5400000">
          <a:off x="-174309" y="174530"/>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7</a:t>
          </a:r>
        </a:p>
      </dsp:txBody>
      <dsp:txXfrm rot="-5400000">
        <a:off x="0" y="406942"/>
        <a:ext cx="813442" cy="348618"/>
      </dsp:txXfrm>
    </dsp:sp>
    <dsp:sp modelId="{A000A083-8EEB-4076-9C16-4715AD32AEA9}">
      <dsp:nvSpPr>
        <dsp:cNvPr id="0" name=""/>
        <dsp:cNvSpPr/>
      </dsp:nvSpPr>
      <dsp:spPr>
        <a:xfrm rot="5400000">
          <a:off x="4338833" y="-3525169"/>
          <a:ext cx="755339" cy="780612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STEAMING and COOLING</a:t>
          </a:r>
        </a:p>
      </dsp:txBody>
      <dsp:txXfrm rot="-5400000">
        <a:off x="813443" y="37094"/>
        <a:ext cx="7769248" cy="681593"/>
      </dsp:txXfrm>
    </dsp:sp>
    <dsp:sp modelId="{364E9645-54FD-4FBA-BACF-872B6F909786}">
      <dsp:nvSpPr>
        <dsp:cNvPr id="0" name=""/>
        <dsp:cNvSpPr/>
      </dsp:nvSpPr>
      <dsp:spPr>
        <a:xfrm rot="5400000">
          <a:off x="-174309" y="1134664"/>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8</a:t>
          </a:r>
        </a:p>
      </dsp:txBody>
      <dsp:txXfrm rot="-5400000">
        <a:off x="0" y="1367076"/>
        <a:ext cx="813442" cy="348618"/>
      </dsp:txXfrm>
    </dsp:sp>
    <dsp:sp modelId="{6B85133E-0C33-4129-B0DD-339116689E2F}">
      <dsp:nvSpPr>
        <dsp:cNvPr id="0" name=""/>
        <dsp:cNvSpPr/>
      </dsp:nvSpPr>
      <dsp:spPr>
        <a:xfrm rot="5400000">
          <a:off x="4338833" y="-2565035"/>
          <a:ext cx="755339" cy="780612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ROLLING</a:t>
          </a:r>
        </a:p>
      </dsp:txBody>
      <dsp:txXfrm rot="-5400000">
        <a:off x="813443" y="997228"/>
        <a:ext cx="7769248" cy="681593"/>
      </dsp:txXfrm>
    </dsp:sp>
    <dsp:sp modelId="{FECFCF49-D883-4DB2-A4F5-57FCD60B0317}">
      <dsp:nvSpPr>
        <dsp:cNvPr id="0" name=""/>
        <dsp:cNvSpPr/>
      </dsp:nvSpPr>
      <dsp:spPr>
        <a:xfrm rot="5400000">
          <a:off x="-174309" y="2094798"/>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9</a:t>
          </a:r>
        </a:p>
      </dsp:txBody>
      <dsp:txXfrm rot="-5400000">
        <a:off x="0" y="2327210"/>
        <a:ext cx="813442" cy="348618"/>
      </dsp:txXfrm>
    </dsp:sp>
    <dsp:sp modelId="{BE0E9E65-0805-4F37-8941-D28C41496477}">
      <dsp:nvSpPr>
        <dsp:cNvPr id="0" name=""/>
        <dsp:cNvSpPr/>
      </dsp:nvSpPr>
      <dsp:spPr>
        <a:xfrm rot="5400000">
          <a:off x="4338833" y="-1604902"/>
          <a:ext cx="755339" cy="7806121"/>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DRYING</a:t>
          </a:r>
        </a:p>
      </dsp:txBody>
      <dsp:txXfrm rot="-5400000">
        <a:off x="813443" y="1957361"/>
        <a:ext cx="7769248" cy="6815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B3A030-E579-4880-8030-31E1AB62FCFF}">
      <dsp:nvSpPr>
        <dsp:cNvPr id="0" name=""/>
        <dsp:cNvSpPr/>
      </dsp:nvSpPr>
      <dsp:spPr>
        <a:xfrm rot="5400000">
          <a:off x="-174309" y="174530"/>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4</a:t>
          </a:r>
        </a:p>
      </dsp:txBody>
      <dsp:txXfrm rot="-5400000">
        <a:off x="0" y="406942"/>
        <a:ext cx="813442" cy="348618"/>
      </dsp:txXfrm>
    </dsp:sp>
    <dsp:sp modelId="{E813748F-A23A-4ABF-B547-2C5FDFC368FE}">
      <dsp:nvSpPr>
        <dsp:cNvPr id="0" name=""/>
        <dsp:cNvSpPr/>
      </dsp:nvSpPr>
      <dsp:spPr>
        <a:xfrm rot="5400000">
          <a:off x="4338834" y="-3525170"/>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FINAL ROASTING</a:t>
          </a:r>
        </a:p>
      </dsp:txBody>
      <dsp:txXfrm rot="-5400000">
        <a:off x="813443" y="37094"/>
        <a:ext cx="7769249" cy="681593"/>
      </dsp:txXfrm>
    </dsp:sp>
    <dsp:sp modelId="{1C961CCC-93A2-4C34-8FFC-77B6593C364E}">
      <dsp:nvSpPr>
        <dsp:cNvPr id="0" name=""/>
        <dsp:cNvSpPr/>
      </dsp:nvSpPr>
      <dsp:spPr>
        <a:xfrm rot="5400000">
          <a:off x="-174309" y="1134664"/>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5</a:t>
          </a:r>
        </a:p>
      </dsp:txBody>
      <dsp:txXfrm rot="-5400000">
        <a:off x="0" y="1367076"/>
        <a:ext cx="813442" cy="348618"/>
      </dsp:txXfrm>
    </dsp:sp>
    <dsp:sp modelId="{7D3BBBAD-BA02-4EB3-A0BB-903215C3074D}">
      <dsp:nvSpPr>
        <dsp:cNvPr id="0" name=""/>
        <dsp:cNvSpPr/>
      </dsp:nvSpPr>
      <dsp:spPr>
        <a:xfrm rot="5400000">
          <a:off x="4338834" y="-2565036"/>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ARACHA</a:t>
          </a:r>
        </a:p>
      </dsp:txBody>
      <dsp:txXfrm rot="-5400000">
        <a:off x="813443" y="997228"/>
        <a:ext cx="7769249" cy="681593"/>
      </dsp:txXfrm>
    </dsp:sp>
    <dsp:sp modelId="{CAEE192B-9D1D-470C-862C-60CA3FD56582}">
      <dsp:nvSpPr>
        <dsp:cNvPr id="0" name=""/>
        <dsp:cNvSpPr/>
      </dsp:nvSpPr>
      <dsp:spPr>
        <a:xfrm rot="5400000">
          <a:off x="-174309" y="2094798"/>
          <a:ext cx="1162060" cy="81344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6</a:t>
          </a:r>
        </a:p>
      </dsp:txBody>
      <dsp:txXfrm rot="-5400000">
        <a:off x="0" y="2327210"/>
        <a:ext cx="813442" cy="348618"/>
      </dsp:txXfrm>
    </dsp:sp>
    <dsp:sp modelId="{3C8AF332-0861-4111-B096-B96880CACD05}">
      <dsp:nvSpPr>
        <dsp:cNvPr id="0" name=""/>
        <dsp:cNvSpPr/>
      </dsp:nvSpPr>
      <dsp:spPr>
        <a:xfrm rot="5400000">
          <a:off x="4338834" y="-1604902"/>
          <a:ext cx="755339" cy="7806122"/>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9136" tIns="17780" rIns="17780" bIns="17780" numCol="1" spcCol="1270" anchor="ctr" anchorCtr="0">
          <a:noAutofit/>
        </a:bodyPr>
        <a:lstStyle/>
        <a:p>
          <a:pPr marL="285750" lvl="1" indent="-285750" algn="l" defTabSz="1244600">
            <a:lnSpc>
              <a:spcPct val="90000"/>
            </a:lnSpc>
            <a:spcBef>
              <a:spcPct val="0"/>
            </a:spcBef>
            <a:spcAft>
              <a:spcPct val="15000"/>
            </a:spcAft>
            <a:buChar char="•"/>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FINAL PRODUCT – ARACHA, ALSO KNOWN AS CRUDE TEA</a:t>
          </a:r>
        </a:p>
      </dsp:txBody>
      <dsp:txXfrm rot="-5400000">
        <a:off x="813443" y="1957362"/>
        <a:ext cx="7769249" cy="681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4ACAF-0E3A-4082-985D-1667CFE4FD00}">
      <dsp:nvSpPr>
        <dsp:cNvPr id="0" name=""/>
        <dsp:cNvSpPr/>
      </dsp:nvSpPr>
      <dsp:spPr>
        <a:xfrm>
          <a:off x="940897" y="1662"/>
          <a:ext cx="2496848" cy="1498108"/>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IN" sz="3200" kern="1200" dirty="0">
              <a:latin typeface="Microsoft Himalaya" panose="01010100010101010101" pitchFamily="2" charset="0"/>
              <a:ea typeface="Microsoft Himalaya" panose="01010100010101010101" pitchFamily="2" charset="0"/>
              <a:cs typeface="Microsoft Himalaya" panose="01010100010101010101" pitchFamily="2" charset="0"/>
            </a:rPr>
            <a:t>JDE PEET’S NV</a:t>
          </a:r>
        </a:p>
      </dsp:txBody>
      <dsp:txXfrm>
        <a:off x="940897" y="1662"/>
        <a:ext cx="2496848" cy="1498108"/>
      </dsp:txXfrm>
    </dsp:sp>
    <dsp:sp modelId="{8EF3A2C3-F706-479B-A513-1DE7D4BE8196}">
      <dsp:nvSpPr>
        <dsp:cNvPr id="0" name=""/>
        <dsp:cNvSpPr/>
      </dsp:nvSpPr>
      <dsp:spPr>
        <a:xfrm>
          <a:off x="3732398" y="19654"/>
          <a:ext cx="2496848" cy="1498108"/>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TATA CONSUMER PRODUCTS LIMITED</a:t>
          </a:r>
        </a:p>
      </dsp:txBody>
      <dsp:txXfrm>
        <a:off x="3732398" y="19654"/>
        <a:ext cx="2496848" cy="1498108"/>
      </dsp:txXfrm>
    </dsp:sp>
    <dsp:sp modelId="{C818A66C-B86E-4C18-8673-D04DF380F2D0}">
      <dsp:nvSpPr>
        <dsp:cNvPr id="0" name=""/>
        <dsp:cNvSpPr/>
      </dsp:nvSpPr>
      <dsp:spPr>
        <a:xfrm>
          <a:off x="6433962" y="1662"/>
          <a:ext cx="2496848" cy="1498108"/>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ITO EN</a:t>
          </a:r>
        </a:p>
      </dsp:txBody>
      <dsp:txXfrm>
        <a:off x="6433962" y="1662"/>
        <a:ext cx="2496848" cy="1498108"/>
      </dsp:txXfrm>
    </dsp:sp>
    <dsp:sp modelId="{F9A90705-732E-4F3A-B7F5-275D8E82571C}">
      <dsp:nvSpPr>
        <dsp:cNvPr id="0" name=""/>
        <dsp:cNvSpPr/>
      </dsp:nvSpPr>
      <dsp:spPr>
        <a:xfrm>
          <a:off x="2314163" y="1749455"/>
          <a:ext cx="2496848" cy="1498108"/>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BOMBAY BURMAH TRADE CORPORATION</a:t>
          </a:r>
        </a:p>
      </dsp:txBody>
      <dsp:txXfrm>
        <a:off x="2314163" y="1749455"/>
        <a:ext cx="2496848" cy="1498108"/>
      </dsp:txXfrm>
    </dsp:sp>
    <dsp:sp modelId="{5F906982-0B42-4AF7-8B96-A4A560BC0E31}">
      <dsp:nvSpPr>
        <dsp:cNvPr id="0" name=""/>
        <dsp:cNvSpPr/>
      </dsp:nvSpPr>
      <dsp:spPr>
        <a:xfrm>
          <a:off x="5060696" y="1749455"/>
          <a:ext cx="2496848" cy="1498108"/>
        </a:xfrm>
        <a:prstGeom prst="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IN" sz="2800" kern="1200" dirty="0">
              <a:latin typeface="Microsoft Himalaya" panose="01010100010101010101" pitchFamily="2" charset="0"/>
              <a:ea typeface="Microsoft Himalaya" panose="01010100010101010101" pitchFamily="2" charset="0"/>
              <a:cs typeface="Microsoft Himalaya" panose="01010100010101010101" pitchFamily="2" charset="0"/>
            </a:rPr>
            <a:t>CCL PRODUCTS INDIA</a:t>
          </a:r>
        </a:p>
      </dsp:txBody>
      <dsp:txXfrm>
        <a:off x="5060696" y="1749455"/>
        <a:ext cx="2496848" cy="149810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A96370-0F86-411A-BE28-200A4E0D75D6}" type="datetimeFigureOut">
              <a:rPr lang="en-IN" smtClean="0"/>
              <a:t>25-09-2023</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942255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96370-0F86-411A-BE28-200A4E0D75D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1068790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96370-0F86-411A-BE28-200A4E0D75D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35391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96370-0F86-411A-BE28-200A4E0D75D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21243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A96370-0F86-411A-BE28-200A4E0D75D6}"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66733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A96370-0F86-411A-BE28-200A4E0D75D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84091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A96370-0F86-411A-BE28-200A4E0D75D6}"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936419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A96370-0F86-411A-BE28-200A4E0D75D6}"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288886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96370-0F86-411A-BE28-200A4E0D75D6}"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2633954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A96370-0F86-411A-BE28-200A4E0D75D6}"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3673929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DA96370-0F86-411A-BE28-200A4E0D75D6}" type="datetimeFigureOut">
              <a:rPr lang="en-IN" smtClean="0"/>
              <a:t>25-09-2023</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479D2E12-FA69-4C9E-86CA-35FF8EE35841}" type="slidenum">
              <a:rPr lang="en-IN" smtClean="0"/>
              <a:t>‹#›</a:t>
            </a:fld>
            <a:endParaRPr lang="en-IN"/>
          </a:p>
        </p:txBody>
      </p:sp>
    </p:spTree>
    <p:extLst>
      <p:ext uri="{BB962C8B-B14F-4D97-AF65-F5344CB8AC3E}">
        <p14:creationId xmlns:p14="http://schemas.microsoft.com/office/powerpoint/2010/main" val="100399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DA96370-0F86-411A-BE28-200A4E0D75D6}" type="datetimeFigureOut">
              <a:rPr lang="en-IN" smtClean="0"/>
              <a:t>25-09-2023</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79D2E12-FA69-4C9E-86CA-35FF8EE35841}"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85563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EDBD-2B0D-5292-290B-F62ACB7AE724}"/>
              </a:ext>
            </a:extLst>
          </p:cNvPr>
          <p:cNvSpPr>
            <a:spLocks noGrp="1"/>
          </p:cNvSpPr>
          <p:nvPr>
            <p:ph type="ctrTitle"/>
          </p:nvPr>
        </p:nvSpPr>
        <p:spPr>
          <a:xfrm>
            <a:off x="101792" y="1271657"/>
            <a:ext cx="5539666" cy="1030835"/>
          </a:xfrm>
        </p:spPr>
        <p:txBody>
          <a:bodyPr/>
          <a:lstStyle/>
          <a:p>
            <a:r>
              <a:rPr lang="en-IN" dirty="0">
                <a:latin typeface="Cambria" panose="02040503050406030204" pitchFamily="18" charset="0"/>
                <a:ea typeface="Cambria" panose="02040503050406030204" pitchFamily="18" charset="0"/>
              </a:rPr>
              <a:t>TEA MARKET</a:t>
            </a:r>
          </a:p>
        </p:txBody>
      </p:sp>
      <p:pic>
        <p:nvPicPr>
          <p:cNvPr id="5" name="Picture 4">
            <a:extLst>
              <a:ext uri="{FF2B5EF4-FFF2-40B4-BE49-F238E27FC236}">
                <a16:creationId xmlns:a16="http://schemas.microsoft.com/office/drawing/2014/main" id="{193F7A32-7E45-3A92-B85A-D844D5A34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309" y="387096"/>
            <a:ext cx="4572000" cy="3041904"/>
          </a:xfrm>
          <a:prstGeom prst="rect">
            <a:avLst/>
          </a:prstGeom>
        </p:spPr>
      </p:pic>
      <p:pic>
        <p:nvPicPr>
          <p:cNvPr id="7" name="Picture 6">
            <a:extLst>
              <a:ext uri="{FF2B5EF4-FFF2-40B4-BE49-F238E27FC236}">
                <a16:creationId xmlns:a16="http://schemas.microsoft.com/office/drawing/2014/main" id="{BAE6A8D8-F5E2-D1A7-B8D1-02147F0DF4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476" y="3580159"/>
            <a:ext cx="5539666" cy="2488012"/>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A3C7B31B-64A2-53B6-63F3-DD5A21EBD6FC}"/>
              </a:ext>
            </a:extLst>
          </p:cNvPr>
          <p:cNvSpPr txBox="1"/>
          <p:nvPr/>
        </p:nvSpPr>
        <p:spPr>
          <a:xfrm flipH="1">
            <a:off x="377415" y="2185948"/>
            <a:ext cx="3737387" cy="369332"/>
          </a:xfrm>
          <a:prstGeom prst="rect">
            <a:avLst/>
          </a:prstGeom>
          <a:noFill/>
        </p:spPr>
        <p:txBody>
          <a:bodyPr wrap="square" rtlCol="0">
            <a:spAutoFit/>
          </a:bodyPr>
          <a:lstStyle/>
          <a:p>
            <a:r>
              <a:rPr lang="en-IN" dirty="0">
                <a:latin typeface="Cambria" panose="02040503050406030204" pitchFamily="18" charset="0"/>
                <a:ea typeface="Cambria" panose="02040503050406030204" pitchFamily="18" charset="0"/>
              </a:rPr>
              <a:t>By Niharika </a:t>
            </a:r>
            <a:r>
              <a:rPr lang="en-IN" dirty="0" err="1">
                <a:latin typeface="Cambria" panose="02040503050406030204" pitchFamily="18" charset="0"/>
                <a:ea typeface="Cambria" panose="02040503050406030204" pitchFamily="18" charset="0"/>
              </a:rPr>
              <a:t>Chahar</a:t>
            </a:r>
            <a:endParaRPr lang="en-IN" dirty="0">
              <a:latin typeface="Cambria" panose="02040503050406030204" pitchFamily="18" charset="0"/>
              <a:ea typeface="Cambria" panose="02040503050406030204" pitchFamily="18" charset="0"/>
            </a:endParaRPr>
          </a:p>
        </p:txBody>
      </p:sp>
      <p:pic>
        <p:nvPicPr>
          <p:cNvPr id="10" name="Picture 9">
            <a:extLst>
              <a:ext uri="{FF2B5EF4-FFF2-40B4-BE49-F238E27FC236}">
                <a16:creationId xmlns:a16="http://schemas.microsoft.com/office/drawing/2014/main" id="{30B7D861-03EE-304C-8732-E2CBF8ADF6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309" y="378131"/>
            <a:ext cx="4572000" cy="3041904"/>
          </a:xfrm>
          <a:prstGeom prst="rect">
            <a:avLst/>
          </a:prstGeom>
          <a:ln>
            <a:noFill/>
          </a:ln>
          <a:effectLst>
            <a:outerShdw blurRad="292100" dist="139700" dir="2700000" algn="tl" rotWithShape="0">
              <a:srgbClr val="333333">
                <a:alpha val="65000"/>
              </a:srgbClr>
            </a:outerShdw>
          </a:effectLst>
        </p:spPr>
      </p:pic>
      <p:pic>
        <p:nvPicPr>
          <p:cNvPr id="11" name="Picture 10">
            <a:extLst>
              <a:ext uri="{FF2B5EF4-FFF2-40B4-BE49-F238E27FC236}">
                <a16:creationId xmlns:a16="http://schemas.microsoft.com/office/drawing/2014/main" id="{20D8E8CB-EB5F-1D9B-3995-7957ACCC6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9476" y="3571195"/>
            <a:ext cx="5539666" cy="248801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2D40CD13-B5B1-8CDB-DF39-CE13AAD79C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309" y="369167"/>
            <a:ext cx="4572000" cy="3041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09078279"/>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492F-649A-07CE-4470-8ECFBA2E63E2}"/>
              </a:ext>
            </a:extLst>
          </p:cNvPr>
          <p:cNvSpPr>
            <a:spLocks noGrp="1"/>
          </p:cNvSpPr>
          <p:nvPr>
            <p:ph type="title"/>
          </p:nvPr>
        </p:nvSpPr>
        <p:spPr>
          <a:xfrm>
            <a:off x="1379861" y="371192"/>
            <a:ext cx="9291215" cy="1049235"/>
          </a:xfrm>
        </p:spPr>
        <p:txBody>
          <a:bodyPr>
            <a:normAutofit/>
          </a:bodyPr>
          <a:lstStyle/>
          <a:p>
            <a:r>
              <a:rPr lang="en-IN" sz="4000" dirty="0">
                <a:latin typeface="Microsoft Himalaya" panose="01010100010101010101" pitchFamily="2" charset="0"/>
                <a:ea typeface="Microsoft Himalaya" panose="01010100010101010101" pitchFamily="2" charset="0"/>
                <a:cs typeface="Microsoft Himalaya" panose="01010100010101010101" pitchFamily="2" charset="0"/>
              </a:rPr>
              <a:t>TEA CONSUMPTION</a:t>
            </a:r>
          </a:p>
        </p:txBody>
      </p:sp>
      <p:pic>
        <p:nvPicPr>
          <p:cNvPr id="8" name="Content Placeholder 7">
            <a:extLst>
              <a:ext uri="{FF2B5EF4-FFF2-40B4-BE49-F238E27FC236}">
                <a16:creationId xmlns:a16="http://schemas.microsoft.com/office/drawing/2014/main" id="{24B810DF-09C9-285C-1EA3-E7A09830CE65}"/>
              </a:ext>
            </a:extLst>
          </p:cNvPr>
          <p:cNvPicPr>
            <a:picLocks noGrp="1" noChangeAspect="1"/>
          </p:cNvPicPr>
          <p:nvPr>
            <p:ph idx="1"/>
          </p:nvPr>
        </p:nvPicPr>
        <p:blipFill>
          <a:blip r:embed="rId2"/>
          <a:stretch>
            <a:fillRect/>
          </a:stretch>
        </p:blipFill>
        <p:spPr>
          <a:xfrm>
            <a:off x="2510816" y="1223203"/>
            <a:ext cx="7601724" cy="475653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043669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088AC-5A60-D8B3-922E-1C6B21B68B84}"/>
              </a:ext>
            </a:extLst>
          </p:cNvPr>
          <p:cNvSpPr>
            <a:spLocks noGrp="1"/>
          </p:cNvSpPr>
          <p:nvPr>
            <p:ph type="title"/>
          </p:nvPr>
        </p:nvSpPr>
        <p:spPr/>
        <p:txBody>
          <a:bodyPr/>
          <a:lstStyle/>
          <a:p>
            <a:r>
              <a:rPr lang="en-IN" dirty="0">
                <a:latin typeface="Microsoft Himalaya" panose="01010100010101010101" pitchFamily="2" charset="0"/>
                <a:ea typeface="Microsoft Himalaya" panose="01010100010101010101" pitchFamily="2" charset="0"/>
                <a:cs typeface="Microsoft Himalaya" panose="01010100010101010101" pitchFamily="2" charset="0"/>
              </a:rPr>
              <a:t>BIBLIOGRAPHY</a:t>
            </a:r>
          </a:p>
        </p:txBody>
      </p:sp>
      <p:sp>
        <p:nvSpPr>
          <p:cNvPr id="3" name="Content Placeholder 2">
            <a:extLst>
              <a:ext uri="{FF2B5EF4-FFF2-40B4-BE49-F238E27FC236}">
                <a16:creationId xmlns:a16="http://schemas.microsoft.com/office/drawing/2014/main" id="{E498071F-314B-265D-5DA7-9A7D7312ED18}"/>
              </a:ext>
            </a:extLst>
          </p:cNvPr>
          <p:cNvSpPr>
            <a:spLocks noGrp="1"/>
          </p:cNvSpPr>
          <p:nvPr>
            <p:ph idx="1"/>
          </p:nvPr>
        </p:nvSpPr>
        <p:spPr/>
        <p:txBody>
          <a:bodyPr>
            <a:normAutofit/>
          </a:bodyPr>
          <a:lstStyle/>
          <a:p>
            <a:r>
              <a:rPr lang="en-IN" sz="2400" dirty="0"/>
              <a:t> Google websites</a:t>
            </a:r>
          </a:p>
          <a:p>
            <a:r>
              <a:rPr lang="en-IN" sz="2400" dirty="0"/>
              <a:t> Research analysis of experts</a:t>
            </a:r>
          </a:p>
          <a:p>
            <a:r>
              <a:rPr lang="en-IN" sz="2400" dirty="0"/>
              <a:t> Global and Domestic news</a:t>
            </a:r>
          </a:p>
        </p:txBody>
      </p:sp>
      <p:pic>
        <p:nvPicPr>
          <p:cNvPr id="5" name="Picture 4">
            <a:extLst>
              <a:ext uri="{FF2B5EF4-FFF2-40B4-BE49-F238E27FC236}">
                <a16:creationId xmlns:a16="http://schemas.microsoft.com/office/drawing/2014/main" id="{A7CED500-1F70-E504-3E46-B412345FC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342" y="1523478"/>
            <a:ext cx="4641212" cy="33886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42311061"/>
      </p:ext>
    </p:extLst>
  </p:cSld>
  <p:clrMapOvr>
    <a:masterClrMapping/>
  </p:clrMapOvr>
  <mc:AlternateContent xmlns:mc="http://schemas.openxmlformats.org/markup-compatibility/2006" xmlns:p14="http://schemas.microsoft.com/office/powerpoint/2010/main">
    <mc:Choice Requires="p14">
      <p:transition spd="slow" p14:dur="3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47343-C544-A4C2-6F14-DA42FFA6B3A9}"/>
              </a:ext>
            </a:extLst>
          </p:cNvPr>
          <p:cNvSpPr>
            <a:spLocks noGrp="1"/>
          </p:cNvSpPr>
          <p:nvPr>
            <p:ph type="title"/>
          </p:nvPr>
        </p:nvSpPr>
        <p:spPr/>
        <p:txBody>
          <a:bodyPr/>
          <a:lstStyle/>
          <a:p>
            <a:r>
              <a:rPr lang="en-IN" u="sng" dirty="0">
                <a:latin typeface="Microsoft Himalaya" panose="01010100010101010101" pitchFamily="2" charset="0"/>
                <a:ea typeface="Microsoft Himalaya" panose="01010100010101010101" pitchFamily="2" charset="0"/>
                <a:cs typeface="Microsoft Himalaya" panose="01010100010101010101" pitchFamily="2" charset="0"/>
              </a:rPr>
              <a:t>INDUSTRY EXPERTS </a:t>
            </a:r>
          </a:p>
        </p:txBody>
      </p:sp>
      <p:sp>
        <p:nvSpPr>
          <p:cNvPr id="3" name="Content Placeholder 2">
            <a:extLst>
              <a:ext uri="{FF2B5EF4-FFF2-40B4-BE49-F238E27FC236}">
                <a16:creationId xmlns:a16="http://schemas.microsoft.com/office/drawing/2014/main" id="{784C1F3D-BB63-C42D-7C02-FE53FF96E70E}"/>
              </a:ext>
            </a:extLst>
          </p:cNvPr>
          <p:cNvSpPr>
            <a:spLocks noGrp="1"/>
          </p:cNvSpPr>
          <p:nvPr>
            <p:ph idx="1"/>
          </p:nvPr>
        </p:nvSpPr>
        <p:spPr/>
        <p:txBody>
          <a:bodyPr>
            <a:normAutofit/>
          </a:bodyPr>
          <a:lstStyle/>
          <a:p>
            <a:r>
              <a:rPr lang="en-US" sz="2400" b="1" i="0" dirty="0">
                <a:solidFill>
                  <a:srgbClr val="212121"/>
                </a:solidFill>
                <a:effectLst/>
                <a:latin typeface="Microsoft Himalaya" panose="01010100010101010101" pitchFamily="2" charset="0"/>
                <a:ea typeface="Microsoft Himalaya" panose="01010100010101010101" pitchFamily="2" charset="0"/>
                <a:cs typeface="Microsoft Himalaya" panose="01010100010101010101" pitchFamily="2" charset="0"/>
              </a:rPr>
              <a:t>1. Peter F. </a:t>
            </a:r>
            <a:r>
              <a:rPr lang="en-US" sz="2400" b="1" i="0" dirty="0" err="1">
                <a:solidFill>
                  <a:srgbClr val="212121"/>
                </a:solidFill>
                <a:effectLst/>
                <a:latin typeface="Microsoft Himalaya" panose="01010100010101010101" pitchFamily="2" charset="0"/>
                <a:ea typeface="Microsoft Himalaya" panose="01010100010101010101" pitchFamily="2" charset="0"/>
                <a:cs typeface="Microsoft Himalaya" panose="01010100010101010101" pitchFamily="2" charset="0"/>
              </a:rPr>
              <a:t>Goggi</a:t>
            </a:r>
            <a:r>
              <a:rPr lang="en-US" sz="2400" b="1" i="0" dirty="0">
                <a:solidFill>
                  <a:srgbClr val="212121"/>
                </a:solidFill>
                <a:effectLst/>
                <a:latin typeface="Microsoft Himalaya" panose="01010100010101010101" pitchFamily="2" charset="0"/>
                <a:ea typeface="Microsoft Himalaya" panose="01010100010101010101" pitchFamily="2" charset="0"/>
                <a:cs typeface="Microsoft Himalaya" panose="01010100010101010101" pitchFamily="2" charset="0"/>
              </a:rPr>
              <a:t>, President, </a:t>
            </a:r>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Tea Association of the U.S.A., Inc.</a:t>
            </a:r>
          </a:p>
          <a:p>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2. </a:t>
            </a:r>
            <a:r>
              <a:rPr lang="en-US" sz="2400" b="1" i="0" dirty="0">
                <a:solidFill>
                  <a:srgbClr val="212121"/>
                </a:solidFill>
                <a:effectLst/>
                <a:latin typeface="Microsoft Himalaya" panose="01010100010101010101" pitchFamily="2" charset="0"/>
                <a:ea typeface="Microsoft Himalaya" panose="01010100010101010101" pitchFamily="2" charset="0"/>
                <a:cs typeface="Microsoft Himalaya" panose="01010100010101010101" pitchFamily="2" charset="0"/>
              </a:rPr>
              <a:t>Sharyn Johnston, CEO, </a:t>
            </a:r>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Australian Tea Masters</a:t>
            </a:r>
          </a:p>
          <a:p>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3.Shamol Ghoshal, Tea Consultants India</a:t>
            </a:r>
          </a:p>
          <a:p>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4. Linda </a:t>
            </a:r>
            <a:r>
              <a:rPr lang="en-US" sz="2400" b="1" dirty="0" err="1">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Barberic</a:t>
            </a:r>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 Tea Designer, Soma Tea Inc</a:t>
            </a:r>
          </a:p>
          <a:p>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5. </a:t>
            </a:r>
            <a:r>
              <a:rPr lang="en-US" sz="2400" b="1" dirty="0" err="1">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Bala</a:t>
            </a:r>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 Sarda, CEO, </a:t>
            </a:r>
            <a:r>
              <a:rPr lang="en-US" sz="2400" b="1" dirty="0" err="1">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Vahdam</a:t>
            </a:r>
            <a:r>
              <a:rPr lang="en-US" sz="2400" b="1" dirty="0">
                <a:solidFill>
                  <a:srgbClr val="212121"/>
                </a:solidFill>
                <a:latin typeface="Microsoft Himalaya" panose="01010100010101010101" pitchFamily="2" charset="0"/>
                <a:ea typeface="Microsoft Himalaya" panose="01010100010101010101" pitchFamily="2" charset="0"/>
                <a:cs typeface="Microsoft Himalaya" panose="01010100010101010101" pitchFamily="2" charset="0"/>
              </a:rPr>
              <a:t> tea, India.</a:t>
            </a:r>
            <a:endParaRPr lang="en-IN" sz="2400" dirty="0">
              <a:latin typeface="Microsoft Himalaya" panose="01010100010101010101" pitchFamily="2" charset="0"/>
              <a:ea typeface="Microsoft Himalaya" panose="01010100010101010101" pitchFamily="2" charset="0"/>
              <a:cs typeface="Microsoft Himalaya" panose="01010100010101010101" pitchFamily="2" charset="0"/>
            </a:endParaRPr>
          </a:p>
        </p:txBody>
      </p:sp>
    </p:spTree>
    <p:extLst>
      <p:ext uri="{BB962C8B-B14F-4D97-AF65-F5344CB8AC3E}">
        <p14:creationId xmlns:p14="http://schemas.microsoft.com/office/powerpoint/2010/main" val="2493773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39DA-6AC9-B7FD-E131-1A22CCD7EDF2}"/>
              </a:ext>
            </a:extLst>
          </p:cNvPr>
          <p:cNvSpPr>
            <a:spLocks noGrp="1"/>
          </p:cNvSpPr>
          <p:nvPr>
            <p:ph type="title"/>
          </p:nvPr>
        </p:nvSpPr>
        <p:spPr>
          <a:xfrm>
            <a:off x="1451580" y="804519"/>
            <a:ext cx="9207456" cy="970493"/>
          </a:xfrm>
        </p:spPr>
        <p:txBody>
          <a:bodyPr/>
          <a:lstStyle/>
          <a:p>
            <a:r>
              <a:rPr lang="en-IN" dirty="0">
                <a:latin typeface="Microsoft Himalaya" panose="01010100010101010101" pitchFamily="2" charset="0"/>
                <a:ea typeface="Microsoft Himalaya" panose="01010100010101010101" pitchFamily="2" charset="0"/>
                <a:cs typeface="Microsoft Himalaya" panose="01010100010101010101" pitchFamily="2" charset="0"/>
              </a:rPr>
              <a:t>EMAIL</a:t>
            </a:r>
          </a:p>
        </p:txBody>
      </p:sp>
      <p:sp>
        <p:nvSpPr>
          <p:cNvPr id="3" name="Content Placeholder 2">
            <a:extLst>
              <a:ext uri="{FF2B5EF4-FFF2-40B4-BE49-F238E27FC236}">
                <a16:creationId xmlns:a16="http://schemas.microsoft.com/office/drawing/2014/main" id="{4F135B5B-6AA0-E0AE-8589-9CD6CE9622B4}"/>
              </a:ext>
            </a:extLst>
          </p:cNvPr>
          <p:cNvSpPr>
            <a:spLocks noGrp="1"/>
          </p:cNvSpPr>
          <p:nvPr>
            <p:ph idx="1"/>
          </p:nvPr>
        </p:nvSpPr>
        <p:spPr>
          <a:xfrm>
            <a:off x="1409700" y="1415096"/>
            <a:ext cx="9291215" cy="4743657"/>
          </a:xfrm>
        </p:spPr>
        <p:txBody>
          <a:bodyPr>
            <a:noAutofit/>
          </a:bodyPr>
          <a:lstStyle/>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Dear Expert, </a:t>
            </a: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My name is Niharika Chahar and I work for </a:t>
            </a:r>
            <a:r>
              <a:rPr lang="en-IN" sz="1400" dirty="0" err="1">
                <a:latin typeface="Arial Narrow" panose="020B0606020202030204" pitchFamily="34" charset="0"/>
                <a:ea typeface="Microsoft Himalaya" panose="01010100010101010101" pitchFamily="2" charset="0"/>
                <a:cs typeface="Microsoft Himalaya" panose="01010100010101010101" pitchFamily="2" charset="0"/>
              </a:rPr>
              <a:t>Infollion</a:t>
            </a:r>
            <a:r>
              <a:rPr lang="en-IN" sz="1400" dirty="0">
                <a:latin typeface="Arial Narrow" panose="020B0606020202030204" pitchFamily="34" charset="0"/>
                <a:ea typeface="Microsoft Himalaya" panose="01010100010101010101" pitchFamily="2" charset="0"/>
                <a:cs typeface="Microsoft Himalaya" panose="01010100010101010101" pitchFamily="2" charset="0"/>
              </a:rPr>
              <a:t> Research Services providing companies with on-demand expert services via various sources. </a:t>
            </a: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Recently one of our clients got in touch with you for  particular guidance of yours but due to some unforeseen misunderstandings, the meeting didn’t go well. First of all, I apologize for the inconvenience you faced. As all our clients and experts are of great value to us and as a company, we focus on the efficiency and effectiveness of the experts towards our clients I want you to kindly focus on the guidance you will be providing as it will be of great value to you as an expert in this industry. </a:t>
            </a: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Secondly talking about payment we as a company always focus on up-to-level remuneration and the benefit of all the people associated with us. So kindly look towards the positive outcome and have faith in us as we are here for your welfare only.</a:t>
            </a:r>
            <a:r>
              <a:rPr lang="en-US" sz="1400" i="1" dirty="0">
                <a:solidFill>
                  <a:srgbClr val="212529"/>
                </a:solidFill>
                <a:latin typeface="Arial Narrow" panose="020B0606020202030204" pitchFamily="34" charset="0"/>
                <a:ea typeface="Microsoft Himalaya" panose="01010100010101010101" pitchFamily="2" charset="0"/>
                <a:cs typeface="Microsoft Himalaya" panose="01010100010101010101" pitchFamily="2" charset="0"/>
              </a:rPr>
              <a:t> </a:t>
            </a:r>
            <a:r>
              <a:rPr lang="en-US" sz="1400" dirty="0">
                <a:solidFill>
                  <a:srgbClr val="212529"/>
                </a:solidFill>
                <a:latin typeface="Arial Narrow" panose="020B0606020202030204" pitchFamily="34" charset="0"/>
                <a:ea typeface="Microsoft Himalaya" panose="01010100010101010101" pitchFamily="2" charset="0"/>
                <a:cs typeface="Microsoft Himalaya" panose="01010100010101010101" pitchFamily="2" charset="0"/>
              </a:rPr>
              <a:t>Rest assured that all outstanding items will be completed. We will do so using the same high standards as we apply to all of our projects.</a:t>
            </a:r>
            <a:endParaRPr lang="en-IN" sz="1400" dirty="0">
              <a:latin typeface="Arial Narrow" panose="020B0606020202030204" pitchFamily="34" charset="0"/>
              <a:ea typeface="Microsoft Himalaya" panose="01010100010101010101" pitchFamily="2" charset="0"/>
              <a:cs typeface="Microsoft Himalaya" panose="01010100010101010101" pitchFamily="2" charset="0"/>
            </a:endParaRP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Hope to hear something great from you soon.</a:t>
            </a: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Regards,</a:t>
            </a:r>
            <a:br>
              <a:rPr lang="en-IN" sz="1400" dirty="0">
                <a:latin typeface="Arial Narrow" panose="020B0606020202030204" pitchFamily="34" charset="0"/>
                <a:ea typeface="Microsoft Himalaya" panose="01010100010101010101" pitchFamily="2" charset="0"/>
                <a:cs typeface="Microsoft Himalaya" panose="01010100010101010101" pitchFamily="2" charset="0"/>
              </a:rPr>
            </a:br>
            <a:r>
              <a:rPr lang="en-IN" sz="1400" dirty="0">
                <a:latin typeface="Arial Narrow" panose="020B0606020202030204" pitchFamily="34" charset="0"/>
                <a:ea typeface="Microsoft Himalaya" panose="01010100010101010101" pitchFamily="2" charset="0"/>
                <a:cs typeface="Microsoft Himalaya" panose="01010100010101010101" pitchFamily="2" charset="0"/>
              </a:rPr>
              <a:t>Niharika </a:t>
            </a:r>
            <a:r>
              <a:rPr lang="en-IN" sz="1400" dirty="0" err="1">
                <a:latin typeface="Arial Narrow" panose="020B0606020202030204" pitchFamily="34" charset="0"/>
                <a:ea typeface="Microsoft Himalaya" panose="01010100010101010101" pitchFamily="2" charset="0"/>
                <a:cs typeface="Microsoft Himalaya" panose="01010100010101010101" pitchFamily="2" charset="0"/>
              </a:rPr>
              <a:t>Chahar</a:t>
            </a:r>
            <a:br>
              <a:rPr lang="en-IN" sz="1400" dirty="0">
                <a:latin typeface="Arial Narrow" panose="020B0606020202030204" pitchFamily="34" charset="0"/>
                <a:ea typeface="Microsoft Himalaya" panose="01010100010101010101" pitchFamily="2" charset="0"/>
                <a:cs typeface="Microsoft Himalaya" panose="01010100010101010101" pitchFamily="2" charset="0"/>
              </a:rPr>
            </a:br>
            <a:r>
              <a:rPr lang="en-IN" sz="1400" dirty="0" err="1">
                <a:latin typeface="Arial Narrow" panose="020B0606020202030204" pitchFamily="34" charset="0"/>
                <a:ea typeface="Microsoft Himalaya" panose="01010100010101010101" pitchFamily="2" charset="0"/>
                <a:cs typeface="Microsoft Himalaya" panose="01010100010101010101" pitchFamily="2" charset="0"/>
              </a:rPr>
              <a:t>Infollion</a:t>
            </a:r>
            <a:r>
              <a:rPr lang="en-IN" sz="1400" dirty="0">
                <a:latin typeface="Arial Narrow" panose="020B0606020202030204" pitchFamily="34" charset="0"/>
                <a:ea typeface="Microsoft Himalaya" panose="01010100010101010101" pitchFamily="2" charset="0"/>
                <a:cs typeface="Microsoft Himalaya" panose="01010100010101010101" pitchFamily="2" charset="0"/>
              </a:rPr>
              <a:t> Research Services.</a:t>
            </a:r>
          </a:p>
          <a:p>
            <a:pPr marL="0" indent="0">
              <a:buNone/>
            </a:pPr>
            <a:r>
              <a:rPr lang="en-IN" sz="1400" dirty="0">
                <a:latin typeface="Arial Narrow" panose="020B0606020202030204" pitchFamily="34" charset="0"/>
                <a:ea typeface="Microsoft Himalaya" panose="01010100010101010101" pitchFamily="2" charset="0"/>
                <a:cs typeface="Microsoft Himalaya" panose="01010100010101010101" pitchFamily="2" charset="0"/>
              </a:rPr>
              <a:t>     </a:t>
            </a:r>
          </a:p>
        </p:txBody>
      </p:sp>
    </p:spTree>
    <p:extLst>
      <p:ext uri="{BB962C8B-B14F-4D97-AF65-F5344CB8AC3E}">
        <p14:creationId xmlns:p14="http://schemas.microsoft.com/office/powerpoint/2010/main" val="315306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DD4B-4A96-9493-4B66-3847163D1C47}"/>
              </a:ext>
            </a:extLst>
          </p:cNvPr>
          <p:cNvSpPr>
            <a:spLocks noGrp="1"/>
          </p:cNvSpPr>
          <p:nvPr>
            <p:ph type="title"/>
          </p:nvPr>
        </p:nvSpPr>
        <p:spPr>
          <a:xfrm>
            <a:off x="608897" y="243616"/>
            <a:ext cx="9603275" cy="1049235"/>
          </a:xfrm>
        </p:spPr>
        <p:txBody>
          <a:bodyPr/>
          <a:lstStyle/>
          <a:p>
            <a:r>
              <a:rPr lang="en-IN" dirty="0">
                <a:latin typeface="Cambria" panose="02040503050406030204" pitchFamily="18" charset="0"/>
                <a:ea typeface="Cambria" panose="02040503050406030204" pitchFamily="18" charset="0"/>
              </a:rPr>
              <a:t>BRIEF OVERVIEW </a:t>
            </a:r>
          </a:p>
        </p:txBody>
      </p:sp>
      <p:pic>
        <p:nvPicPr>
          <p:cNvPr id="6" name="Picture 5">
            <a:extLst>
              <a:ext uri="{FF2B5EF4-FFF2-40B4-BE49-F238E27FC236}">
                <a16:creationId xmlns:a16="http://schemas.microsoft.com/office/drawing/2014/main" id="{BAA2CB3B-C8DF-40F4-5558-D271C353D10A}"/>
              </a:ext>
            </a:extLst>
          </p:cNvPr>
          <p:cNvPicPr>
            <a:picLocks noChangeAspect="1"/>
          </p:cNvPicPr>
          <p:nvPr/>
        </p:nvPicPr>
        <p:blipFill>
          <a:blip r:embed="rId2"/>
          <a:stretch>
            <a:fillRect/>
          </a:stretch>
        </p:blipFill>
        <p:spPr>
          <a:xfrm>
            <a:off x="1523603" y="2599872"/>
            <a:ext cx="9144793" cy="1658256"/>
          </a:xfrm>
          <a:prstGeom prst="rect">
            <a:avLst/>
          </a:prstGeom>
        </p:spPr>
      </p:pic>
      <p:pic>
        <p:nvPicPr>
          <p:cNvPr id="8" name="Picture 7">
            <a:extLst>
              <a:ext uri="{FF2B5EF4-FFF2-40B4-BE49-F238E27FC236}">
                <a16:creationId xmlns:a16="http://schemas.microsoft.com/office/drawing/2014/main" id="{BEBF648A-2A2D-02EC-1620-6DFCFF94C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058209"/>
            <a:ext cx="5257800" cy="334526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4899A368-04ED-D7F8-9A80-733F7CFC77F1}"/>
              </a:ext>
            </a:extLst>
          </p:cNvPr>
          <p:cNvSpPr txBox="1"/>
          <p:nvPr/>
        </p:nvSpPr>
        <p:spPr>
          <a:xfrm>
            <a:off x="6367509" y="1511938"/>
            <a:ext cx="5257800" cy="3970318"/>
          </a:xfrm>
          <a:prstGeom prst="rect">
            <a:avLst/>
          </a:prstGeom>
          <a:noFill/>
        </p:spPr>
        <p:txBody>
          <a:bodyPr wrap="square">
            <a:spAutoFit/>
          </a:bodyPr>
          <a:lstStyle/>
          <a:p>
            <a:pPr algn="just"/>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Modern tea comes from Camellia sinensis, a tree native to China and India. In today’s commercial tea trade, there are three main varieties of Camellia sinensis: China, Assam (northeastern India), and Cambodia, each named for the area in which it was first grown commercially. The China variety is a hardy, 3-meter-high bush with a useful lifespan of one hundred years. The Assam and Cambodia varieties are tall single-stem trees with a commercial life of forty years. Typically, tea trees are kept short through frequent trimming for easy plucking (i.e., the picking of tea leaves). Although tea can be grown in a variety of </a:t>
            </a:r>
            <a:r>
              <a:rPr lang="en-US"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agro</a:t>
            </a:r>
            <a:r>
              <a:rPr lang="en-US"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climatic conditions, the best teas are grown at altitudes between 1,000 and 2,000 meters.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47859176"/>
      </p:ext>
    </p:extLst>
  </p:cSld>
  <p:clrMapOvr>
    <a:masterClrMapping/>
  </p:clrMapOvr>
  <p:transition spd="med">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EC284-94BB-39EC-FFA5-D242189A72B8}"/>
              </a:ext>
            </a:extLst>
          </p:cNvPr>
          <p:cNvSpPr>
            <a:spLocks noGrp="1"/>
          </p:cNvSpPr>
          <p:nvPr>
            <p:ph idx="1"/>
          </p:nvPr>
        </p:nvSpPr>
        <p:spPr>
          <a:xfrm>
            <a:off x="5585359" y="1602743"/>
            <a:ext cx="5902911" cy="3904280"/>
          </a:xfrm>
        </p:spPr>
        <p:txBody>
          <a:bodyPr>
            <a:noAutofit/>
          </a:bodyPr>
          <a:lstStyle/>
          <a:p>
            <a:pPr marL="0" indent="0" algn="just">
              <a:buNone/>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Green tea has a less processed flavor than black tea. The leaves are steamed and heated immediately after plucking. Because the leaves are dried without going through fermentation, they remain green. After being separated by grade, the leaves are packed in chests lined with aluminum foil. Green tea, which accounts for a quarter of global tea output, is supplied primarily by China and to a lesser degree by Japan, Vietnam, and Indonesia.</a:t>
            </a:r>
          </a:p>
          <a:p>
            <a:pPr marL="0" indent="0" algn="just">
              <a:buNone/>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Oolong tea is traditionally prepared in South China and Taiwan from a special form of the China tea plant— the </a:t>
            </a:r>
            <a:r>
              <a:rPr lang="en-US" sz="1600" b="0" i="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chesima</a:t>
            </a: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It has large leaves and a distinct flavor. Preparation is similar to black tea but with a much shorter fermentation process. Oolong teas, which account for only a small fraction of the global market, are often scented with flowers.</a:t>
            </a:r>
          </a:p>
          <a:p>
            <a:pPr marL="0" indent="0" algn="just">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AA1725B1-73FE-E3A1-FD4E-E5B212D94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631" y="2203169"/>
            <a:ext cx="4966335" cy="2873481"/>
          </a:xfrm>
          <a:prstGeom prst="rect">
            <a:avLst/>
          </a:prstGeom>
          <a:ln>
            <a:noFill/>
          </a:ln>
          <a:effectLst>
            <a:outerShdw blurRad="292100" dist="139700" dir="2700000" algn="tl" rotWithShape="0">
              <a:srgbClr val="333333">
                <a:alpha val="65000"/>
              </a:srgbClr>
            </a:outerShdw>
          </a:effectLst>
        </p:spPr>
      </p:pic>
      <p:sp>
        <p:nvSpPr>
          <p:cNvPr id="8" name="Title 7">
            <a:extLst>
              <a:ext uri="{FF2B5EF4-FFF2-40B4-BE49-F238E27FC236}">
                <a16:creationId xmlns:a16="http://schemas.microsoft.com/office/drawing/2014/main" id="{89672D05-3640-6F44-AC34-A91253EE90E8}"/>
              </a:ext>
            </a:extLst>
          </p:cNvPr>
          <p:cNvSpPr>
            <a:spLocks noGrp="1"/>
          </p:cNvSpPr>
          <p:nvPr>
            <p:ph type="title"/>
          </p:nvPr>
        </p:nvSpPr>
        <p:spPr>
          <a:xfrm>
            <a:off x="1450392" y="463860"/>
            <a:ext cx="9291215" cy="1049235"/>
          </a:xfrm>
        </p:spPr>
        <p:txBody>
          <a:bodyPr/>
          <a:lstStyle/>
          <a:p>
            <a:r>
              <a:rPr lang="en-IN" dirty="0"/>
              <a:t>Green Tea</a:t>
            </a:r>
          </a:p>
        </p:txBody>
      </p:sp>
    </p:spTree>
    <p:extLst>
      <p:ext uri="{BB962C8B-B14F-4D97-AF65-F5344CB8AC3E}">
        <p14:creationId xmlns:p14="http://schemas.microsoft.com/office/powerpoint/2010/main" val="142609235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EB674-E1E6-1919-0900-2E3EA738CF7A}"/>
              </a:ext>
            </a:extLst>
          </p:cNvPr>
          <p:cNvSpPr>
            <a:spLocks noGrp="1"/>
          </p:cNvSpPr>
          <p:nvPr>
            <p:ph idx="1"/>
          </p:nvPr>
        </p:nvSpPr>
        <p:spPr>
          <a:xfrm>
            <a:off x="97132" y="960802"/>
            <a:ext cx="7226423" cy="7100557"/>
          </a:xfrm>
        </p:spPr>
        <p:txBody>
          <a:bodyPr>
            <a:noAutofit/>
          </a:bodyPr>
          <a:lstStyle/>
          <a:p>
            <a:pPr marL="0" indent="0" algn="just">
              <a:buNone/>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Tea is produced in both tropical and temperate zones. Because it grows at high altitudes, it typically does not compete with food or other cash crops. Asia accounts for about three-quarters of global production, Africa for half the remainder, and several Middle Eastern and Latin American countries for the rest. During 2002–2005 China and India produced more than half of the world’s tea (26 and 27 percent, respectively), followed by Sri Lanka (10 percent) and Kenya (9 percent). Global tea production during this period was 3.25 million tons.</a:t>
            </a:r>
          </a:p>
          <a:p>
            <a:pPr marL="0" indent="0" algn="just">
              <a:buNone/>
            </a:pPr>
            <a:r>
              <a:rPr lang="en-US" sz="1600" dirty="0">
                <a:latin typeface="Calibri" panose="020F0502020204030204" pitchFamily="34" charset="0"/>
                <a:ea typeface="Calibri" panose="020F0502020204030204" pitchFamily="34" charset="0"/>
                <a:cs typeface="Calibri" panose="020F0502020204030204" pitchFamily="34" charset="0"/>
              </a:rPr>
              <a:t>Tea is produced by both smallholders and estates. Tea estates are owned by large companies producing large quantities of tea, normally exceeding 1,000 tons of made tea (sometimes as much as 10,000 tons). Tea estates employ both permanent and seasonal laborers. Often, the permanent laborers reside in living quarters within the estate and receive other benefits, such as basic health care and schooling for their children. </a:t>
            </a:r>
            <a:br>
              <a:rPr lang="en-US" sz="1600" dirty="0">
                <a:latin typeface="Calibri" panose="020F0502020204030204" pitchFamily="34" charset="0"/>
                <a:ea typeface="Calibri" panose="020F0502020204030204" pitchFamily="34" charset="0"/>
                <a:cs typeface="Calibri" panose="020F0502020204030204" pitchFamily="34" charset="0"/>
              </a:rPr>
            </a:b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br>
              <a:rPr lang="en-US" sz="1600" dirty="0">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5C71D27-A05A-3FBC-EEEF-A20A7B523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671" y="1947133"/>
            <a:ext cx="4514850" cy="3050559"/>
          </a:xfrm>
          <a:prstGeom prst="rect">
            <a:avLst/>
          </a:prstGeom>
          <a:ln>
            <a:noFill/>
          </a:ln>
          <a:effectLst>
            <a:outerShdw blurRad="292100" dist="139700" dir="2700000" algn="tl" rotWithShape="0">
              <a:srgbClr val="333333">
                <a:alpha val="65000"/>
              </a:srgbClr>
            </a:outerShdw>
          </a:effectLst>
        </p:spPr>
      </p:pic>
      <p:sp>
        <p:nvSpPr>
          <p:cNvPr id="4" name="Title 7">
            <a:extLst>
              <a:ext uri="{FF2B5EF4-FFF2-40B4-BE49-F238E27FC236}">
                <a16:creationId xmlns:a16="http://schemas.microsoft.com/office/drawing/2014/main" id="{FFE08B2C-3DF3-FB66-9661-84137BEDEC36}"/>
              </a:ext>
            </a:extLst>
          </p:cNvPr>
          <p:cNvSpPr txBox="1">
            <a:spLocks/>
          </p:cNvSpPr>
          <p:nvPr/>
        </p:nvSpPr>
        <p:spPr>
          <a:xfrm>
            <a:off x="1450392" y="0"/>
            <a:ext cx="9291215" cy="104923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IN" dirty="0"/>
              <a:t>Production and TARDE</a:t>
            </a:r>
          </a:p>
        </p:txBody>
      </p:sp>
    </p:spTree>
    <p:extLst>
      <p:ext uri="{BB962C8B-B14F-4D97-AF65-F5344CB8AC3E}">
        <p14:creationId xmlns:p14="http://schemas.microsoft.com/office/powerpoint/2010/main" val="1491450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29D154-E418-3D10-CEBE-C79846ED692D}"/>
              </a:ext>
            </a:extLst>
          </p:cNvPr>
          <p:cNvSpPr>
            <a:spLocks noGrp="1"/>
          </p:cNvSpPr>
          <p:nvPr>
            <p:ph idx="1"/>
          </p:nvPr>
        </p:nvSpPr>
        <p:spPr>
          <a:xfrm>
            <a:off x="380999" y="259976"/>
            <a:ext cx="11282083" cy="2008095"/>
          </a:xfrm>
        </p:spPr>
        <p:txBody>
          <a:bodyPr>
            <a:normAutofit/>
          </a:bodyPr>
          <a:lstStyle/>
          <a:p>
            <a:pPr marL="0" indent="0" algn="just">
              <a:buNone/>
            </a:pPr>
            <a:r>
              <a:rPr lang="en-US" sz="16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Global tea production from 2000 to 2004 exceeded three million tons, valued between $4 and $5 billion annually. Growth in tea production, as high as 4 percent in the 1970s and 3 percent in the 1980s, slowed to 1.6 percent in the 1990s. Almost half of global tea production is traded internationally. Sri Lanka (22 percent), China (18 percent), Kenya (16 percent), and India (16 percent) account for almost three-quarters of world exports. The United Kingdom used to be the largest tea importer (during the 1960s it accounted for almost 40 percent of world imports, but by the early 2000s it accounted for only about 10 percent). The dominant tea importer is Russia, which accounted for 12 percent of world imports in 2005.</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3FAE9FE-6F8B-0726-78F4-4BBACE210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3822" y="2415989"/>
            <a:ext cx="5096436" cy="3318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1506690"/>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E3A6D-6D66-79FF-3766-5737813C5C0C}"/>
              </a:ext>
            </a:extLst>
          </p:cNvPr>
          <p:cNvSpPr>
            <a:spLocks noGrp="1"/>
          </p:cNvSpPr>
          <p:nvPr>
            <p:ph type="title"/>
          </p:nvPr>
        </p:nvSpPr>
        <p:spPr/>
        <p:txBody>
          <a:bodyPr>
            <a:normAutofit/>
          </a:bodyPr>
          <a:lstStyle/>
          <a:p>
            <a:r>
              <a:rPr lang="en-IN" sz="3200" dirty="0">
                <a:latin typeface="Cambria" panose="02040503050406030204" pitchFamily="18" charset="0"/>
                <a:ea typeface="Cambria" panose="02040503050406030204" pitchFamily="18" charset="0"/>
              </a:rPr>
              <a:t>PROCESS FLOW OF THE INDUSTRY</a:t>
            </a:r>
          </a:p>
        </p:txBody>
      </p:sp>
      <p:graphicFrame>
        <p:nvGraphicFramePr>
          <p:cNvPr id="8" name="Content Placeholder 7">
            <a:extLst>
              <a:ext uri="{FF2B5EF4-FFF2-40B4-BE49-F238E27FC236}">
                <a16:creationId xmlns:a16="http://schemas.microsoft.com/office/drawing/2014/main" id="{12C6F417-DE08-9DB6-82C5-CF2EDD2E6B2C}"/>
              </a:ext>
            </a:extLst>
          </p:cNvPr>
          <p:cNvGraphicFramePr>
            <a:graphicFrameLocks noGrp="1"/>
          </p:cNvGraphicFramePr>
          <p:nvPr>
            <p:ph idx="1"/>
            <p:extLst>
              <p:ext uri="{D42A27DB-BD31-4B8C-83A1-F6EECF244321}">
                <p14:modId xmlns:p14="http://schemas.microsoft.com/office/powerpoint/2010/main" val="4250345112"/>
              </p:ext>
            </p:extLst>
          </p:nvPr>
        </p:nvGraphicFramePr>
        <p:xfrm>
          <a:off x="1945340" y="2124634"/>
          <a:ext cx="8381999" cy="2671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366278"/>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937209F-910B-0548-D914-0E10AF5304CB}"/>
              </a:ext>
            </a:extLst>
          </p:cNvPr>
          <p:cNvGraphicFramePr>
            <a:graphicFrameLocks noGrp="1"/>
          </p:cNvGraphicFramePr>
          <p:nvPr>
            <p:ph idx="1"/>
            <p:extLst>
              <p:ext uri="{D42A27DB-BD31-4B8C-83A1-F6EECF244321}">
                <p14:modId xmlns:p14="http://schemas.microsoft.com/office/powerpoint/2010/main" val="1954266590"/>
              </p:ext>
            </p:extLst>
          </p:nvPr>
        </p:nvGraphicFramePr>
        <p:xfrm>
          <a:off x="1815349" y="346229"/>
          <a:ext cx="8619565" cy="3082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965252A0-5D95-F7C2-152C-7231920EF32B}"/>
              </a:ext>
            </a:extLst>
          </p:cNvPr>
          <p:cNvGraphicFramePr/>
          <p:nvPr>
            <p:extLst>
              <p:ext uri="{D42A27DB-BD31-4B8C-83A1-F6EECF244321}">
                <p14:modId xmlns:p14="http://schemas.microsoft.com/office/powerpoint/2010/main" val="816108938"/>
              </p:ext>
            </p:extLst>
          </p:nvPr>
        </p:nvGraphicFramePr>
        <p:xfrm>
          <a:off x="1815349" y="3230255"/>
          <a:ext cx="8619564" cy="30827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36785434"/>
      </p:ext>
    </p:extLst>
  </p:cSld>
  <p:clrMapOvr>
    <a:masterClrMapping/>
  </p:clrMapOvr>
  <mc:AlternateContent xmlns:mc="http://schemas.openxmlformats.org/markup-compatibility/2006" xmlns:p14="http://schemas.microsoft.com/office/powerpoint/2010/main">
    <mc:Choice Requires="p14">
      <p:transition spd="slow" p14:dur="2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3DDBCBAE-55D8-592E-E09E-7AB01F09EBC1}"/>
              </a:ext>
            </a:extLst>
          </p:cNvPr>
          <p:cNvGraphicFramePr>
            <a:graphicFrameLocks noGrp="1"/>
          </p:cNvGraphicFramePr>
          <p:nvPr>
            <p:ph idx="1"/>
            <p:extLst>
              <p:ext uri="{D42A27DB-BD31-4B8C-83A1-F6EECF244321}">
                <p14:modId xmlns:p14="http://schemas.microsoft.com/office/powerpoint/2010/main" val="2685457694"/>
              </p:ext>
            </p:extLst>
          </p:nvPr>
        </p:nvGraphicFramePr>
        <p:xfrm>
          <a:off x="1815349" y="1206840"/>
          <a:ext cx="8619565" cy="3082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4303968"/>
      </p:ext>
    </p:extLst>
  </p:cSld>
  <p:clrMapOvr>
    <a:masterClrMapping/>
  </p:clrMapOvr>
  <mc:AlternateContent xmlns:mc="http://schemas.openxmlformats.org/markup-compatibility/2006" xmlns:p14="http://schemas.microsoft.com/office/powerpoint/2010/main">
    <mc:Choice Requires="p14">
      <p:transition spd="slow" p14:dur="27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04011-AE46-BAAA-BB4D-1EAF48247BA2}"/>
              </a:ext>
            </a:extLst>
          </p:cNvPr>
          <p:cNvSpPr>
            <a:spLocks noGrp="1"/>
          </p:cNvSpPr>
          <p:nvPr>
            <p:ph type="title"/>
          </p:nvPr>
        </p:nvSpPr>
        <p:spPr/>
        <p:txBody>
          <a:bodyPr>
            <a:normAutofit fontScale="90000"/>
          </a:bodyPr>
          <a:lstStyle/>
          <a:p>
            <a:r>
              <a:rPr lang="en-IN" sz="3600" dirty="0">
                <a:latin typeface="Cambria" panose="02040503050406030204" pitchFamily="18" charset="0"/>
                <a:ea typeface="Cambria" panose="02040503050406030204" pitchFamily="18" charset="0"/>
              </a:rPr>
              <a:t>TOP 5 PLAYERS OF THE TEA INDUSTRY BY REVENUE</a:t>
            </a:r>
          </a:p>
        </p:txBody>
      </p:sp>
      <p:sp>
        <p:nvSpPr>
          <p:cNvPr id="3" name="Content Placeholder 2">
            <a:extLst>
              <a:ext uri="{FF2B5EF4-FFF2-40B4-BE49-F238E27FC236}">
                <a16:creationId xmlns:a16="http://schemas.microsoft.com/office/drawing/2014/main" id="{3287A159-20C5-749E-CD57-76804EA4B7F1}"/>
              </a:ext>
            </a:extLst>
          </p:cNvPr>
          <p:cNvSpPr>
            <a:spLocks noGrp="1"/>
          </p:cNvSpPr>
          <p:nvPr>
            <p:ph idx="1"/>
          </p:nvPr>
        </p:nvSpPr>
        <p:spPr/>
        <p:txBody>
          <a:bodyPr/>
          <a:lstStyle/>
          <a:p>
            <a:pPr marL="0" indent="0">
              <a:buNone/>
            </a:pPr>
            <a:endParaRPr lang="en-IN" dirty="0"/>
          </a:p>
          <a:p>
            <a:pPr marL="0" indent="0" algn="l">
              <a:buNone/>
            </a:pPr>
            <a:endParaRPr lang="en-IN" b="1" i="0" dirty="0">
              <a:solidFill>
                <a:srgbClr val="317EAC"/>
              </a:solidFill>
              <a:effectLst/>
              <a:latin typeface="Helvetica Neue"/>
            </a:endParaRPr>
          </a:p>
          <a:p>
            <a:endParaRPr lang="en-IN" u="sng" dirty="0">
              <a:latin typeface="Microsoft Himalaya" panose="01010100010101010101" pitchFamily="2" charset="0"/>
              <a:ea typeface="Microsoft Himalaya" panose="01010100010101010101" pitchFamily="2" charset="0"/>
              <a:cs typeface="Microsoft Himalaya" panose="01010100010101010101" pitchFamily="2" charset="0"/>
            </a:endParaRPr>
          </a:p>
        </p:txBody>
      </p:sp>
      <p:graphicFrame>
        <p:nvGraphicFramePr>
          <p:cNvPr id="4" name="Diagram 3">
            <a:extLst>
              <a:ext uri="{FF2B5EF4-FFF2-40B4-BE49-F238E27FC236}">
                <a16:creationId xmlns:a16="http://schemas.microsoft.com/office/drawing/2014/main" id="{2EB78DB5-247D-7198-91ED-08834D9A16F8}"/>
              </a:ext>
            </a:extLst>
          </p:cNvPr>
          <p:cNvGraphicFramePr/>
          <p:nvPr>
            <p:extLst>
              <p:ext uri="{D42A27DB-BD31-4B8C-83A1-F6EECF244321}">
                <p14:modId xmlns:p14="http://schemas.microsoft.com/office/powerpoint/2010/main" val="158186076"/>
              </p:ext>
            </p:extLst>
          </p:nvPr>
        </p:nvGraphicFramePr>
        <p:xfrm>
          <a:off x="941294" y="2237172"/>
          <a:ext cx="9871708" cy="3249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2785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8B1715837839643ADD574A0EFF8F2D3" ma:contentTypeVersion="2" ma:contentTypeDescription="Create a new document." ma:contentTypeScope="" ma:versionID="e10d45fcbfc750203d41989cfa897064">
  <xsd:schema xmlns:xsd="http://www.w3.org/2001/XMLSchema" xmlns:xs="http://www.w3.org/2001/XMLSchema" xmlns:p="http://schemas.microsoft.com/office/2006/metadata/properties" xmlns:ns3="e41d4553-228a-44e8-a1f0-788167367118" targetNamespace="http://schemas.microsoft.com/office/2006/metadata/properties" ma:root="true" ma:fieldsID="91d5d5096c81a3f03a719e844766c14f" ns3:_="">
    <xsd:import namespace="e41d4553-228a-44e8-a1f0-788167367118"/>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1d4553-228a-44e8-a1f0-7881673671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9E97150-836C-487E-A2FC-A4AE42526E5B}">
  <ds:schemaRefs>
    <ds:schemaRef ds:uri="http://schemas.microsoft.com/sharepoint/v3/contenttype/forms"/>
  </ds:schemaRefs>
</ds:datastoreItem>
</file>

<file path=customXml/itemProps2.xml><?xml version="1.0" encoding="utf-8"?>
<ds:datastoreItem xmlns:ds="http://schemas.openxmlformats.org/officeDocument/2006/customXml" ds:itemID="{BB408404-A819-4920-9E03-1B1B5F9CAD86}">
  <ds:schemaRefs>
    <ds:schemaRef ds:uri="http://schemas.openxmlformats.org/package/2006/metadata/core-propertie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e41d4553-228a-44e8-a1f0-788167367118"/>
  </ds:schemaRefs>
</ds:datastoreItem>
</file>

<file path=customXml/itemProps3.xml><?xml version="1.0" encoding="utf-8"?>
<ds:datastoreItem xmlns:ds="http://schemas.openxmlformats.org/officeDocument/2006/customXml" ds:itemID="{103EFD2D-3AF8-4130-9EEA-FBD7AA00CE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41d4553-228a-44e8-a1f0-7881673671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205</TotalTime>
  <Words>999</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Cambria</vt:lpstr>
      <vt:lpstr>Helvetica Neue</vt:lpstr>
      <vt:lpstr>Microsoft Himalaya</vt:lpstr>
      <vt:lpstr>Rockwell</vt:lpstr>
      <vt:lpstr>Gallery</vt:lpstr>
      <vt:lpstr>TEA MARKET</vt:lpstr>
      <vt:lpstr>BRIEF OVERVIEW </vt:lpstr>
      <vt:lpstr>Green Tea</vt:lpstr>
      <vt:lpstr>PowerPoint Presentation</vt:lpstr>
      <vt:lpstr>PowerPoint Presentation</vt:lpstr>
      <vt:lpstr>PROCESS FLOW OF THE INDUSTRY</vt:lpstr>
      <vt:lpstr>PowerPoint Presentation</vt:lpstr>
      <vt:lpstr>PowerPoint Presentation</vt:lpstr>
      <vt:lpstr>TOP 5 PLAYERS OF THE TEA INDUSTRY BY REVENUE</vt:lpstr>
      <vt:lpstr>TEA CONSUMPTION</vt:lpstr>
      <vt:lpstr>BIBLIOGRAPHY</vt:lpstr>
      <vt:lpstr>INDUSTRY EXPERTS </vt:lpstr>
      <vt:lpstr>EMAIL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 MARKET</dc:title>
  <dc:creator>Niharika  Chahar</dc:creator>
  <cp:lastModifiedBy>KUNAL SRIVASTAVA</cp:lastModifiedBy>
  <cp:revision>6</cp:revision>
  <dcterms:created xsi:type="dcterms:W3CDTF">2023-01-18T06:29:41Z</dcterms:created>
  <dcterms:modified xsi:type="dcterms:W3CDTF">2023-09-24T18:57:59Z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0x01010058B1715837839643ADD574A0EFF8F2D3</vt:lpwstr>
  </property>
</Properties>
</file>