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77" r:id="rId14"/>
    <p:sldId id="280" r:id="rId15"/>
    <p:sldId id="282" r:id="rId16"/>
    <p:sldId id="283" r:id="rId17"/>
    <p:sldId id="28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67" d="100"/>
          <a:sy n="67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8270-0366-9074-5D73-C9911560C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F84A1-BABD-286B-54BD-F75D68085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27D0-3532-7284-F442-3EED396D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1299-E5B9-2866-9CE5-DB465763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CAB1-4627-5709-1E7D-80D4D45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7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50AC-FB55-4AAF-0524-164D1CD6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3F926-C119-2E65-D829-5EE3AB26F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95FA-5B04-6E96-1B08-DE119F0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251A-C344-3CEE-AF5E-3FDB9A85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D43A-531B-90BA-C487-595A05A1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F3FC9-7F18-4B5B-C9E0-DF153F053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BC7E-EACA-E651-66ED-7432E4B25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71F8-7483-269A-A8DC-8BC57888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9DF7-2586-2828-8877-F1EAB129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4E5C-4E8D-7923-5F22-CD00054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4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3FA7-2249-8D4E-59DA-C9312C33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77ED-D3D2-6ADF-8958-4E95B3FA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B7E3-F1D7-FAEC-2F66-7D2E82B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739E-2808-14F3-0432-E64A4776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F49AA-9723-6D36-BD2C-81B880F7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1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2342-8C63-EC0D-2470-D9107218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53F1-2862-66F5-0798-5C77A2AE4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5034-67C4-2B80-CF67-38FDB57B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4BD0D-3451-F845-082F-1543B1EB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8772C-5512-E849-88A0-F8A63E4A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A3EB-5295-4242-0FE8-9DFC71A5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0D4-252D-9A1E-FBA9-210AC9EC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E106F-E22A-B2F6-B101-51E86610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D6727-8714-6DDE-75C3-A24E5BB4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5B935-570F-AC4E-0A15-2A172424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02827-355B-4A98-704E-F1C53004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E574-F7B1-2DB1-6B63-F1D57855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EF12A-DD3F-85F6-2986-DABDF5B5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FD83-6C9D-AFC0-7E37-2D961EABA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6FE66-379C-1D49-E442-7F71DEF17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DD96C-56FA-DF00-8321-3B61CEF1A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468ED-E9A0-291A-B7AD-48B31750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8C25D-8C8D-E4E9-7CF2-ADB77535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A6114-1D3E-4ECC-AA88-CF64825D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6C77-6564-66C2-2699-35A81DEA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10545-7755-C5A6-AAAA-F583EDE8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9DE49-CAFA-9DA3-AF15-955CB1D8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050F7-49A3-9D56-B894-CD9FFF47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8980-32D9-2C12-A84A-D78D2A16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04E26-5A2D-A38B-D424-A07D2CC8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DEC29-3CB6-9748-DABA-998577B1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6994-F18E-207F-92AB-08B1C3F3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8A73-C915-42EF-53F5-210E7A29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42790-4EEE-2752-D17A-426EF19E4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43B2-2486-0287-7B91-3827F0C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A8DE5-1AA3-F0C4-EF90-8278E6F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F40D5-9FBD-00DC-3310-C0A06FEA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4FF0-86D6-7156-E9B6-038F8DE1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B5935-3B05-7348-F058-46C88FB36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9D9DF-3A34-94AC-A871-22A21A1F2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96C61-E4C3-05DB-04E3-C62BB80D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3013-19DE-7DC8-027C-4A5E157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BB15F-E9F7-92C9-765E-E7603C28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5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44562-89AB-D0C9-47A6-10BAF64D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9BE0-97E0-31D4-683B-07A87E42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8071-AD41-0F9B-A8AF-32D1F21ED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2D31-B7AB-490E-8810-9E989F20941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8C0C-D73A-7AFC-B11F-97BA9FE92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A522-104E-DE4B-887E-4092798D3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5C42-524B-4392-A8CA-406F6DD1A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3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A885-F408-E5F4-FEB6-1EA21263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6" y="161678"/>
            <a:ext cx="10515600" cy="6429622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Cyberbullying Detection Using Machine Learning</a:t>
            </a:r>
            <a:br>
              <a:rPr lang="en-IN" b="1" dirty="0"/>
            </a:br>
            <a:br>
              <a:rPr lang="en-IN" b="1" dirty="0"/>
            </a:br>
            <a:r>
              <a:rPr lang="en-US" sz="4000" b="1" dirty="0">
                <a:latin typeface="Bookman Old Style" panose="02050604050505020204" pitchFamily="18" charset="0"/>
              </a:rPr>
              <a:t>Batch-4 </a:t>
            </a:r>
            <a:br>
              <a:rPr lang="en-US" sz="4000" b="1" dirty="0">
                <a:latin typeface="Bookman Old Style" panose="02050604050505020204" pitchFamily="18" charset="0"/>
              </a:rPr>
            </a:b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>Guide – Ms. Y. </a:t>
            </a:r>
            <a:r>
              <a:rPr lang="en-US" sz="4000" dirty="0" err="1">
                <a:latin typeface="Bookman Old Style" panose="02050604050505020204" pitchFamily="18" charset="0"/>
              </a:rPr>
              <a:t>Latha</a:t>
            </a: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>(Assistant Professor)</a:t>
            </a:r>
            <a:br>
              <a:rPr lang="en-US" sz="4000" dirty="0">
                <a:latin typeface="Bookman Old Style" panose="02050604050505020204" pitchFamily="18" charset="0"/>
              </a:rPr>
            </a:b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>  Niharika D      -19K91A05E5</a:t>
            </a: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>P Ram Kumar  -19K91A05F5</a:t>
            </a: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>P Aryan Raj     -19K91A05F6</a:t>
            </a: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>P Bhargavi      -19K91A05F8</a:t>
            </a: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>R Sai Varsha   -19K91A05G3</a:t>
            </a:r>
            <a:br>
              <a:rPr lang="en-US" dirty="0">
                <a:latin typeface="Bookman Old Style" panose="02050604050505020204" pitchFamily="18" charset="0"/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517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CFCD-A4DB-C3A8-8909-F17AA7CD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511"/>
          </a:xfrm>
        </p:spPr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6BA1F-ABDA-AA0B-217E-727C3C92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58" y="1882375"/>
            <a:ext cx="9030483" cy="461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87EB8-DBDC-F7FF-E841-691E0F6D23A8}"/>
              </a:ext>
            </a:extLst>
          </p:cNvPr>
          <p:cNvSpPr txBox="1"/>
          <p:nvPr/>
        </p:nvSpPr>
        <p:spPr>
          <a:xfrm>
            <a:off x="910936" y="1471479"/>
            <a:ext cx="885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plotting word cloud excluding </a:t>
            </a:r>
            <a:r>
              <a:rPr lang="en-IN" dirty="0" err="1"/>
              <a:t>other_cybberbullying</a:t>
            </a:r>
            <a:r>
              <a:rPr lang="en-IN" dirty="0"/>
              <a:t> and </a:t>
            </a:r>
            <a:r>
              <a:rPr lang="en-IN" dirty="0" err="1"/>
              <a:t>not_cyberbullying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25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CFCD-A4DB-C3A8-8909-F17AA7CD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511"/>
          </a:xfrm>
        </p:spPr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87EB8-DBDC-F7FF-E841-691E0F6D23A8}"/>
              </a:ext>
            </a:extLst>
          </p:cNvPr>
          <p:cNvSpPr txBox="1"/>
          <p:nvPr/>
        </p:nvSpPr>
        <p:spPr>
          <a:xfrm>
            <a:off x="910936" y="1471479"/>
            <a:ext cx="885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US" dirty="0"/>
              <a:t>We will have to exclude the tweets which are </a:t>
            </a:r>
            <a:r>
              <a:rPr lang="en-US" dirty="0" err="1"/>
              <a:t>not_cyberbullying</a:t>
            </a:r>
            <a:r>
              <a:rPr lang="en-US" dirty="0"/>
              <a:t> for this task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6B51D-CC49-065F-E012-F97A32E6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6" y="1961603"/>
            <a:ext cx="9007621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CFCD-A4DB-C3A8-8909-F17AA7CD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511"/>
          </a:xfrm>
        </p:spPr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87EB8-DBDC-F7FF-E841-691E0F6D23A8}"/>
              </a:ext>
            </a:extLst>
          </p:cNvPr>
          <p:cNvSpPr txBox="1"/>
          <p:nvPr/>
        </p:nvSpPr>
        <p:spPr>
          <a:xfrm>
            <a:off x="910936" y="1471479"/>
            <a:ext cx="885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excluding the </a:t>
            </a:r>
            <a:r>
              <a:rPr lang="en-US" dirty="0" err="1"/>
              <a:t>other_cyberbullying</a:t>
            </a:r>
            <a:r>
              <a:rPr lang="en-US" dirty="0"/>
              <a:t> values and plotting again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938D-BC05-7040-487C-2831999E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4" y="1988616"/>
            <a:ext cx="9076207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4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20DE-311E-3836-CB67-E30CEEBC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9A27A-771E-DD39-FAEF-8ADEB063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0599"/>
            <a:ext cx="10401596" cy="1134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65DE9-0D7C-C18C-AF8D-137E006DC0A7}"/>
              </a:ext>
            </a:extLst>
          </p:cNvPr>
          <p:cNvSpPr txBox="1"/>
          <p:nvPr/>
        </p:nvSpPr>
        <p:spPr>
          <a:xfrm>
            <a:off x="838200" y="3535279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– 70</a:t>
            </a:r>
          </a:p>
          <a:p>
            <a:endParaRPr lang="en-US" dirty="0"/>
          </a:p>
          <a:p>
            <a:r>
              <a:rPr lang="en-US" dirty="0"/>
              <a:t>Test - 30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19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9C1B-0E38-DDBB-A11E-2B8B61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DEA1-BA5F-022E-6B94-7A8B54A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488" y="5845515"/>
            <a:ext cx="3920836" cy="616239"/>
          </a:xfrm>
        </p:spPr>
        <p:txBody>
          <a:bodyPr/>
          <a:lstStyle/>
          <a:p>
            <a:r>
              <a:rPr lang="en-IN" dirty="0"/>
              <a:t>Model Applying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2D656-18C4-951C-DBF4-AB33E90C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88062"/>
            <a:ext cx="3530014" cy="2024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088F9-E595-D9BC-4098-D3451C8E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468" y="662399"/>
            <a:ext cx="4854361" cy="3919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FC18D-87F1-81A2-760D-F45A3C7B0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1" y="2431329"/>
            <a:ext cx="4092295" cy="25224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E9FBE7-6A7C-C9A2-DF87-6EC59DA58FA3}"/>
              </a:ext>
            </a:extLst>
          </p:cNvPr>
          <p:cNvSpPr txBox="1"/>
          <p:nvPr/>
        </p:nvSpPr>
        <p:spPr>
          <a:xfrm>
            <a:off x="242739" y="182449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F5A88-0A36-2F18-DCE7-F8FECD6C58D5}"/>
              </a:ext>
            </a:extLst>
          </p:cNvPr>
          <p:cNvSpPr txBox="1"/>
          <p:nvPr/>
        </p:nvSpPr>
        <p:spPr>
          <a:xfrm>
            <a:off x="8885963" y="4951398"/>
            <a:ext cx="304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97733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9C1B-0E38-DDBB-A11E-2B8B61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DEA1-BA5F-022E-6B94-7A8B54A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488" y="5845515"/>
            <a:ext cx="3920836" cy="616239"/>
          </a:xfrm>
        </p:spPr>
        <p:txBody>
          <a:bodyPr/>
          <a:lstStyle/>
          <a:p>
            <a:r>
              <a:rPr lang="en-IN" dirty="0"/>
              <a:t>Model Applying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9FBE7-6A7C-C9A2-DF87-6EC59DA58FA3}"/>
              </a:ext>
            </a:extLst>
          </p:cNvPr>
          <p:cNvSpPr txBox="1"/>
          <p:nvPr/>
        </p:nvSpPr>
        <p:spPr>
          <a:xfrm>
            <a:off x="242739" y="182449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F5A88-0A36-2F18-DCE7-F8FECD6C58D5}"/>
              </a:ext>
            </a:extLst>
          </p:cNvPr>
          <p:cNvSpPr txBox="1"/>
          <p:nvPr/>
        </p:nvSpPr>
        <p:spPr>
          <a:xfrm>
            <a:off x="8885963" y="4951398"/>
            <a:ext cx="304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6DD59-75C8-917C-D307-293648A5F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62" y="5064397"/>
            <a:ext cx="3642676" cy="1562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9EF2D4-5AFA-C6FF-6E03-7BA4E0A4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588" y="365125"/>
            <a:ext cx="4762913" cy="4419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14513C-BF04-9601-6E43-3FDF45C7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34" y="2236260"/>
            <a:ext cx="4496190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2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295E-B617-EFD5-983B-2779A81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A0F0D-35E1-D5CA-F9D4-62637ED1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17" y="1831111"/>
            <a:ext cx="5331033" cy="3613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8E214-E9AC-8D00-BB4F-F4B068B6B3EF}"/>
              </a:ext>
            </a:extLst>
          </p:cNvPr>
          <p:cNvSpPr txBox="1"/>
          <p:nvPr/>
        </p:nvSpPr>
        <p:spPr>
          <a:xfrm>
            <a:off x="6756689" y="1945470"/>
            <a:ext cx="3083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Naïve Bayes is having more accuracy than SVM</a:t>
            </a:r>
          </a:p>
        </p:txBody>
      </p:sp>
    </p:spTree>
    <p:extLst>
      <p:ext uri="{BB962C8B-B14F-4D97-AF65-F5344CB8AC3E}">
        <p14:creationId xmlns:p14="http://schemas.microsoft.com/office/powerpoint/2010/main" val="57309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2C6A-046D-E452-EE7C-DB478C02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5A9C3-E3ED-8E63-A66E-07B427C7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75868" cy="135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800CE-8A01-2F64-508E-5CBDB33A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88" y="3239734"/>
            <a:ext cx="3314987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F729-E676-F435-77A9-A6C70ACB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27" y="2766218"/>
            <a:ext cx="3338945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90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2E0E-7FB6-9661-AFE2-2EACA2D30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7268"/>
          </a:xfrm>
        </p:spPr>
        <p:txBody>
          <a:bodyPr>
            <a:normAutofit fontScale="90000"/>
          </a:bodyPr>
          <a:lstStyle/>
          <a:p>
            <a:r>
              <a:rPr lang="en-IN" dirty="0"/>
              <a:t>Data Sets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92E10-0889-7B0D-D132-965932058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286" y="2727395"/>
            <a:ext cx="3540980" cy="3008242"/>
          </a:xfrm>
        </p:spPr>
        <p:txBody>
          <a:bodyPr/>
          <a:lstStyle/>
          <a:p>
            <a:pPr algn="l"/>
            <a:r>
              <a:rPr lang="en-IN" dirty="0"/>
              <a:t>Gathering  historical data </a:t>
            </a:r>
          </a:p>
          <a:p>
            <a:pPr algn="l"/>
            <a:r>
              <a:rPr lang="en-IN" b="1" dirty="0"/>
              <a:t>Csv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Cyberbullying_tweets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BE25-FE3F-0129-E0BD-4387B3D7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70" y="2727395"/>
            <a:ext cx="2193566" cy="23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8AF1-262B-88E0-A86F-013E7175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Installing &amp; 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56F0-9F22-A451-C064-7C823EB9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927"/>
            <a:ext cx="3733800" cy="387903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Pandas</a:t>
            </a:r>
          </a:p>
          <a:p>
            <a:pPr lvl="1"/>
            <a:r>
              <a:rPr lang="en-IN" dirty="0"/>
              <a:t>Pip install pandas</a:t>
            </a:r>
          </a:p>
          <a:p>
            <a:r>
              <a:rPr lang="en-IN" dirty="0" err="1"/>
              <a:t>Numpy</a:t>
            </a:r>
            <a:endParaRPr lang="en-IN" dirty="0"/>
          </a:p>
          <a:p>
            <a:pPr lvl="1"/>
            <a:r>
              <a:rPr lang="en-IN" dirty="0"/>
              <a:t>Pip install </a:t>
            </a:r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Matplotlib</a:t>
            </a:r>
          </a:p>
          <a:p>
            <a:pPr lvl="1"/>
            <a:r>
              <a:rPr lang="en-IN" dirty="0"/>
              <a:t>Pip install matplotlib</a:t>
            </a:r>
          </a:p>
          <a:p>
            <a:r>
              <a:rPr lang="en-IN" dirty="0"/>
              <a:t>Seaborn</a:t>
            </a:r>
          </a:p>
          <a:p>
            <a:pPr lvl="1"/>
            <a:r>
              <a:rPr lang="en-IN" dirty="0"/>
              <a:t>Pip install seaborn</a:t>
            </a:r>
          </a:p>
          <a:p>
            <a:r>
              <a:rPr lang="en-IN" dirty="0" err="1"/>
              <a:t>Sklearn</a:t>
            </a:r>
            <a:endParaRPr lang="en-IN" dirty="0"/>
          </a:p>
          <a:p>
            <a:pPr lvl="1"/>
            <a:r>
              <a:rPr lang="en-IN" dirty="0"/>
              <a:t>Pip install </a:t>
            </a:r>
            <a:r>
              <a:rPr lang="en-IN" dirty="0" err="1"/>
              <a:t>sklearn</a:t>
            </a:r>
            <a:endParaRPr lang="en-IN" dirty="0"/>
          </a:p>
          <a:p>
            <a:r>
              <a:rPr lang="en-IN" dirty="0"/>
              <a:t>NLTK</a:t>
            </a:r>
          </a:p>
          <a:p>
            <a:pPr lvl="1"/>
            <a:r>
              <a:rPr lang="en-IN" dirty="0"/>
              <a:t>Pip install NLTK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2BE09-C333-0DC9-A5E0-390CCB85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49" y="2135088"/>
            <a:ext cx="3756986" cy="2019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F1486-CF17-E6D6-6F6D-A22297C0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449" y="4598963"/>
            <a:ext cx="6462320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2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BB64-2735-BF3C-AB18-EF77D2F5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Loading Tweets Using Pandas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65232-0AF0-0BFE-F8F7-4F6A2ADCDD26}"/>
              </a:ext>
            </a:extLst>
          </p:cNvPr>
          <p:cNvSpPr txBox="1"/>
          <p:nvPr/>
        </p:nvSpPr>
        <p:spPr>
          <a:xfrm>
            <a:off x="536863" y="1935340"/>
            <a:ext cx="4055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Reading csv File, and displaying top 10 rows.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F35F8-FE41-FE98-DE0C-B187AFF0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700" y="1935340"/>
            <a:ext cx="5921253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5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B898-6C4A-E518-C316-3BA476D9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0E9A-027C-55BB-70CF-E306313C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8584"/>
          </a:xfrm>
        </p:spPr>
        <p:txBody>
          <a:bodyPr/>
          <a:lstStyle/>
          <a:p>
            <a:r>
              <a:rPr lang="en-IN" dirty="0"/>
              <a:t>Finding the classes in the </a:t>
            </a:r>
            <a:r>
              <a:rPr lang="en-IN" dirty="0" err="1"/>
              <a:t>cyberbullting_type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95C83-302A-8243-B3F1-00F2C837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31" y="2849789"/>
            <a:ext cx="6046651" cy="30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9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B7AC-D11F-31E3-3E7B-DD8E5ED4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Tweets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15DE-8C2D-0FA2-688D-80ED7B9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68" y="1711728"/>
            <a:ext cx="10515600" cy="595457"/>
          </a:xfrm>
        </p:spPr>
        <p:txBody>
          <a:bodyPr/>
          <a:lstStyle/>
          <a:p>
            <a:r>
              <a:rPr lang="en-IN" dirty="0"/>
              <a:t>Total Number of 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BB1C4-E1C3-59D2-417F-695EDC86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58" y="2143925"/>
            <a:ext cx="2232853" cy="967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34E32-0EDD-5513-EEF2-C002BB2F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9022"/>
            <a:ext cx="4877223" cy="2453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29F71E-3B98-167C-2EA7-3DDFCC18DE63}"/>
              </a:ext>
            </a:extLst>
          </p:cNvPr>
          <p:cNvSpPr txBox="1"/>
          <p:nvPr/>
        </p:nvSpPr>
        <p:spPr>
          <a:xfrm>
            <a:off x="1043958" y="3315221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Information of the tweets</a:t>
            </a:r>
          </a:p>
        </p:txBody>
      </p:sp>
    </p:spTree>
    <p:extLst>
      <p:ext uri="{BB962C8B-B14F-4D97-AF65-F5344CB8AC3E}">
        <p14:creationId xmlns:p14="http://schemas.microsoft.com/office/powerpoint/2010/main" val="11206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CEE1-16EF-99E6-A6DF-50C00CA5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tweets into lower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AC4F8-9BB2-38AD-4DD5-C92A4131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898"/>
            <a:ext cx="10515925" cy="39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1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6407-70B3-53F1-CCFD-BE6CA293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Stop words Cleaning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2E05D-A4F4-DE0C-32AB-F8EAD050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7464"/>
            <a:ext cx="9563100" cy="45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8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8288-A2D3-C997-3227-24A37129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Removing Punctuations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45648-CC31-2F71-929F-B313ECDE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064"/>
            <a:ext cx="11195174" cy="33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8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223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Office Theme</vt:lpstr>
      <vt:lpstr>     Cyberbullying Detection Using Machine Learning  Batch-4   Guide – Ms. Y. Latha (Assistant Professor)    Niharika D      -19K91A05E5 P Ram Kumar  -19K91A05F5 P Aryan Raj     -19K91A05F6 P Bhargavi      -19K91A05F8 R Sai Varsha   -19K91A05G3     </vt:lpstr>
      <vt:lpstr>Data Sets Information</vt:lpstr>
      <vt:lpstr>Installing &amp; Importing Libraries</vt:lpstr>
      <vt:lpstr>Loading Tweets Using Pandas</vt:lpstr>
      <vt:lpstr>Exploratory Data Analysis </vt:lpstr>
      <vt:lpstr>Tweets Information</vt:lpstr>
      <vt:lpstr>Converting tweets into lower case</vt:lpstr>
      <vt:lpstr>Stop words Cleaning </vt:lpstr>
      <vt:lpstr>Removing Punctuations</vt:lpstr>
      <vt:lpstr>Graphs</vt:lpstr>
      <vt:lpstr>Graphs</vt:lpstr>
      <vt:lpstr>Graphs</vt:lpstr>
      <vt:lpstr>Splitting Data</vt:lpstr>
      <vt:lpstr>Support Vector Machine</vt:lpstr>
      <vt:lpstr>Naive Bayes</vt:lpstr>
      <vt:lpstr>Comparison Report</vt:lpstr>
      <vt:lpstr>Predictions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Credit Card Fraud Detection Using Machine Learning and Deep Learning Techniques</dc:title>
  <dc:creator>APSS India</dc:creator>
  <cp:lastModifiedBy>babu d</cp:lastModifiedBy>
  <cp:revision>7</cp:revision>
  <dcterms:created xsi:type="dcterms:W3CDTF">2023-02-14T03:57:59Z</dcterms:created>
  <dcterms:modified xsi:type="dcterms:W3CDTF">2023-02-14T07:21:26Z</dcterms:modified>
</cp:coreProperties>
</file>