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200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BAAB3-1C4C-513D-4A5E-0A90534B664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GB" b="1" dirty="0"/>
              <a:t>Category Management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32109-07E8-E34E-12BA-06BB5B0D2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7223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u="sng" dirty="0"/>
              <a:t>PURPOSE: </a:t>
            </a:r>
          </a:p>
          <a:p>
            <a:pPr>
              <a:buFontTx/>
              <a:buChar char="-"/>
            </a:pPr>
            <a:r>
              <a:rPr lang="en-GB" sz="1800" dirty="0"/>
              <a:t>To track yesterday’s performance if it was better or worse than usual. </a:t>
            </a:r>
          </a:p>
          <a:p>
            <a:pPr>
              <a:buFontTx/>
              <a:buChar char="-"/>
            </a:pPr>
            <a:r>
              <a:rPr lang="en-GB" sz="1800" dirty="0"/>
              <a:t> To check the top and bottom line development over time. </a:t>
            </a:r>
          </a:p>
          <a:p>
            <a:pPr>
              <a:buFontTx/>
              <a:buChar char="-"/>
            </a:pPr>
            <a:r>
              <a:rPr lang="en-GB" sz="1800" dirty="0"/>
              <a:t>Highlight the main drivers of the performance.</a:t>
            </a:r>
          </a:p>
          <a:p>
            <a:pPr>
              <a:buFontTx/>
              <a:buChar char="-"/>
            </a:pPr>
            <a:endParaRPr lang="en-GB" sz="1800" dirty="0"/>
          </a:p>
          <a:p>
            <a:pPr marL="0" indent="0">
              <a:buNone/>
            </a:pPr>
            <a:r>
              <a:rPr lang="en-GB" sz="1800" u="sng" dirty="0"/>
              <a:t>CONTENT: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/>
              <a:t>Daily Performance – Performance Comparison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/>
              <a:t> Top and Bottom line performance – High level data about business and profitability.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/>
              <a:t>Main Drivers of Performance – The section highlights the key growth drivers.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/>
              <a:t>Glossary – KPIs Definitions and key takeaways</a:t>
            </a:r>
          </a:p>
          <a:p>
            <a:pPr marL="342900" indent="-342900">
              <a:buFont typeface="+mj-lt"/>
              <a:buAutoNum type="arabicPeriod"/>
            </a:pPr>
            <a:endParaRPr lang="en-GB" sz="1800" dirty="0"/>
          </a:p>
          <a:p>
            <a:pPr marL="0" indent="0">
              <a:buNone/>
            </a:pPr>
            <a:r>
              <a:rPr lang="en-GB" sz="1800" u="sn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3102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ily Performance">
            <a:extLst>
              <a:ext uri="{FF2B5EF4-FFF2-40B4-BE49-F238E27FC236}">
                <a16:creationId xmlns:a16="http://schemas.microsoft.com/office/drawing/2014/main" id="{BFA8B171-64CF-4ACB-92AB-031E92298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op &amp;amp; Bottom line Performance">
            <a:extLst>
              <a:ext uri="{FF2B5EF4-FFF2-40B4-BE49-F238E27FC236}">
                <a16:creationId xmlns:a16="http://schemas.microsoft.com/office/drawing/2014/main" id="{3D45A80A-D7AA-4DB1-95BA-7F85014FF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15" y="0"/>
            <a:ext cx="10550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Main Drivers of Performance">
            <a:extLst>
              <a:ext uri="{FF2B5EF4-FFF2-40B4-BE49-F238E27FC236}">
                <a16:creationId xmlns:a16="http://schemas.microsoft.com/office/drawing/2014/main" id="{B01A2EDE-D33E-4A29-9D36-0E2F10573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15" y="0"/>
            <a:ext cx="10550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Glossary">
            <a:extLst>
              <a:ext uri="{FF2B5EF4-FFF2-40B4-BE49-F238E27FC236}">
                <a16:creationId xmlns:a16="http://schemas.microsoft.com/office/drawing/2014/main" id="{95DD72DA-DE91-4F8D-98C8-597C51522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15" y="0"/>
            <a:ext cx="10550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81</Words>
  <Application>Microsoft Macintosh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Category Management Dashboard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Prince Gureja</cp:lastModifiedBy>
  <cp:revision>3</cp:revision>
  <dcterms:created xsi:type="dcterms:W3CDTF">2023-02-18T06:26:04Z</dcterms:created>
  <dcterms:modified xsi:type="dcterms:W3CDTF">2023-07-25T12:22:54Z</dcterms:modified>
</cp:coreProperties>
</file>