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handoutMasterIdLst>
    <p:handoutMasterId r:id="rId11"/>
  </p:handoutMasterIdLst>
  <p:sldIdLst>
    <p:sldId id="264" r:id="rId4"/>
    <p:sldId id="257" r:id="rId5"/>
    <p:sldId id="266" r:id="rId6"/>
    <p:sldId id="267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6405"/>
  </p:normalViewPr>
  <p:slideViewPr>
    <p:cSldViewPr snapToGrid="0">
      <p:cViewPr varScale="1">
        <p:scale>
          <a:sx n="126" d="100"/>
          <a:sy n="126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63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CEFB3-BB64-2890-4F41-B8757A43B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78A62-AA59-45C8-5E61-6C68AF859D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CB24C-FBFB-A446-99AE-CBE26265514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B9F2-B489-C8C8-ED5E-81CC8F8BE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EB885-8C73-9445-4C41-C360D4EA4E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2F1A-5C41-5B4E-8543-D9CCAE9EA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22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174F-08A0-5357-50EE-68DAB56D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6151-CAAE-D537-E323-0AD01438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E1B-7C0C-756B-F821-CA2DC2CA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38F9-BD95-5CB5-A8FA-323B55D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08C6-DE2C-C8E5-B39E-8F3428BE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C096-F6EC-09A3-15FB-54E31F42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0621B-0C7B-87EB-E9C7-01E09C4B0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941A-87CD-BC3B-2244-0CF85A6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F868-BFF4-091B-D4D6-416A5A3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C2AC-4807-4CE4-D46F-9FB9CDE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8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306-1D80-666C-3B40-3EFD29BF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3559-B708-0A2D-E920-AF63D6BF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B8CB-F437-4F1A-ACC4-5C06D0F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1F15-4AA2-B4E7-8547-88838333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5E6C-8714-F3EA-AA48-99F7AB5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2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2F2-0A41-2410-E472-DA80D51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A2B5-FA6F-A11D-23A0-57749586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8340-641A-24EA-DAFA-2E3C8BAE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BD46-4BF4-59F8-A292-56ED3C8B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F081-F9B7-900D-9876-766825A7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5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514-D4D7-45CF-DFE8-E65FF1DF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94C9-8335-428A-1C49-B91E9FD3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0C439-2BDC-FCE4-C680-B21FBADF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F5FF-D303-3181-D641-890527BB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A5E2-EA43-BF68-1F06-552D071A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F339-B99A-74BD-2F91-7EA39988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3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D25-3F9D-3692-E8DA-27815D91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E335-DB14-63A1-78D0-54B599AA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EAA6-9A97-2319-5FB9-0BDD61EF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DCAF-5DEB-1EA9-1426-55B1EBFA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8D50C-0818-F2D8-9DA9-FD57B889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A7BC-D3FC-059C-740C-6AFDF4D4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BCBCE-7229-A31B-6DEA-280A536B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9E9E-F875-029C-1AD6-25A440B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72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05BE-2C46-47D2-1A47-EA2FF574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9CB76-5A40-F61C-DDE8-01C83285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2AD25-9C67-E8DF-B876-3B825FFC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84BF-5DCF-366E-755D-93C25DD3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7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92402-860E-72A2-CB58-A51575D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82D8-EF4C-72E9-62D6-3BD1FDAD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CDA2C-2631-788C-5694-62753F83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15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19D-9A13-4A4B-BE0F-EFB0962F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556-A12E-220F-57C8-4AA1F560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CF12-138A-CA4A-F5C2-D4B62784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7336-2242-CB57-2719-0E087793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870C-9416-53E9-1DFD-CEB03E90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CFD6-81FE-C432-9B8C-52A31F97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306-1D80-666C-3B40-3EFD29BF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3559-B708-0A2D-E920-AF63D6BF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B8CB-F437-4F1A-ACC4-5C06D0F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1F15-4AA2-B4E7-8547-88838333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5E6C-8714-F3EA-AA48-99F7AB5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39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D13-7D04-7785-1D22-61565EE1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AAA55-70F5-C50F-8DED-32D6A8DA2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9202-3AEF-DE63-FE52-DEE7CE91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8ED6-E41A-3DB0-9F63-A7335922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CD0FB-E52C-595D-53C7-B80BFEF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C22E4-5889-8B04-05AB-96C5361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7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174F-08A0-5357-50EE-68DAB56D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6151-CAAE-D537-E323-0AD01438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E1B-7C0C-756B-F821-CA2DC2CA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38F9-BD95-5CB5-A8FA-323B55D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08C6-DE2C-C8E5-B39E-8F3428BE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96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C096-F6EC-09A3-15FB-54E31F42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0621B-0C7B-87EB-E9C7-01E09C4B0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941A-87CD-BC3B-2244-0CF85A6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F868-BFF4-091B-D4D6-416A5A3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C2AC-4807-4CE4-D46F-9FB9CDE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72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638-FB2B-1424-3275-808DEC66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7BDF-2CFA-A9C3-4BE8-0E8E9419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9E7-429D-385F-CADF-A804547B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8CF0-5571-E03B-8389-0589C94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496D-9285-7E9F-35B6-F098983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28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444-7E87-73CD-4244-0BC3C12B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CC50-502C-CB1D-F83C-67E59449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21F0-077D-AE18-F524-6026B2CE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8B8E-A343-2DF9-493F-1EE1464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4D8A-93B5-C56F-FBA4-9987D193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1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059C-9C1F-3029-8B8F-BF8A88D6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E531-4583-8AD0-DC2B-F077594E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34FD-6422-AFDF-5A12-9C930CE5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D630-9A6E-5848-DE10-07BF89F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69D5-E69C-F20C-FAC9-DA779F1B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78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7FAE-1F72-EDF3-CE8E-B5F7593E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157-DE4F-AD57-5C37-28DB07339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60A2-A61F-BEE4-5BF1-A7603EA4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E145-ABA7-BFD1-0602-4437550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9D6A-3284-7AC9-4BA7-339723D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6925-2AB7-DF92-D655-F684E030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21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983A-9471-BFB4-8BD3-D4A50EE7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99E3-1A61-BC2C-F0E9-A43FC19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8FF1-C10A-F6B0-9F41-E6DF6114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DBA83-2569-04E2-716A-F2E156741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C48D4-9D11-40DC-7901-876B98587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A36-3035-1346-70B2-580691A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EEE93-2CCE-4816-1C36-3289C816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97769-A707-0F25-C147-441E4DE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40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9A14-3D11-FCC4-E64C-1F23D824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3861-2A7B-3252-57FE-A9B3ED82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13768-E789-2CF6-6000-60FA66B3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E7092-41C0-146A-0E85-23AC1B23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73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11653-DA01-28D1-4347-FEDE9BEB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5BD2-D8B3-40A3-211D-CDE0358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D39F-38B0-EFBE-C326-0FEA9B00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2F2-0A41-2410-E472-DA80D51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A2B5-FA6F-A11D-23A0-57749586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8340-641A-24EA-DAFA-2E3C8BAE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BD46-4BF4-59F8-A292-56ED3C8B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F081-F9B7-900D-9876-766825A7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8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ADC8-6325-FAF4-7EA2-A0A9B9E8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6548-E733-8BB9-EFE1-38459D76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D379-0259-F169-A3B1-DCC8AC54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7A65-040C-BE38-0C0C-6E115626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AB95-C6AA-50C4-0077-2ECF427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7EB6B-5B81-02C5-E508-1A6A27B5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86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821-7569-CAAA-5A64-4EAD6F53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89201-5AC7-B0C3-D36F-5C478129F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E930-830D-8816-FA9B-11008A2E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D4C8-C666-EB8D-4EF6-665218B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F7E9-D968-A2E3-AC00-184B65D0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734A-F116-4C89-F962-2C11FAEA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20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4E37-76DF-07C3-6DFD-4EA39C1E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27E0B-A2C2-F52F-1335-52410AE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EE7A-B1FE-3CD0-B726-55828528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CB43-6F9C-A715-3323-B0EB814B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9764-6744-1B4D-6437-7BDB561C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0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85563-C9F0-A374-EE2C-34C21337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515B-15F5-DA5F-72B4-88F0DD24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F42C-1EA4-30FE-6C56-85ECC84F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60E6-02D0-9BF8-C1AC-6F77CDC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9631-EF48-E2BB-C19D-3142CC5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514-D4D7-45CF-DFE8-E65FF1DF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94C9-8335-428A-1C49-B91E9FD3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0C439-2BDC-FCE4-C680-B21FBADF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F5FF-D303-3181-D641-890527BB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A5E2-EA43-BF68-1F06-552D071A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F339-B99A-74BD-2F91-7EA39988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D25-3F9D-3692-E8DA-27815D91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E335-DB14-63A1-78D0-54B599AA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EAA6-9A97-2319-5FB9-0BDD61EF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DCAF-5DEB-1EA9-1426-55B1EBFA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8D50C-0818-F2D8-9DA9-FD57B889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A7BC-D3FC-059C-740C-6AFDF4D4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BCBCE-7229-A31B-6DEA-280A536B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9E9E-F875-029C-1AD6-25A440B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05BE-2C46-47D2-1A47-EA2FF574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65126"/>
            <a:ext cx="11193517" cy="7384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9CB76-5A40-F61C-DDE8-01C83285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2AD25-9C67-E8DF-B876-3B825FFC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84BF-5DCF-366E-755D-93C25DD3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92402-860E-72A2-CB58-A51575D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82D8-EF4C-72E9-62D6-3BD1FDAD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CDA2C-2631-788C-5694-62753F83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19D-9A13-4A4B-BE0F-EFB0962F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556-A12E-220F-57C8-4AA1F560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CF12-138A-CA4A-F5C2-D4B62784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7336-2242-CB57-2719-0E087793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870C-9416-53E9-1DFD-CEB03E90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CFD6-81FE-C432-9B8C-52A31F97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D13-7D04-7785-1D22-61565EE1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AAA55-70F5-C50F-8DED-32D6A8DA2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9202-3AEF-DE63-FE52-DEE7CE91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8ED6-E41A-3DB0-9F63-A7335922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B7CFF-378E-8948-BE9D-C6513EBDB32A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CD0FB-E52C-595D-53C7-B80BFEF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C22E4-5889-8B04-05AB-96C5361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EC05-C32D-A133-9138-39E10783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D7C9-C974-5D3C-CE9D-9F415E8BF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F34C-9B32-154E-7122-45B7835123BC}"/>
              </a:ext>
            </a:extLst>
          </p:cNvPr>
          <p:cNvSpPr txBox="1"/>
          <p:nvPr userDrawn="1"/>
        </p:nvSpPr>
        <p:spPr>
          <a:xfrm>
            <a:off x="7885" y="10523"/>
            <a:ext cx="12184115" cy="464400"/>
          </a:xfrm>
          <a:prstGeom prst="rect">
            <a:avLst/>
          </a:prstGeom>
          <a:solidFill>
            <a:srgbClr val="680FF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EC05-C32D-A133-9138-39E10783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D7C9-C974-5D3C-CE9D-9F415E8BF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C2CF-B9AE-2149-B576-95AF17E9494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F34C-9B32-154E-7122-45B7835123BC}"/>
              </a:ext>
            </a:extLst>
          </p:cNvPr>
          <p:cNvSpPr txBox="1"/>
          <p:nvPr userDrawn="1"/>
        </p:nvSpPr>
        <p:spPr>
          <a:xfrm>
            <a:off x="7885" y="10523"/>
            <a:ext cx="12184115" cy="7556400"/>
          </a:xfrm>
          <a:prstGeom prst="rect">
            <a:avLst/>
          </a:prstGeom>
          <a:solidFill>
            <a:srgbClr val="680FF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7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002F0-69B2-2D87-4B05-AF0D570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7D80F-BDDC-9867-5694-DF511C22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37D4-D23F-A5C6-2AA0-E788B5970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3103-434B-8C46-8233-7BAFB78C312B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2E12-6EA7-BB96-8C5E-966C22CD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612E-158F-89DA-66AF-5E9ED32C0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90C0-D086-E34A-8879-055E8758E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77C69-7257-28AD-9B22-0A9B6456B5EB}"/>
              </a:ext>
            </a:extLst>
          </p:cNvPr>
          <p:cNvSpPr txBox="1"/>
          <p:nvPr/>
        </p:nvSpPr>
        <p:spPr>
          <a:xfrm>
            <a:off x="2346960" y="2606680"/>
            <a:ext cx="70612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Analysis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Real Estate Company, basis Geo</a:t>
            </a:r>
          </a:p>
        </p:txBody>
      </p:sp>
    </p:spTree>
    <p:extLst>
      <p:ext uri="{BB962C8B-B14F-4D97-AF65-F5344CB8AC3E}">
        <p14:creationId xmlns:p14="http://schemas.microsoft.com/office/powerpoint/2010/main" val="41923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842F7-1A5C-A511-2EF2-0020F12E4752}"/>
              </a:ext>
            </a:extLst>
          </p:cNvPr>
          <p:cNvSpPr txBox="1"/>
          <p:nvPr/>
        </p:nvSpPr>
        <p:spPr>
          <a:xfrm>
            <a:off x="182880" y="568960"/>
            <a:ext cx="118059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B.1: Find the top two expensive properties in each city. How many days in total each of these properties are booked for? 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13EF-8F83-A523-C4CA-4C9D9B71789C}"/>
              </a:ext>
            </a:extLst>
          </p:cNvPr>
          <p:cNvSpPr txBox="1"/>
          <p:nvPr/>
        </p:nvSpPr>
        <p:spPr>
          <a:xfrm>
            <a:off x="182880" y="1351280"/>
            <a:ext cx="11805920" cy="53833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city,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listing_id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total_days_booked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FROM (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SELECT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L.city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L.listing_id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SUM(DATEDIFF(days,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B.booked_to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B.booked_from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)) AS total_days_booked,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ROW_NUMBER() OVER (PARTITION BY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L.city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L.price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DESC) AS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row_nm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FROM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Listings L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INNER JOIN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Bookings B ON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L.listing_id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B.listing_id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GROUP BY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L.city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L.listing_id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subquery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row_nm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&lt;= 2;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D41A5-88FF-AA6C-D007-9421A42822D7}"/>
              </a:ext>
            </a:extLst>
          </p:cNvPr>
          <p:cNvCxnSpPr/>
          <p:nvPr/>
        </p:nvCxnSpPr>
        <p:spPr>
          <a:xfrm>
            <a:off x="182880" y="1215291"/>
            <a:ext cx="1144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842F7-1A5C-A511-2EF2-0020F12E4752}"/>
              </a:ext>
            </a:extLst>
          </p:cNvPr>
          <p:cNvSpPr txBox="1"/>
          <p:nvPr/>
        </p:nvSpPr>
        <p:spPr>
          <a:xfrm>
            <a:off x="182880" y="684152"/>
            <a:ext cx="1180592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B.2: How many properties were unoccupied between 1st May 2022 and 31st July 2022?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13EF-8F83-A523-C4CA-4C9D9B71789C}"/>
              </a:ext>
            </a:extLst>
          </p:cNvPr>
          <p:cNvSpPr txBox="1"/>
          <p:nvPr/>
        </p:nvSpPr>
        <p:spPr>
          <a:xfrm>
            <a:off x="182880" y="1351280"/>
            <a:ext cx="11805920" cy="26130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COUNT(*) AS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unoccupied_properties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FROM listings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listing_id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NOT IN (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SELECT DISTINCT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listing_id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FROM bookings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WHERE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Booked_from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&lt;= '2022-07-31' AND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Booked_to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&gt;= '2022-05-01'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D41A5-88FF-AA6C-D007-9421A42822D7}"/>
              </a:ext>
            </a:extLst>
          </p:cNvPr>
          <p:cNvCxnSpPr/>
          <p:nvPr/>
        </p:nvCxnSpPr>
        <p:spPr>
          <a:xfrm>
            <a:off x="182880" y="1215291"/>
            <a:ext cx="1144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842F7-1A5C-A511-2EF2-0020F12E4752}"/>
              </a:ext>
            </a:extLst>
          </p:cNvPr>
          <p:cNvSpPr txBox="1"/>
          <p:nvPr/>
        </p:nvSpPr>
        <p:spPr>
          <a:xfrm>
            <a:off x="182880" y="568960"/>
            <a:ext cx="11805920" cy="7023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B.3: Identify the top 5% of tenants who have made the most bookings. How old are they and what do they do?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13EF-8F83-A523-C4CA-4C9D9B71789C}"/>
              </a:ext>
            </a:extLst>
          </p:cNvPr>
          <p:cNvSpPr txBox="1"/>
          <p:nvPr/>
        </p:nvSpPr>
        <p:spPr>
          <a:xfrm>
            <a:off x="182880" y="1351280"/>
            <a:ext cx="11805920" cy="4746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T.tenant_id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T.age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T.job_title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tenants 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T.tenant_id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(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SELECT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B.tenant_id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FROM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bookings B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GROUP BY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B.tenant_id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ORDER BY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COUNT(*) DESC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LIMIT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(SELECT CEIL(0.05 * COUNT(DISTINCT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B.tenant_id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)) FROM bookings)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);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D41A5-88FF-AA6C-D007-9421A42822D7}"/>
              </a:ext>
            </a:extLst>
          </p:cNvPr>
          <p:cNvCxnSpPr/>
          <p:nvPr/>
        </p:nvCxnSpPr>
        <p:spPr>
          <a:xfrm>
            <a:off x="182880" y="1215291"/>
            <a:ext cx="1144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0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842F7-1A5C-A511-2EF2-0020F12E4752}"/>
              </a:ext>
            </a:extLst>
          </p:cNvPr>
          <p:cNvSpPr txBox="1"/>
          <p:nvPr/>
        </p:nvSpPr>
        <p:spPr>
          <a:xfrm>
            <a:off x="182880" y="568960"/>
            <a:ext cx="11805920" cy="7023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B.4: How many tenants made a booking extension (booked the same property for additional days immediately after the initial booking period ended)?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13EF-8F83-A523-C4CA-4C9D9B71789C}"/>
              </a:ext>
            </a:extLst>
          </p:cNvPr>
          <p:cNvSpPr txBox="1"/>
          <p:nvPr/>
        </p:nvSpPr>
        <p:spPr>
          <a:xfrm>
            <a:off x="182880" y="1351280"/>
            <a:ext cx="11805920" cy="24102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COUNT(DISTINCT tenant_id) AS extension_count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bookings B1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EXISTS (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*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bookings B2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WHERE B2.tenant_id = B1.tenant_id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AND B2.listing_id = B1.listing_id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AND B2.Booked_date &gt; B1.booked_from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D41A5-88FF-AA6C-D007-9421A42822D7}"/>
              </a:ext>
            </a:extLst>
          </p:cNvPr>
          <p:cNvCxnSpPr/>
          <p:nvPr/>
        </p:nvCxnSpPr>
        <p:spPr>
          <a:xfrm>
            <a:off x="182880" y="1215291"/>
            <a:ext cx="1144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7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842F7-1A5C-A511-2EF2-0020F12E4752}"/>
              </a:ext>
            </a:extLst>
          </p:cNvPr>
          <p:cNvSpPr txBox="1"/>
          <p:nvPr/>
        </p:nvSpPr>
        <p:spPr>
          <a:xfrm>
            <a:off x="182880" y="568960"/>
            <a:ext cx="11805920" cy="383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B.5: How many tenants made a booking in multiple cities?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13EF-8F83-A523-C4CA-4C9D9B71789C}"/>
              </a:ext>
            </a:extLst>
          </p:cNvPr>
          <p:cNvSpPr txBox="1"/>
          <p:nvPr/>
        </p:nvSpPr>
        <p:spPr>
          <a:xfrm>
            <a:off x="116000" y="1290320"/>
            <a:ext cx="9936000" cy="3153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T.tenant_id</a:t>
            </a: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 City,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Booking_id</a:t>
            </a: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From Tenants as t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Left join Bookings as B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B.Tenant_Id</a:t>
            </a: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T.tenant_Id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Left join listings as L 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l.listing_id</a:t>
            </a: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b.listing_id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GB" sz="1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T.tenant_id</a:t>
            </a:r>
            <a:r>
              <a:rPr lang="en-GB" sz="1800" dirty="0">
                <a:effectLst/>
                <a:latin typeface="AppleSystemUIFont"/>
                <a:ea typeface="Arial" panose="020B0604020202020204" pitchFamily="34" charset="0"/>
                <a:cs typeface="AppleSystemUIFont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D41A5-88FF-AA6C-D007-9421A42822D7}"/>
              </a:ext>
            </a:extLst>
          </p:cNvPr>
          <p:cNvCxnSpPr/>
          <p:nvPr/>
        </p:nvCxnSpPr>
        <p:spPr>
          <a:xfrm>
            <a:off x="182880" y="1215291"/>
            <a:ext cx="1144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4C5CA-B411-4510-8CF4-4593A39898F6}"/>
              </a:ext>
            </a:extLst>
          </p:cNvPr>
          <p:cNvSpPr txBox="1"/>
          <p:nvPr/>
        </p:nvSpPr>
        <p:spPr>
          <a:xfrm>
            <a:off x="3859381" y="2761379"/>
            <a:ext cx="2978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838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523</Words>
  <Application>Microsoft Macintosh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AppleSystemUIFont</vt:lpstr>
      <vt:lpstr>Arial</vt:lpstr>
      <vt:lpstr>Calibri</vt:lpstr>
      <vt:lpstr>Calibri Light</vt:lpstr>
      <vt:lpstr>Office Theme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Gureja</dc:creator>
  <cp:lastModifiedBy>Prince Gureja</cp:lastModifiedBy>
  <cp:revision>11</cp:revision>
  <dcterms:created xsi:type="dcterms:W3CDTF">2023-07-08T14:29:35Z</dcterms:created>
  <dcterms:modified xsi:type="dcterms:W3CDTF">2023-08-03T10:43:55Z</dcterms:modified>
</cp:coreProperties>
</file>