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8"/>
  </p:normalViewPr>
  <p:slideViewPr>
    <p:cSldViewPr snapToGrid="0" snapToObjects="1">
      <p:cViewPr varScale="1">
        <p:scale>
          <a:sx n="98" d="100"/>
          <a:sy n="98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3C88AC-86E2-F041-AE3F-CFE042B69329}" type="datetimeFigureOut">
              <a:rPr lang="en-US" smtClean="0"/>
              <a:t>11/11/17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C39584-911B-FD42-A85A-534EB72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datalinkage/underlying_and_multiple_causes_of_death557_2011.pdf" TargetMode="External"/><Relationship Id="rId4" Type="http://schemas.openxmlformats.org/officeDocument/2006/relationships/hyperlink" Target="https://en.wikipedia.org/wiki/ICD-1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dc.gov/nchs/ppt/nchs2012/li-14_minino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5633" y="2024742"/>
            <a:ext cx="5956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	Death Records 		Visualization 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6985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 are enriched with information of </a:t>
            </a:r>
            <a:r>
              <a:rPr lang="en-US" dirty="0" smtClean="0"/>
              <a:t>deaths </a:t>
            </a:r>
            <a:r>
              <a:rPr lang="en-US" dirty="0" smtClean="0"/>
              <a:t>related to multiple causes, race, age, place, cause, education back ground etc. </a:t>
            </a:r>
          </a:p>
          <a:p>
            <a:r>
              <a:rPr lang="en-US" dirty="0" smtClean="0"/>
              <a:t>There are 3 fact tables with different granularity that cannot be concatenated. </a:t>
            </a:r>
          </a:p>
          <a:p>
            <a:r>
              <a:rPr lang="en-US" dirty="0" smtClean="0"/>
              <a:t> Entity axis condition and record axis condition tables give detailed information about multiple causes of death. </a:t>
            </a:r>
          </a:p>
          <a:p>
            <a:r>
              <a:rPr lang="en-US" dirty="0" smtClean="0"/>
              <a:t>Upon web scrapping information about ICD10 Codes, overview of death records are achieved. </a:t>
            </a:r>
          </a:p>
          <a:p>
            <a:r>
              <a:rPr lang="en-US" dirty="0" smtClean="0"/>
              <a:t>Renaming table columns resolved loops and synthetic keys and built a dimensional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	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It gives insights about number of reasons that lead to death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Insights</a:t>
            </a:r>
            <a:r>
              <a:rPr lang="en-US" i="1" dirty="0" smtClean="0"/>
              <a:t>	:  Many deaths are because of 2 deaths.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It gives count about number of people died with respect to selection made.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There is a window to see selection of filters in every tab.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It gives insights about death by age group and marital status.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Dashboard holds a container that gives additional information about death records. </a:t>
            </a:r>
          </a:p>
          <a:p>
            <a:pPr lvl="1">
              <a:lnSpc>
                <a:spcPct val="150000"/>
              </a:lnSpc>
              <a:buFont typeface="Wingdings" charset="2"/>
              <a:buChar char="ü"/>
            </a:pPr>
            <a:endParaRPr lang="en-US" i="1" dirty="0" smtClean="0"/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301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Deaths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huge catalog of ICD10 Codes which is hard to be visualized. Hence I pulled up some information from Wikipedia about overview of deaths. </a:t>
            </a:r>
          </a:p>
          <a:p>
            <a:r>
              <a:rPr lang="en-US" dirty="0" smtClean="0"/>
              <a:t>Upon analyzing the results, many people died with circulatory diseases. These diseases are clearly mentioned in the adjacent table. </a:t>
            </a:r>
          </a:p>
          <a:p>
            <a:r>
              <a:rPr lang="en-US" dirty="0" smtClean="0"/>
              <a:t>Relevant age group is tied to it to analyze deaths. </a:t>
            </a:r>
          </a:p>
          <a:p>
            <a:r>
              <a:rPr lang="en-US" dirty="0" smtClean="0"/>
              <a:t>There is a chart to visualize infants death.</a:t>
            </a:r>
          </a:p>
          <a:p>
            <a:pPr lvl="1">
              <a:buFont typeface="Wingdings" charset="2"/>
              <a:buChar char="ü"/>
            </a:pPr>
            <a:r>
              <a:rPr lang="en-US" i="1" dirty="0" smtClean="0">
                <a:solidFill>
                  <a:schemeClr val="tx2"/>
                </a:solidFill>
              </a:rPr>
              <a:t>Insights</a:t>
            </a:r>
            <a:r>
              <a:rPr lang="en-US" i="1" dirty="0" smtClean="0"/>
              <a:t> 	:  	It says there are more than 15,000 deaths in infants category across all 			races</a:t>
            </a:r>
            <a:r>
              <a:rPr lang="en-US" i="1" dirty="0"/>
              <a:t> </a:t>
            </a:r>
            <a:r>
              <a:rPr lang="en-US" i="1" dirty="0" smtClean="0"/>
              <a:t>and the life of infant is not more than a day.  </a:t>
            </a:r>
            <a:endParaRPr lang="en-US" i="1" dirty="0"/>
          </a:p>
          <a:p>
            <a:pPr>
              <a:buFont typeface="Wingdings" charset="2"/>
              <a:buChar char="§"/>
            </a:pPr>
            <a:r>
              <a:rPr lang="en-US" dirty="0" smtClean="0"/>
              <a:t>Education background is tied to death records in final sheet along with method of disposal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04216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en-US" i="1" dirty="0" smtClean="0"/>
              <a:t>Maximum deaths are observed in people who are divorced and have at least one more health issue. </a:t>
            </a:r>
          </a:p>
          <a:p>
            <a:pPr>
              <a:buFont typeface="Wingdings" charset="2"/>
              <a:buChar char="ü"/>
            </a:pPr>
            <a:r>
              <a:rPr lang="en-US" i="1" dirty="0" smtClean="0"/>
              <a:t>Whites who are divorced people and are suffering with at least one health issue committed suicide.</a:t>
            </a:r>
          </a:p>
          <a:p>
            <a:pPr>
              <a:buFont typeface="Wingdings" charset="2"/>
              <a:buChar char="ü"/>
            </a:pPr>
            <a:r>
              <a:rPr lang="en-US" i="1" dirty="0" smtClean="0"/>
              <a:t>Many homicides are blacks of age ranging between 15 </a:t>
            </a:r>
            <a:r>
              <a:rPr lang="mr-IN" i="1" dirty="0" smtClean="0"/>
              <a:t>–</a:t>
            </a:r>
            <a:r>
              <a:rPr lang="en-US" i="1" dirty="0" smtClean="0"/>
              <a:t> 34.</a:t>
            </a:r>
          </a:p>
          <a:p>
            <a:pPr>
              <a:buFont typeface="Wingdings" charset="2"/>
              <a:buChar char="ü"/>
            </a:pPr>
            <a:r>
              <a:rPr lang="en-US" i="1" dirty="0" smtClean="0"/>
              <a:t>Deaths are more among people whose are </a:t>
            </a:r>
            <a:r>
              <a:rPr lang="en-US" i="1" dirty="0" smtClean="0"/>
              <a:t>GED </a:t>
            </a:r>
            <a:r>
              <a:rPr lang="en-US" i="1" dirty="0" smtClean="0"/>
              <a:t>&amp; high school equivalent.</a:t>
            </a:r>
          </a:p>
          <a:p>
            <a:pPr lvl="3">
              <a:buFont typeface="Wingdings" charset="2"/>
              <a:buChar char="ü"/>
            </a:pPr>
            <a:endParaRPr lang="en-US" i="1" dirty="0" smtClean="0"/>
          </a:p>
          <a:p>
            <a:pPr lvl="3">
              <a:buFont typeface="Wingdings" charset="2"/>
              <a:buChar char="ü"/>
            </a:pPr>
            <a:endParaRPr lang="en-US" i="1" dirty="0"/>
          </a:p>
          <a:p>
            <a:pPr lvl="3">
              <a:buFont typeface="Wingdings" charset="2"/>
              <a:buChar char="q"/>
            </a:pPr>
            <a:r>
              <a:rPr lang="en-US" i="1" dirty="0" smtClean="0"/>
              <a:t> </a:t>
            </a:r>
            <a:r>
              <a:rPr lang="en-US" sz="2000" dirty="0" smtClean="0"/>
              <a:t>A lot more queries can be answered from the dashboards. I just mentioned few of them.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3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www.cdc.gov/nchs/ppt/nchs2012/li-14_minino.pdf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www.cdc.gov/nchs/data/datalinkage/underlying_and_multiple_causes_of_death557_2011.pdf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en.wikipedia.org/wiki/ICD-10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86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78</TotalTime>
  <Words>264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Data Model  </vt:lpstr>
      <vt:lpstr>Dashboard  </vt:lpstr>
      <vt:lpstr>Type of Deaths</vt:lpstr>
      <vt:lpstr>Insights </vt:lpstr>
      <vt:lpstr>References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Kanala, Lalitha Naga Venkata</dc:creator>
  <cp:lastModifiedBy>Kanala, Lalitha Naga Venkata</cp:lastModifiedBy>
  <cp:revision>8</cp:revision>
  <dcterms:created xsi:type="dcterms:W3CDTF">2017-11-11T23:12:39Z</dcterms:created>
  <dcterms:modified xsi:type="dcterms:W3CDTF">2017-11-12T00:41:44Z</dcterms:modified>
</cp:coreProperties>
</file>