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5707-96B4-4EE5-B109-53135E8C0969}" type="datetimeFigureOut">
              <a:rPr lang="en-IN" smtClean="0"/>
              <a:t>03-07-2019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7F099-CA2F-4FA9-82F7-8485418B9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503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5707-96B4-4EE5-B109-53135E8C0969}" type="datetimeFigureOut">
              <a:rPr lang="en-IN" smtClean="0"/>
              <a:t>03-07-2019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7F099-CA2F-4FA9-82F7-8485418B9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662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5707-96B4-4EE5-B109-53135E8C0969}" type="datetimeFigureOut">
              <a:rPr lang="en-IN" smtClean="0"/>
              <a:t>03-07-2019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7F099-CA2F-4FA9-82F7-8485418B9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837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5707-96B4-4EE5-B109-53135E8C0969}" type="datetimeFigureOut">
              <a:rPr lang="en-IN" smtClean="0"/>
              <a:t>03-07-2019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7F099-CA2F-4FA9-82F7-8485418B9E7A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593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5707-96B4-4EE5-B109-53135E8C0969}" type="datetimeFigureOut">
              <a:rPr lang="en-IN" smtClean="0"/>
              <a:t>03-07-2019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7F099-CA2F-4FA9-82F7-8485418B9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773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5707-96B4-4EE5-B109-53135E8C0969}" type="datetimeFigureOut">
              <a:rPr lang="en-IN" smtClean="0"/>
              <a:t>03-07-2019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7F099-CA2F-4FA9-82F7-8485418B9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188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5707-96B4-4EE5-B109-53135E8C0969}" type="datetimeFigureOut">
              <a:rPr lang="en-IN" smtClean="0"/>
              <a:t>03-07-2019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7F099-CA2F-4FA9-82F7-8485418B9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589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5707-96B4-4EE5-B109-53135E8C0969}" type="datetimeFigureOut">
              <a:rPr lang="en-IN" smtClean="0"/>
              <a:t>03-07-2019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7F099-CA2F-4FA9-82F7-8485418B9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6937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5707-96B4-4EE5-B109-53135E8C0969}" type="datetimeFigureOut">
              <a:rPr lang="en-IN" smtClean="0"/>
              <a:t>03-07-2019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7F099-CA2F-4FA9-82F7-8485418B9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54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5707-96B4-4EE5-B109-53135E8C0969}" type="datetimeFigureOut">
              <a:rPr lang="en-IN" smtClean="0"/>
              <a:t>03-07-2019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7F099-CA2F-4FA9-82F7-8485418B9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321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5707-96B4-4EE5-B109-53135E8C0969}" type="datetimeFigureOut">
              <a:rPr lang="en-IN" smtClean="0"/>
              <a:t>03-07-2019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7F099-CA2F-4FA9-82F7-8485418B9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630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5707-96B4-4EE5-B109-53135E8C0969}" type="datetimeFigureOut">
              <a:rPr lang="en-IN" smtClean="0"/>
              <a:t>03-07-2019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7F099-CA2F-4FA9-82F7-8485418B9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398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5707-96B4-4EE5-B109-53135E8C0969}" type="datetimeFigureOut">
              <a:rPr lang="en-IN" smtClean="0"/>
              <a:t>03-07-2019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7F099-CA2F-4FA9-82F7-8485418B9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145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5707-96B4-4EE5-B109-53135E8C0969}" type="datetimeFigureOut">
              <a:rPr lang="en-IN" smtClean="0"/>
              <a:t>03-07-2019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7F099-CA2F-4FA9-82F7-8485418B9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7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5707-96B4-4EE5-B109-53135E8C0969}" type="datetimeFigureOut">
              <a:rPr lang="en-IN" smtClean="0"/>
              <a:t>03-07-2019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7F099-CA2F-4FA9-82F7-8485418B9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021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5707-96B4-4EE5-B109-53135E8C0969}" type="datetimeFigureOut">
              <a:rPr lang="en-IN" smtClean="0"/>
              <a:t>03-07-2019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7F099-CA2F-4FA9-82F7-8485418B9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085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5707-96B4-4EE5-B109-53135E8C0969}" type="datetimeFigureOut">
              <a:rPr lang="en-IN" smtClean="0"/>
              <a:t>03-07-2019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7F099-CA2F-4FA9-82F7-8485418B9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70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7CF5707-96B4-4EE5-B109-53135E8C0969}" type="datetimeFigureOut">
              <a:rPr lang="en-IN" smtClean="0"/>
              <a:t>03-07-2019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7F099-CA2F-4FA9-82F7-8485418B9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6104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35001"/>
            <a:ext cx="9144000" cy="1308099"/>
          </a:xfrm>
        </p:spPr>
        <p:txBody>
          <a:bodyPr/>
          <a:lstStyle/>
          <a:p>
            <a:r>
              <a:rPr lang="en-IN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HAYSTACK</a:t>
            </a:r>
            <a:endParaRPr lang="en-IN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IN" sz="2800" dirty="0" err="1" smtClean="0"/>
              <a:t>Niharika</a:t>
            </a:r>
            <a:r>
              <a:rPr lang="en-IN" sz="2800" dirty="0" smtClean="0"/>
              <a:t> </a:t>
            </a:r>
            <a:r>
              <a:rPr lang="en-IN" sz="2800" dirty="0" err="1" smtClean="0"/>
              <a:t>Morishetti</a:t>
            </a:r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1181951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2"/>
                </a:solidFill>
              </a:rPr>
              <a:t>DESIGN</a:t>
            </a:r>
            <a:endParaRPr lang="en-IN" dirty="0">
              <a:solidFill>
                <a:schemeClr val="tx2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5300" y="1549400"/>
            <a:ext cx="8374367" cy="462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914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2"/>
                </a:solidFill>
              </a:rPr>
              <a:t>DESIGN TRADEOFFS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Directory Store</a:t>
            </a:r>
            <a:r>
              <a:rPr lang="en-I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to use the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Redis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our directory store as it is very fast and it has a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persistent storage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And we can have a backup for the primary which would be make a failure prone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along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that we can extend the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Redis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 by hosting many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redis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storages on different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 which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 be more robust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Store:</a:t>
            </a: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We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to use the Cassandra as our data store and using the in memory cache option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Cassandra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made us to use only Cassandra without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Redis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We host the cluster of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Cassandra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machines 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made us robust with data store design.</a:t>
            </a:r>
            <a:r>
              <a:rPr lang="en-IN" sz="2200" dirty="0"/>
              <a:t/>
            </a:r>
            <a:br>
              <a:rPr lang="en-IN" sz="2200" dirty="0"/>
            </a:br>
            <a:r>
              <a:rPr lang="en-IN" sz="2200" dirty="0"/>
              <a:t/>
            </a:r>
            <a:br>
              <a:rPr lang="en-IN" sz="2200" dirty="0"/>
            </a:b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b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2963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2"/>
                </a:solidFill>
              </a:rPr>
              <a:t>IN MEMORY CACHE - CASSANDRA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opted to choose the In-Memory Cache in Cassandra instead of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Redis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few reasons:</a:t>
            </a:r>
          </a:p>
          <a:p>
            <a:pPr marL="0" indent="0" algn="just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We reduce a hop in the network because a miss in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Redis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cache would result in another request to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Cassandra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nodes.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Easy deployment and management: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HayStack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was designed to be simple. So, using in-memory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cache inside Cassandra gives the good performance from using memory as well as provides way to deploy easily. This also reduces a point of failure in the system by not using another node. 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998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600" y="1473200"/>
            <a:ext cx="5384800" cy="3556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05300" y="5232400"/>
            <a:ext cx="3683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       In memory cache design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2302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2"/>
                </a:solidFill>
              </a:rPr>
              <a:t>SCALABILITY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There are total three points where we can scale the system:</a:t>
            </a:r>
          </a:p>
          <a:p>
            <a:pPr marL="514350" indent="-514350">
              <a:buAutoNum type="arabicPeriod"/>
            </a:pPr>
            <a:r>
              <a:rPr lang="en-IN" dirty="0" smtClean="0"/>
              <a:t>NGINX: We can use the </a:t>
            </a:r>
            <a:r>
              <a:rPr lang="en-IN" dirty="0" err="1" smtClean="0"/>
              <a:t>nginx</a:t>
            </a:r>
            <a:r>
              <a:rPr lang="en-IN" dirty="0" smtClean="0"/>
              <a:t> load balancer which can give us option of running multiple bottle servers backend.</a:t>
            </a:r>
          </a:p>
          <a:p>
            <a:pPr marL="514350" indent="-514350">
              <a:buAutoNum type="arabicPeriod"/>
            </a:pPr>
            <a:r>
              <a:rPr lang="en-IN" dirty="0" smtClean="0"/>
              <a:t>REDIS: We can host multiple </a:t>
            </a:r>
            <a:r>
              <a:rPr lang="en-IN" dirty="0" err="1" smtClean="0"/>
              <a:t>redis</a:t>
            </a:r>
            <a:r>
              <a:rPr lang="en-IN" dirty="0" smtClean="0"/>
              <a:t> servers as primary and backup and we can scale the whole dual setup.</a:t>
            </a:r>
          </a:p>
          <a:p>
            <a:pPr marL="514350" indent="-514350">
              <a:buAutoNum type="arabicPeriod"/>
            </a:pPr>
            <a:r>
              <a:rPr lang="en-IN" dirty="0" smtClean="0"/>
              <a:t>CASSANDRA: We can host multiple Cassandra data stores which gives our system to be more resilient. 	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3316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2"/>
                </a:solidFill>
              </a:rPr>
              <a:t>Installations required: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Redis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Cassandra</a:t>
            </a:r>
          </a:p>
          <a:p>
            <a:pPr marL="514350" indent="-514350">
              <a:buAutoNum type="arabicPeriod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Virtual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NGINX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463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2"/>
                </a:solidFill>
              </a:rPr>
              <a:t>Instructions to run the code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'bash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-s' &lt; shell_script_for_cassandra.sh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'bash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-s' &lt; shell_script_for_nginx.sh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'bash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-s' &lt; shell_script_for_redis.sh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'bash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-s' &lt; shell_script_for_bottle.sh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5708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2"/>
                </a:solidFill>
              </a:rPr>
              <a:t>Code Descriptions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Download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ngnix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redis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cassandra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Untar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start respective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programs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machines. 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For bottle server we used virtual environment to start the server for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more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usability. 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one html page to up load the files.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bottle servers contains the connection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nginx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cassendra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details for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storing.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36511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54</TotalTime>
  <Words>216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Times New Roman</vt:lpstr>
      <vt:lpstr>Wingdings 3</vt:lpstr>
      <vt:lpstr>Ion</vt:lpstr>
      <vt:lpstr>HAYSTACK</vt:lpstr>
      <vt:lpstr>DESIGN</vt:lpstr>
      <vt:lpstr>DESIGN TRADEOFFS</vt:lpstr>
      <vt:lpstr>IN MEMORY CACHE - CASSANDRA</vt:lpstr>
      <vt:lpstr>PowerPoint Presentation</vt:lpstr>
      <vt:lpstr>SCALABILITY</vt:lpstr>
      <vt:lpstr>Installations required:</vt:lpstr>
      <vt:lpstr>Instructions to run the code</vt:lpstr>
      <vt:lpstr>Code Descriptions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HAYSTACK</dc:title>
  <dc:creator>M NIHARIKA</dc:creator>
  <cp:lastModifiedBy>M NIHARIKA</cp:lastModifiedBy>
  <cp:revision>22</cp:revision>
  <dcterms:created xsi:type="dcterms:W3CDTF">2019-07-03T03:18:18Z</dcterms:created>
  <dcterms:modified xsi:type="dcterms:W3CDTF">2019-07-03T13:10:51Z</dcterms:modified>
</cp:coreProperties>
</file>