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p836h3Kifky0+jQ+8MUWOPFum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23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23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6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Bank analytics 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Group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1782148" y="446088"/>
            <a:ext cx="431226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US"/>
              <a:t>Home ownership vs last payment date stats</a:t>
            </a:r>
            <a:endParaRPr/>
          </a:p>
        </p:txBody>
      </p:sp>
      <p:pic>
        <p:nvPicPr>
          <p:cNvPr id="223" name="Google Shape;22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3013" y="1405176"/>
            <a:ext cx="5181600" cy="349678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"/>
          <p:cNvSpPr txBox="1"/>
          <p:nvPr>
            <p:ph idx="2" type="body"/>
          </p:nvPr>
        </p:nvSpPr>
        <p:spPr>
          <a:xfrm>
            <a:off x="1670180" y="1598613"/>
            <a:ext cx="4424231" cy="3303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Home ownership vs last payment date stats are mortgage accounted for 52.92 % ,rent accounted for 39.18% ,own for 7.73%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Among all these mortgage accounted for 56.31 M which is very high.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1800807" y="643811"/>
            <a:ext cx="5047861" cy="513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Excel </a:t>
            </a:r>
            <a:r>
              <a:rPr lang="en-US"/>
              <a:t>dashboard</a:t>
            </a:r>
            <a:endParaRPr/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21" y="1511559"/>
            <a:ext cx="12033379" cy="521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type="title"/>
          </p:nvPr>
        </p:nvSpPr>
        <p:spPr>
          <a:xfrm>
            <a:off x="1716833" y="503853"/>
            <a:ext cx="9636967" cy="100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Tableau </a:t>
            </a:r>
            <a:r>
              <a:rPr lang="en-US"/>
              <a:t>Dashboard</a:t>
            </a:r>
            <a:endParaRPr/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42" y="1240971"/>
            <a:ext cx="11996058" cy="561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1576873" y="382556"/>
            <a:ext cx="10506269" cy="821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PowerBi dashboard</a:t>
            </a:r>
            <a:endParaRPr/>
          </a:p>
        </p:txBody>
      </p:sp>
      <p:pic>
        <p:nvPicPr>
          <p:cNvPr id="242" name="Google Shape;2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73" y="1296955"/>
            <a:ext cx="11986727" cy="556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Recommendations:</a:t>
            </a:r>
            <a:endParaRPr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Regularly monitor and analyse the daily customer reviews  to gain profits in this banking sector.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Promote financial literacy through customer education.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Provide customers with self service opportunities.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1451579" y="804519"/>
            <a:ext cx="9291215" cy="422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                  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                          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Disha shrawan thakre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Rizwan maqool ansari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Niharika Panda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Yash Chaudhary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Ravali nampalli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Tools &amp; Technologies used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Excel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Sql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Tableau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PowerPoint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Introduction</a:t>
            </a:r>
            <a:r>
              <a:rPr lang="en-US"/>
              <a:t>: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Banking analytics refers to the application of data analytics ,that is the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use of various tools and technologies to collect ,process and analyze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raw data within the banking industry.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 Examples </a:t>
            </a:r>
            <a:r>
              <a:rPr lang="en-US"/>
              <a:t>:Banking analytics include customer segmentation ,credit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          risk management and fraud detection.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3135086" y="365126"/>
            <a:ext cx="1586204" cy="77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KPI’s</a:t>
            </a:r>
            <a:endParaRPr/>
          </a:p>
        </p:txBody>
      </p:sp>
      <p:sp>
        <p:nvSpPr>
          <p:cNvPr id="189" name="Google Shape;189;p5"/>
          <p:cNvSpPr txBox="1"/>
          <p:nvPr/>
        </p:nvSpPr>
        <p:spPr>
          <a:xfrm>
            <a:off x="3048778" y="1997839"/>
            <a:ext cx="6097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 wise loan amount Stats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 and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subgrade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wise revol_bal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Payment for Verified Status Vs Total Payment for Non Verified Status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wise and last_credit_pull_d wise loan status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 ownership Vs last payment date stats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502230" y="446088"/>
            <a:ext cx="3331027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US"/>
              <a:t>Year wise loan amount stats</a:t>
            </a:r>
            <a:endParaRPr/>
          </a:p>
        </p:txBody>
      </p:sp>
      <p:pic>
        <p:nvPicPr>
          <p:cNvPr id="195" name="Google Shape;19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5496" y="559837"/>
            <a:ext cx="7058316" cy="427812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>
            <p:ph idx="2" type="body"/>
          </p:nvPr>
        </p:nvSpPr>
        <p:spPr>
          <a:xfrm>
            <a:off x="1082352" y="1598613"/>
            <a:ext cx="3592285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2011 had the highest sum of loan amount.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Across all 5 years sum of loan amount ranged from 2M to 26M.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 year </a:t>
            </a:r>
            <a:r>
              <a:rPr lang="en-US"/>
              <a:t>accounted</a:t>
            </a:r>
            <a:r>
              <a:rPr lang="en-US"/>
              <a:t> for 58.46% sum of loan amount.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1707502" y="446088"/>
            <a:ext cx="438690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US"/>
              <a:t>Grade and subgrade wise revol </a:t>
            </a:r>
            <a:r>
              <a:rPr lang="en-US"/>
              <a:t>balance</a:t>
            </a:r>
            <a:endParaRPr/>
          </a:p>
        </p:txBody>
      </p:sp>
      <p:pic>
        <p:nvPicPr>
          <p:cNvPr id="202" name="Google Shape;20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11" y="1054360"/>
            <a:ext cx="6097589" cy="276970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/>
          <p:nvPr>
            <p:ph idx="2" type="body"/>
          </p:nvPr>
        </p:nvSpPr>
        <p:spPr>
          <a:xfrm>
            <a:off x="1558212" y="1598613"/>
            <a:ext cx="4536199" cy="307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kpi revol balance is high when it is in grade B with the amount of 39M.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Revol balance is low when grade 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1931438" y="446088"/>
            <a:ext cx="416297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US"/>
              <a:t>Total payment for verified status vs non -verified status</a:t>
            </a:r>
            <a:endParaRPr/>
          </a:p>
        </p:txBody>
      </p:sp>
      <p:pic>
        <p:nvPicPr>
          <p:cNvPr id="209" name="Google Shape;20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11" y="961053"/>
            <a:ext cx="6016724" cy="389030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>
            <p:ph idx="2" type="body"/>
          </p:nvPr>
        </p:nvSpPr>
        <p:spPr>
          <a:xfrm>
            <a:off x="1436914" y="1598613"/>
            <a:ext cx="4657497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 of total payment for verified status 58.88% and non verified status is 42.12%.so that ,Sum of total payment for verified status is higher than non-verified status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1670180" y="446088"/>
            <a:ext cx="33216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US"/>
              <a:t>State wise and last credit pull day wise loan status</a:t>
            </a:r>
            <a:endParaRPr/>
          </a:p>
        </p:txBody>
      </p:sp>
      <p:pic>
        <p:nvPicPr>
          <p:cNvPr id="216" name="Google Shape;21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8913" y="1511560"/>
            <a:ext cx="6151756" cy="30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>
            <p:ph idx="2" type="body"/>
          </p:nvPr>
        </p:nvSpPr>
        <p:spPr>
          <a:xfrm>
            <a:off x="942393" y="1598613"/>
            <a:ext cx="4049486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kpi loan status for fully paid in every state is higher than all the loan status.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 CA of last credit pull day wise is  fully paid accounted for $64.19M.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2023-12-20T09:47:21Z</dcterms:created>
  <dc:creator>Excel R</dc:creator>
</cp:coreProperties>
</file>