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2"/>
    <p:restoredTop sz="95707"/>
  </p:normalViewPr>
  <p:slideViewPr>
    <p:cSldViewPr snapToGrid="0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5926-F129-D9D3-1D1A-92B11136A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4E820-87CE-29E2-9DC3-BC95F190E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2F844-8A55-A2BE-895D-4C6F74B9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7399-BA37-F744-8EA5-37197F62F4AC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D1E02-9593-5C32-9A21-5CEAA279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282AC-8051-DECE-D5E1-C41C8AA9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87D7-6EEE-034F-90AA-4CD3230C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2C97-C0B2-94E6-E141-32A40DDB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DD20A-0C28-1612-0F91-8BEF81514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6125B-8E09-44E4-0732-3429530F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7399-BA37-F744-8EA5-37197F62F4AC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2BE80-5FC0-FF84-4B31-1D7B252E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46B87-58F9-181C-686F-F146E41D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87D7-6EEE-034F-90AA-4CD3230C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5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07915-FF9C-AEC7-C0A9-C81936AD9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775BB-6384-75FE-1C82-30ECA59B2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2DA0E-8ED1-A835-E704-9D950BB01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7399-BA37-F744-8EA5-37197F62F4AC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5A9C-CD13-4FE3-2673-DF6411CD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BDB68-BF5F-36C5-5C88-C2B07215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87D7-6EEE-034F-90AA-4CD3230C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1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A6C5E-1323-012A-A256-9C6E781F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0A09E-8019-D823-287E-35FE4C706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286AF-2A6D-132E-E564-0CA715F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7399-BA37-F744-8EA5-37197F62F4AC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7442A-6EA5-07BD-6755-5703809E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FD8A7-D7A6-72E4-D83F-8F2072C2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87D7-6EEE-034F-90AA-4CD3230C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7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1B61-BF7D-5FBC-1E09-BF27D9DAF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E3A75-ACB0-0B30-235E-8F8227699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32789-55C6-E66D-A599-9A0BD144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7399-BA37-F744-8EA5-37197F62F4AC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CF0D0-00E9-938F-5A1B-3D2F2147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BC923-4BAC-644D-0927-CD964338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87D7-6EEE-034F-90AA-4CD3230C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1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C35F-33C2-5B26-B522-B78C1331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F3819-E7BE-78C4-6863-9DE85FB97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DCC99-7C36-86C1-D4F6-C36FAAD06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7E120-7F7F-4EA5-C6E9-1C7F0666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7399-BA37-F744-8EA5-37197F62F4AC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EB74B-0DD3-98AB-3E08-7DF6B125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EB337-02A1-1A6E-2B78-60D8CCE1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87D7-6EEE-034F-90AA-4CD3230C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6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0700-60C7-5C35-F5CA-80E1F83C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A5DAC-DEF3-3213-AC50-065455EB1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DEB9A-6E51-5ED9-5B9A-956A7F203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D06D9-009E-D256-44B5-6E365F292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AC8BD-EE7F-8EB6-A2C3-04260F68B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BBA51-D463-730E-B345-AD3E2BC76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7399-BA37-F744-8EA5-37197F62F4AC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95D68A-BBA9-48D1-F0CF-A2F8CC0D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560AA8-A7DC-D0D4-C7F3-383A2B19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87D7-6EEE-034F-90AA-4CD3230C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0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8A0BF-2A58-741A-4B70-260BFC6B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4CF6ED-60D1-718F-8C8A-FF7C5610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7399-BA37-F744-8EA5-37197F62F4AC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AA146-27A0-0556-9623-C4E70C45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204B0-DA0B-DF72-054E-26DB84FD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87D7-6EEE-034F-90AA-4CD3230C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6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553730-199F-52FC-3A13-C201B9C6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7399-BA37-F744-8EA5-37197F62F4AC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503DB1-844F-F8C4-FB85-CB578830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CFDD2-834B-51F2-518D-CB625EC7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87D7-6EEE-034F-90AA-4CD3230C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7B68-EC3D-0AEF-ABF7-AAEFBF215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5F7A-85B3-4977-77DA-D86C28EE7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9656F-7208-E3A5-2BF9-21CCFD62A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0D04A-7B17-0133-7476-50D0460E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7399-BA37-F744-8EA5-37197F62F4AC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35D0A-AD00-A353-DFA0-2E4CAF3A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C03C7-7B77-E344-B0D9-E9779D15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87D7-6EEE-034F-90AA-4CD3230C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9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EC93-A4FF-DBD2-F11C-870849C3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578BB-ED3F-5D67-CBE7-DCA864B12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E0602-A112-3481-F676-3C2445064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76A0F-0382-B40E-6CB6-05CF2890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7399-BA37-F744-8EA5-37197F62F4AC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05851-D8DB-711C-DE0D-48937C89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118D2-7404-69D9-3991-D9F9C155D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87D7-6EEE-034F-90AA-4CD3230C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4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6330E-2037-CF35-4C59-3F8E0A342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FAEA9-6937-E390-70A0-1866E862E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0EE47-786F-B146-09BD-CD730277E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897399-BA37-F744-8EA5-37197F62F4AC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7FA4F-5E2F-595A-6532-50DA3E75B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CBEF7-1A7E-93A3-2603-6CD0EFD7E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7287D7-6EEE-034F-90AA-4CD3230C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2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BC13-C36C-AE7A-D6ED-9327D83B1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6734" y="1710436"/>
            <a:ext cx="9144000" cy="11303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8ADA5-B9B3-135F-5BB2-C949B51FA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0564" y="3182361"/>
            <a:ext cx="3290170" cy="1301957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DBMS</a:t>
            </a:r>
            <a:br>
              <a:rPr lang="en-US" sz="1600" i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6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CS 571 01 24SP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Niharika Reddy </a:t>
            </a:r>
            <a:r>
              <a:rPr lang="en-US" sz="160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Bokka</a:t>
            </a:r>
            <a:r>
              <a:rPr lang="en-US" sz="16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353485.</a:t>
            </a:r>
          </a:p>
        </p:txBody>
      </p:sp>
      <p:pic>
        <p:nvPicPr>
          <p:cNvPr id="5" name="Picture 4" descr="A row of books on a shelf&#10;&#10;Description automatically generated">
            <a:extLst>
              <a:ext uri="{FF2B5EF4-FFF2-40B4-BE49-F238E27FC236}">
                <a16:creationId xmlns:a16="http://schemas.microsoft.com/office/drawing/2014/main" id="{DF547680-37C4-5336-C15F-E9AC7766D4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76" b="20248"/>
          <a:stretch/>
        </p:blipFill>
        <p:spPr>
          <a:xfrm>
            <a:off x="0" y="4351867"/>
            <a:ext cx="12192000" cy="250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4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F09DA-134E-5ED3-FBD6-65323FBB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4885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Entity-Relationship Diagram (ERD)</a:t>
            </a:r>
          </a:p>
        </p:txBody>
      </p:sp>
      <p:pic>
        <p:nvPicPr>
          <p:cNvPr id="12" name="Picture 11" descr="A diagram of a diagram&#10;&#10;Description automatically generated">
            <a:extLst>
              <a:ext uri="{FF2B5EF4-FFF2-40B4-BE49-F238E27FC236}">
                <a16:creationId xmlns:a16="http://schemas.microsoft.com/office/drawing/2014/main" id="{43D823F4-CF43-94B1-04EA-6A1A49AB0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203" y="1440010"/>
            <a:ext cx="8397594" cy="50528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322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EC30-7E20-44DE-7E95-60915792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516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Relational Schema Diagram.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B73D4A-E479-1A3F-2619-D4E522A3C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126" y="1340286"/>
            <a:ext cx="8947968" cy="4728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950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6F020-3553-90F8-FEAB-C9B2D73A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442" y="151370"/>
            <a:ext cx="10515600" cy="1062842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Cardinality Relationship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A7F023-8A4B-7308-D717-25B68CF33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9344" y="2931330"/>
            <a:ext cx="3682656" cy="25116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020F20-4CCE-FBC7-8CA7-7BF2C1A4A7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13" r="8170" b="3918"/>
          <a:stretch/>
        </p:blipFill>
        <p:spPr>
          <a:xfrm>
            <a:off x="711200" y="1366407"/>
            <a:ext cx="7823869" cy="49835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778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403C-74AE-E40A-A8E0-74ED0E733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6797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Strong and Weak Entity Sets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405737-AC77-E94B-F53D-76F026B3D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898" y="1842558"/>
            <a:ext cx="8234070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578715-F5A8-5222-597B-B3AD51E929B7}"/>
              </a:ext>
            </a:extLst>
          </p:cNvPr>
          <p:cNvSpPr txBox="1"/>
          <p:nvPr/>
        </p:nvSpPr>
        <p:spPr>
          <a:xfrm>
            <a:off x="9155876" y="1842558"/>
            <a:ext cx="25210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Strong Entity Sets:</a:t>
            </a:r>
          </a:p>
          <a:p>
            <a:r>
              <a:rPr lang="en-US" dirty="0"/>
              <a:t>Books</a:t>
            </a:r>
          </a:p>
          <a:p>
            <a:r>
              <a:rPr lang="en-US" dirty="0"/>
              <a:t>Students</a:t>
            </a:r>
          </a:p>
          <a:p>
            <a:r>
              <a:rPr lang="en-US" dirty="0"/>
              <a:t>Borrows</a:t>
            </a:r>
          </a:p>
          <a:p>
            <a:r>
              <a:rPr lang="en-US" dirty="0"/>
              <a:t>Fines</a:t>
            </a:r>
          </a:p>
          <a:p>
            <a:r>
              <a:rPr lang="en-US" dirty="0"/>
              <a:t>Pays</a:t>
            </a:r>
          </a:p>
          <a:p>
            <a:r>
              <a:rPr lang="en-US" dirty="0"/>
              <a:t>Reserves</a:t>
            </a:r>
          </a:p>
          <a:p>
            <a:r>
              <a:rPr lang="en-US" dirty="0"/>
              <a:t>Category</a:t>
            </a:r>
          </a:p>
          <a:p>
            <a:r>
              <a:rPr lang="en-US" dirty="0"/>
              <a:t>Reservation Status</a:t>
            </a:r>
          </a:p>
          <a:p>
            <a:endParaRPr lang="en-US" dirty="0"/>
          </a:p>
          <a:p>
            <a:r>
              <a:rPr lang="en-US" b="1" dirty="0"/>
              <a:t>Weak Entity Sets:</a:t>
            </a:r>
          </a:p>
          <a:p>
            <a:r>
              <a:rPr lang="en-US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80828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052E-C819-13CD-7000-4EEA0DBE1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5402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Partial and Total Participation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1C5AAC-D3C2-2136-AD86-C1369FABF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663"/>
          <a:stretch/>
        </p:blipFill>
        <p:spPr>
          <a:xfrm>
            <a:off x="9770301" y="1480527"/>
            <a:ext cx="2331881" cy="2160695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5246D062-9106-7F68-C842-0300CC9506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081"/>
          <a:stretch/>
        </p:blipFill>
        <p:spPr>
          <a:xfrm>
            <a:off x="9932041" y="3641222"/>
            <a:ext cx="2259959" cy="1940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79F13E-C206-4695-5583-F467203C3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16" y="1670691"/>
            <a:ext cx="8478917" cy="44807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868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1D787-BC73-1D0C-79B4-45A2DF71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Development/Coding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EF0EB-C40C-6901-CA16-349A28300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Base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HTML/EJS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Developed/Controlled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Let’s get into the Live Server…!</a:t>
            </a:r>
          </a:p>
        </p:txBody>
      </p:sp>
    </p:spTree>
    <p:extLst>
      <p:ext uri="{BB962C8B-B14F-4D97-AF65-F5344CB8AC3E}">
        <p14:creationId xmlns:p14="http://schemas.microsoft.com/office/powerpoint/2010/main" val="348318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75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Calibri Light</vt:lpstr>
      <vt:lpstr>Office Theme</vt:lpstr>
      <vt:lpstr>Library Management System</vt:lpstr>
      <vt:lpstr>Entity-Relationship Diagram (ERD)</vt:lpstr>
      <vt:lpstr>Relational Schema Diagram.</vt:lpstr>
      <vt:lpstr>Cardinality Relationship</vt:lpstr>
      <vt:lpstr>Strong and Weak Entity Sets</vt:lpstr>
      <vt:lpstr>Partial and Total Participation</vt:lpstr>
      <vt:lpstr>Development/Coding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Srujan Tekula</dc:creator>
  <cp:lastModifiedBy>Srujan Tekula</cp:lastModifiedBy>
  <cp:revision>4</cp:revision>
  <dcterms:created xsi:type="dcterms:W3CDTF">2024-04-24T02:40:08Z</dcterms:created>
  <dcterms:modified xsi:type="dcterms:W3CDTF">2024-04-25T15:33:44Z</dcterms:modified>
</cp:coreProperties>
</file>