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288" r:id="rId6"/>
    <p:sldId id="289" r:id="rId7"/>
    <p:sldId id="287" r:id="rId8"/>
    <p:sldId id="276" r:id="rId9"/>
    <p:sldId id="275" r:id="rId10"/>
    <p:sldId id="269" r:id="rId11"/>
    <p:sldId id="280" r:id="rId12"/>
    <p:sldId id="278" r:id="rId13"/>
    <p:sldId id="273" r:id="rId14"/>
    <p:sldId id="286" r:id="rId15"/>
    <p:sldId id="274" r:id="rId16"/>
    <p:sldId id="279" r:id="rId17"/>
    <p:sldId id="281" r:id="rId18"/>
    <p:sldId id="284" r:id="rId19"/>
    <p:sldId id="285" r:id="rId20"/>
    <p:sldId id="283"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Saxena" userId="56cb53878f677c3b" providerId="LiveId" clId="{C94B7CA6-F25D-4B93-9478-30E41D0FA921}"/>
    <pc:docChg chg="undo redo custSel addSld delSld modSld sldOrd modMainMaster">
      <pc:chgData name="Niharika Saxena" userId="56cb53878f677c3b" providerId="LiveId" clId="{C94B7CA6-F25D-4B93-9478-30E41D0FA921}" dt="2024-02-04T20:12:43.959" v="614" actId="1076"/>
      <pc:docMkLst>
        <pc:docMk/>
      </pc:docMkLst>
      <pc:sldChg chg="modSp mod setBg">
        <pc:chgData name="Niharika Saxena" userId="56cb53878f677c3b" providerId="LiveId" clId="{C94B7CA6-F25D-4B93-9478-30E41D0FA921}" dt="2024-02-04T19:59:15.314" v="593"/>
        <pc:sldMkLst>
          <pc:docMk/>
          <pc:sldMk cId="1652133998" sldId="256"/>
        </pc:sldMkLst>
        <pc:spChg chg="mod">
          <ac:chgData name="Niharika Saxena" userId="56cb53878f677c3b" providerId="LiveId" clId="{C94B7CA6-F25D-4B93-9478-30E41D0FA921}" dt="2024-02-04T19:44:08.278" v="494" actId="1076"/>
          <ac:spMkLst>
            <pc:docMk/>
            <pc:sldMk cId="1652133998" sldId="256"/>
            <ac:spMk id="6" creationId="{00000000-0000-0000-0000-000000000000}"/>
          </ac:spMkLst>
        </pc:spChg>
        <pc:spChg chg="mod">
          <ac:chgData name="Niharika Saxena" userId="56cb53878f677c3b" providerId="LiveId" clId="{C94B7CA6-F25D-4B93-9478-30E41D0FA921}" dt="2024-02-04T19:44:31.135" v="497" actId="27636"/>
          <ac:spMkLst>
            <pc:docMk/>
            <pc:sldMk cId="1652133998" sldId="256"/>
            <ac:spMk id="7" creationId="{00000000-0000-0000-0000-000000000000}"/>
          </ac:spMkLst>
        </pc:spChg>
        <pc:picChg chg="mod">
          <ac:chgData name="Niharika Saxena" userId="56cb53878f677c3b" providerId="LiveId" clId="{C94B7CA6-F25D-4B93-9478-30E41D0FA921}" dt="2024-02-04T19:43:58.160" v="493" actId="1076"/>
          <ac:picMkLst>
            <pc:docMk/>
            <pc:sldMk cId="1652133998" sldId="256"/>
            <ac:picMk id="4" creationId="{00000000-0000-0000-0000-000000000000}"/>
          </ac:picMkLst>
        </pc:picChg>
      </pc:sldChg>
      <pc:sldChg chg="del">
        <pc:chgData name="Niharika Saxena" userId="56cb53878f677c3b" providerId="LiveId" clId="{C94B7CA6-F25D-4B93-9478-30E41D0FA921}" dt="2024-02-04T08:05:01.228" v="5" actId="47"/>
        <pc:sldMkLst>
          <pc:docMk/>
          <pc:sldMk cId="1654255301" sldId="257"/>
        </pc:sldMkLst>
      </pc:sldChg>
      <pc:sldChg chg="modSp mod ord">
        <pc:chgData name="Niharika Saxena" userId="56cb53878f677c3b" providerId="LiveId" clId="{C94B7CA6-F25D-4B93-9478-30E41D0FA921}" dt="2024-02-04T09:28:56.733" v="337"/>
        <pc:sldMkLst>
          <pc:docMk/>
          <pc:sldMk cId="132884364" sldId="261"/>
        </pc:sldMkLst>
        <pc:spChg chg="mod">
          <ac:chgData name="Niharika Saxena" userId="56cb53878f677c3b" providerId="LiveId" clId="{C94B7CA6-F25D-4B93-9478-30E41D0FA921}" dt="2024-01-29T19:19:09.691" v="4" actId="5793"/>
          <ac:spMkLst>
            <pc:docMk/>
            <pc:sldMk cId="132884364" sldId="261"/>
            <ac:spMk id="2" creationId="{00000000-0000-0000-0000-000000000000}"/>
          </ac:spMkLst>
        </pc:spChg>
      </pc:sldChg>
      <pc:sldChg chg="addSp modSp mod ord">
        <pc:chgData name="Niharika Saxena" userId="56cb53878f677c3b" providerId="LiveId" clId="{C94B7CA6-F25D-4B93-9478-30E41D0FA921}" dt="2024-02-04T20:10:38.221" v="603" actId="1076"/>
        <pc:sldMkLst>
          <pc:docMk/>
          <pc:sldMk cId="3498641480" sldId="269"/>
        </pc:sldMkLst>
        <pc:spChg chg="mod">
          <ac:chgData name="Niharika Saxena" userId="56cb53878f677c3b" providerId="LiveId" clId="{C94B7CA6-F25D-4B93-9478-30E41D0FA921}" dt="2024-02-04T08:42:55.193" v="259" actId="20577"/>
          <ac:spMkLst>
            <pc:docMk/>
            <pc:sldMk cId="3498641480" sldId="269"/>
            <ac:spMk id="3" creationId="{D34DC662-B6B9-0C66-2B36-106C7CDBA43C}"/>
          </ac:spMkLst>
        </pc:spChg>
        <pc:picChg chg="add mod">
          <ac:chgData name="Niharika Saxena" userId="56cb53878f677c3b" providerId="LiveId" clId="{C94B7CA6-F25D-4B93-9478-30E41D0FA921}" dt="2024-02-04T20:10:38.221" v="603" actId="1076"/>
          <ac:picMkLst>
            <pc:docMk/>
            <pc:sldMk cId="3498641480" sldId="269"/>
            <ac:picMk id="9" creationId="{348A6DBF-C9BF-D3A9-5CE0-55B4AA5B1D4F}"/>
          </ac:picMkLst>
        </pc:picChg>
      </pc:sldChg>
      <pc:sldChg chg="modSp del mod">
        <pc:chgData name="Niharika Saxena" userId="56cb53878f677c3b" providerId="LiveId" clId="{C94B7CA6-F25D-4B93-9478-30E41D0FA921}" dt="2024-02-04T08:41:03.524" v="242" actId="47"/>
        <pc:sldMkLst>
          <pc:docMk/>
          <pc:sldMk cId="1548653360" sldId="272"/>
        </pc:sldMkLst>
        <pc:spChg chg="mod">
          <ac:chgData name="Niharika Saxena" userId="56cb53878f677c3b" providerId="LiveId" clId="{C94B7CA6-F25D-4B93-9478-30E41D0FA921}" dt="2024-02-04T08:40:08.408" v="237" actId="14100"/>
          <ac:spMkLst>
            <pc:docMk/>
            <pc:sldMk cId="1548653360" sldId="272"/>
            <ac:spMk id="14" creationId="{00000000-0000-0000-0000-000000000000}"/>
          </ac:spMkLst>
        </pc:spChg>
      </pc:sldChg>
      <pc:sldChg chg="modSp mod ord">
        <pc:chgData name="Niharika Saxena" userId="56cb53878f677c3b" providerId="LiveId" clId="{C94B7CA6-F25D-4B93-9478-30E41D0FA921}" dt="2024-02-04T17:59:52.482" v="419"/>
        <pc:sldMkLst>
          <pc:docMk/>
          <pc:sldMk cId="4055592694" sldId="273"/>
        </pc:sldMkLst>
        <pc:spChg chg="mod">
          <ac:chgData name="Niharika Saxena" userId="56cb53878f677c3b" providerId="LiveId" clId="{C94B7CA6-F25D-4B93-9478-30E41D0FA921}" dt="2024-02-04T08:49:51.366" v="331" actId="20577"/>
          <ac:spMkLst>
            <pc:docMk/>
            <pc:sldMk cId="4055592694" sldId="273"/>
            <ac:spMk id="3" creationId="{9274CCEB-FC51-93F2-E83C-C7186F86C4C0}"/>
          </ac:spMkLst>
        </pc:spChg>
      </pc:sldChg>
      <pc:sldChg chg="ord">
        <pc:chgData name="Niharika Saxena" userId="56cb53878f677c3b" providerId="LiveId" clId="{C94B7CA6-F25D-4B93-9478-30E41D0FA921}" dt="2024-02-04T19:41:18.415" v="480"/>
        <pc:sldMkLst>
          <pc:docMk/>
          <pc:sldMk cId="2626012550" sldId="274"/>
        </pc:sldMkLst>
      </pc:sldChg>
      <pc:sldChg chg="addSp modSp add mod ord">
        <pc:chgData name="Niharika Saxena" userId="56cb53878f677c3b" providerId="LiveId" clId="{C94B7CA6-F25D-4B93-9478-30E41D0FA921}" dt="2024-02-04T19:39:45.027" v="477" actId="20577"/>
        <pc:sldMkLst>
          <pc:docMk/>
          <pc:sldMk cId="2363472712" sldId="275"/>
        </pc:sldMkLst>
        <pc:spChg chg="mod">
          <ac:chgData name="Niharika Saxena" userId="56cb53878f677c3b" providerId="LiveId" clId="{C94B7CA6-F25D-4B93-9478-30E41D0FA921}" dt="2024-02-04T08:05:41.780" v="25" actId="20577"/>
          <ac:spMkLst>
            <pc:docMk/>
            <pc:sldMk cId="2363472712" sldId="275"/>
            <ac:spMk id="2" creationId="{6617306A-27AC-7F6A-8460-29C17A284B72}"/>
          </ac:spMkLst>
        </pc:spChg>
        <pc:spChg chg="mod">
          <ac:chgData name="Niharika Saxena" userId="56cb53878f677c3b" providerId="LiveId" clId="{C94B7CA6-F25D-4B93-9478-30E41D0FA921}" dt="2024-02-04T19:39:45.027" v="477" actId="20577"/>
          <ac:spMkLst>
            <pc:docMk/>
            <pc:sldMk cId="2363472712" sldId="275"/>
            <ac:spMk id="3" creationId="{D34DC662-B6B9-0C66-2B36-106C7CDBA43C}"/>
          </ac:spMkLst>
        </pc:spChg>
        <pc:picChg chg="add mod">
          <ac:chgData name="Niharika Saxena" userId="56cb53878f677c3b" providerId="LiveId" clId="{C94B7CA6-F25D-4B93-9478-30E41D0FA921}" dt="2024-02-04T08:49:29.468" v="316" actId="1076"/>
          <ac:picMkLst>
            <pc:docMk/>
            <pc:sldMk cId="2363472712" sldId="275"/>
            <ac:picMk id="5" creationId="{2F41CAC4-0244-3AE9-8777-73235DC8307C}"/>
          </ac:picMkLst>
        </pc:picChg>
      </pc:sldChg>
      <pc:sldChg chg="addSp delSp modSp new mod ord">
        <pc:chgData name="Niharika Saxena" userId="56cb53878f677c3b" providerId="LiveId" clId="{C94B7CA6-F25D-4B93-9478-30E41D0FA921}" dt="2024-02-04T20:10:42.425" v="609" actId="1076"/>
        <pc:sldMkLst>
          <pc:docMk/>
          <pc:sldMk cId="404155919" sldId="276"/>
        </pc:sldMkLst>
        <pc:spChg chg="mod">
          <ac:chgData name="Niharika Saxena" userId="56cb53878f677c3b" providerId="LiveId" clId="{C94B7CA6-F25D-4B93-9478-30E41D0FA921}" dt="2024-02-04T08:40:36.413" v="239" actId="122"/>
          <ac:spMkLst>
            <pc:docMk/>
            <pc:sldMk cId="404155919" sldId="276"/>
            <ac:spMk id="2" creationId="{3A93DEE1-65D4-F34D-F858-BFD8AB634B2B}"/>
          </ac:spMkLst>
        </pc:spChg>
        <pc:spChg chg="mod">
          <ac:chgData name="Niharika Saxena" userId="56cb53878f677c3b" providerId="LiveId" clId="{C94B7CA6-F25D-4B93-9478-30E41D0FA921}" dt="2024-02-04T08:48:31.712" v="309" actId="14100"/>
          <ac:spMkLst>
            <pc:docMk/>
            <pc:sldMk cId="404155919" sldId="276"/>
            <ac:spMk id="3" creationId="{376ECADE-00ED-7D45-662F-529A561947E2}"/>
          </ac:spMkLst>
        </pc:spChg>
        <pc:spChg chg="del mod">
          <ac:chgData name="Niharika Saxena" userId="56cb53878f677c3b" providerId="LiveId" clId="{C94B7CA6-F25D-4B93-9478-30E41D0FA921}" dt="2024-02-04T08:14:31.342" v="201" actId="931"/>
          <ac:spMkLst>
            <pc:docMk/>
            <pc:sldMk cId="404155919" sldId="276"/>
            <ac:spMk id="4" creationId="{0C8D449D-8C4F-4023-4195-E935A94E1717}"/>
          </ac:spMkLst>
        </pc:spChg>
        <pc:spChg chg="add del mod">
          <ac:chgData name="Niharika Saxena" userId="56cb53878f677c3b" providerId="LiveId" clId="{C94B7CA6-F25D-4B93-9478-30E41D0FA921}" dt="2024-02-04T08:14:46.375" v="202" actId="478"/>
          <ac:spMkLst>
            <pc:docMk/>
            <pc:sldMk cId="404155919" sldId="276"/>
            <ac:spMk id="7" creationId="{7301C3F2-F960-05D7-6877-9B37CCA83833}"/>
          </ac:spMkLst>
        </pc:spChg>
        <pc:spChg chg="add del mod">
          <ac:chgData name="Niharika Saxena" userId="56cb53878f677c3b" providerId="LiveId" clId="{C94B7CA6-F25D-4B93-9478-30E41D0FA921}" dt="2024-02-04T08:22:40.536" v="214" actId="478"/>
          <ac:spMkLst>
            <pc:docMk/>
            <pc:sldMk cId="404155919" sldId="276"/>
            <ac:spMk id="12" creationId="{14B5A47E-C254-BACB-765D-A025090C8282}"/>
          </ac:spMkLst>
        </pc:spChg>
        <pc:spChg chg="add del mod">
          <ac:chgData name="Niharika Saxena" userId="56cb53878f677c3b" providerId="LiveId" clId="{C94B7CA6-F25D-4B93-9478-30E41D0FA921}" dt="2024-02-04T08:39:29.368" v="233" actId="478"/>
          <ac:spMkLst>
            <pc:docMk/>
            <pc:sldMk cId="404155919" sldId="276"/>
            <ac:spMk id="14" creationId="{777ED5D4-25DC-1FAD-3539-C44DDFDBC658}"/>
          </ac:spMkLst>
        </pc:spChg>
        <pc:picChg chg="add mod">
          <ac:chgData name="Niharika Saxena" userId="56cb53878f677c3b" providerId="LiveId" clId="{C94B7CA6-F25D-4B93-9478-30E41D0FA921}" dt="2024-02-04T20:10:42.425" v="609" actId="1076"/>
          <ac:picMkLst>
            <pc:docMk/>
            <pc:sldMk cId="404155919" sldId="276"/>
            <ac:picMk id="5" creationId="{3FA49B55-0BC5-BAEB-BAE0-A0987D10D101}"/>
          </ac:picMkLst>
        </pc:picChg>
        <pc:picChg chg="add del mod">
          <ac:chgData name="Niharika Saxena" userId="56cb53878f677c3b" providerId="LiveId" clId="{C94B7CA6-F25D-4B93-9478-30E41D0FA921}" dt="2024-02-04T08:39:19.849" v="232" actId="478"/>
          <ac:picMkLst>
            <pc:docMk/>
            <pc:sldMk cId="404155919" sldId="276"/>
            <ac:picMk id="6" creationId="{316D3BFE-0860-CA91-4D29-ACF6EAAC3E71}"/>
          </ac:picMkLst>
        </pc:picChg>
        <pc:picChg chg="add mod">
          <ac:chgData name="Niharika Saxena" userId="56cb53878f677c3b" providerId="LiveId" clId="{C94B7CA6-F25D-4B93-9478-30E41D0FA921}" dt="2024-02-04T20:10:42.425" v="609" actId="1076"/>
          <ac:picMkLst>
            <pc:docMk/>
            <pc:sldMk cId="404155919" sldId="276"/>
            <ac:picMk id="7" creationId="{8241DA37-8ECC-AD08-96AF-B276034FCFBE}"/>
          </ac:picMkLst>
        </pc:picChg>
        <pc:picChg chg="add del mod">
          <ac:chgData name="Niharika Saxena" userId="56cb53878f677c3b" providerId="LiveId" clId="{C94B7CA6-F25D-4B93-9478-30E41D0FA921}" dt="2024-02-04T20:10:42.425" v="609" actId="1076"/>
          <ac:picMkLst>
            <pc:docMk/>
            <pc:sldMk cId="404155919" sldId="276"/>
            <ac:picMk id="9" creationId="{348A6DBF-C9BF-D3A9-5CE0-55B4AA5B1D4F}"/>
          </ac:picMkLst>
        </pc:picChg>
        <pc:picChg chg="add del mod">
          <ac:chgData name="Niharika Saxena" userId="56cb53878f677c3b" providerId="LiveId" clId="{C94B7CA6-F25D-4B93-9478-30E41D0FA921}" dt="2024-02-04T08:39:17.313" v="231" actId="478"/>
          <ac:picMkLst>
            <pc:docMk/>
            <pc:sldMk cId="404155919" sldId="276"/>
            <ac:picMk id="9" creationId="{89AAEF64-8333-01B7-D5CE-9BB48F7900F4}"/>
          </ac:picMkLst>
        </pc:picChg>
        <pc:picChg chg="add mod">
          <ac:chgData name="Niharika Saxena" userId="56cb53878f677c3b" providerId="LiveId" clId="{C94B7CA6-F25D-4B93-9478-30E41D0FA921}" dt="2024-02-04T08:32:42.474" v="228" actId="1076"/>
          <ac:picMkLst>
            <pc:docMk/>
            <pc:sldMk cId="404155919" sldId="276"/>
            <ac:picMk id="11" creationId="{E8C89EBF-A981-9AC1-EA5A-C9185C776822}"/>
          </ac:picMkLst>
        </pc:picChg>
      </pc:sldChg>
      <pc:sldChg chg="modSp add del mod ord">
        <pc:chgData name="Niharika Saxena" userId="56cb53878f677c3b" providerId="LiveId" clId="{C94B7CA6-F25D-4B93-9478-30E41D0FA921}" dt="2024-02-04T19:40:35.161" v="478" actId="47"/>
        <pc:sldMkLst>
          <pc:docMk/>
          <pc:sldMk cId="1600623582" sldId="277"/>
        </pc:sldMkLst>
        <pc:spChg chg="mod">
          <ac:chgData name="Niharika Saxena" userId="56cb53878f677c3b" providerId="LiveId" clId="{C94B7CA6-F25D-4B93-9478-30E41D0FA921}" dt="2024-02-04T09:29:38.639" v="348" actId="20577"/>
          <ac:spMkLst>
            <pc:docMk/>
            <pc:sldMk cId="1600623582" sldId="277"/>
            <ac:spMk id="2" creationId="{EE7C7570-6D00-4A67-6C95-DE7EA6A66C7A}"/>
          </ac:spMkLst>
        </pc:spChg>
        <pc:spChg chg="mod">
          <ac:chgData name="Niharika Saxena" userId="56cb53878f677c3b" providerId="LiveId" clId="{C94B7CA6-F25D-4B93-9478-30E41D0FA921}" dt="2024-02-04T09:33:21.996" v="414" actId="255"/>
          <ac:spMkLst>
            <pc:docMk/>
            <pc:sldMk cId="1600623582" sldId="277"/>
            <ac:spMk id="3" creationId="{9274CCEB-FC51-93F2-E83C-C7186F86C4C0}"/>
          </ac:spMkLst>
        </pc:spChg>
      </pc:sldChg>
      <pc:sldChg chg="modSp add mod">
        <pc:chgData name="Niharika Saxena" userId="56cb53878f677c3b" providerId="LiveId" clId="{C94B7CA6-F25D-4B93-9478-30E41D0FA921}" dt="2024-02-04T19:39:29.188" v="474" actId="20577"/>
        <pc:sldMkLst>
          <pc:docMk/>
          <pc:sldMk cId="2334112535" sldId="278"/>
        </pc:sldMkLst>
        <pc:spChg chg="mod">
          <ac:chgData name="Niharika Saxena" userId="56cb53878f677c3b" providerId="LiveId" clId="{C94B7CA6-F25D-4B93-9478-30E41D0FA921}" dt="2024-02-04T19:39:29.188" v="474" actId="20577"/>
          <ac:spMkLst>
            <pc:docMk/>
            <pc:sldMk cId="2334112535" sldId="278"/>
            <ac:spMk id="2" creationId="{9BE7DF7B-3E87-B433-8EE3-3007D0622C04}"/>
          </ac:spMkLst>
        </pc:spChg>
        <pc:spChg chg="mod">
          <ac:chgData name="Niharika Saxena" userId="56cb53878f677c3b" providerId="LiveId" clId="{C94B7CA6-F25D-4B93-9478-30E41D0FA921}" dt="2024-02-04T18:05:38.284" v="451" actId="790"/>
          <ac:spMkLst>
            <pc:docMk/>
            <pc:sldMk cId="2334112535" sldId="278"/>
            <ac:spMk id="3" creationId="{DF2D087D-D8D3-B893-7961-AAC2F43986CE}"/>
          </ac:spMkLst>
        </pc:spChg>
      </pc:sldChg>
      <pc:sldChg chg="addSp delSp modSp add mod">
        <pc:chgData name="Niharika Saxena" userId="56cb53878f677c3b" providerId="LiveId" clId="{C94B7CA6-F25D-4B93-9478-30E41D0FA921}" dt="2024-02-04T20:12:43.959" v="614" actId="1076"/>
        <pc:sldMkLst>
          <pc:docMk/>
          <pc:sldMk cId="1000926886" sldId="279"/>
        </pc:sldMkLst>
        <pc:spChg chg="mod">
          <ac:chgData name="Niharika Saxena" userId="56cb53878f677c3b" providerId="LiveId" clId="{C94B7CA6-F25D-4B93-9478-30E41D0FA921}" dt="2024-02-04T19:54:51.384" v="561" actId="20577"/>
          <ac:spMkLst>
            <pc:docMk/>
            <pc:sldMk cId="1000926886" sldId="279"/>
            <ac:spMk id="2" creationId="{70DF900B-547F-5495-C518-14254A96111F}"/>
          </ac:spMkLst>
        </pc:spChg>
        <pc:spChg chg="mod">
          <ac:chgData name="Niharika Saxena" userId="56cb53878f677c3b" providerId="LiveId" clId="{C94B7CA6-F25D-4B93-9478-30E41D0FA921}" dt="2024-02-04T19:57:22.112" v="582" actId="113"/>
          <ac:spMkLst>
            <pc:docMk/>
            <pc:sldMk cId="1000926886" sldId="279"/>
            <ac:spMk id="3" creationId="{CA62EA06-BCF7-D5E6-669C-510E480DC31A}"/>
          </ac:spMkLst>
        </pc:spChg>
        <pc:picChg chg="del">
          <ac:chgData name="Niharika Saxena" userId="56cb53878f677c3b" providerId="LiveId" clId="{C94B7CA6-F25D-4B93-9478-30E41D0FA921}" dt="2024-02-04T19:55:29.152" v="568" actId="478"/>
          <ac:picMkLst>
            <pc:docMk/>
            <pc:sldMk cId="1000926886" sldId="279"/>
            <ac:picMk id="5" creationId="{597ECCA6-D549-7352-5558-5879ED2E89D6}"/>
          </ac:picMkLst>
        </pc:picChg>
        <pc:picChg chg="add mod">
          <ac:chgData name="Niharika Saxena" userId="56cb53878f677c3b" providerId="LiveId" clId="{C94B7CA6-F25D-4B93-9478-30E41D0FA921}" dt="2024-02-04T20:12:43.959" v="614" actId="1076"/>
          <ac:picMkLst>
            <pc:docMk/>
            <pc:sldMk cId="1000926886" sldId="279"/>
            <ac:picMk id="1026" creationId="{F2C183FD-0B65-0A22-9496-3D7942083603}"/>
          </ac:picMkLst>
        </pc:picChg>
      </pc:sldChg>
      <pc:sldChg chg="modSp add mod ord">
        <pc:chgData name="Niharika Saxena" userId="56cb53878f677c3b" providerId="LiveId" clId="{C94B7CA6-F25D-4B93-9478-30E41D0FA921}" dt="2024-02-04T19:54:18.452" v="558" actId="20577"/>
        <pc:sldMkLst>
          <pc:docMk/>
          <pc:sldMk cId="2967651258" sldId="280"/>
        </pc:sldMkLst>
        <pc:spChg chg="mod">
          <ac:chgData name="Niharika Saxena" userId="56cb53878f677c3b" providerId="LiveId" clId="{C94B7CA6-F25D-4B93-9478-30E41D0FA921}" dt="2024-02-04T19:54:18.452" v="558" actId="20577"/>
          <ac:spMkLst>
            <pc:docMk/>
            <pc:sldMk cId="2967651258" sldId="280"/>
            <ac:spMk id="2" creationId="{70DF8239-458F-85E6-12E6-211AFFA153E3}"/>
          </ac:spMkLst>
        </pc:spChg>
        <pc:spChg chg="mod">
          <ac:chgData name="Niharika Saxena" userId="56cb53878f677c3b" providerId="LiveId" clId="{C94B7CA6-F25D-4B93-9478-30E41D0FA921}" dt="2024-02-04T19:53:33.508" v="545" actId="20577"/>
          <ac:spMkLst>
            <pc:docMk/>
            <pc:sldMk cId="2967651258" sldId="280"/>
            <ac:spMk id="3" creationId="{0A6908CE-0022-DEFE-5277-D92DF0B995D4}"/>
          </ac:spMkLst>
        </pc:spChg>
      </pc:sldChg>
      <pc:sldMasterChg chg="setBg modSldLayout">
        <pc:chgData name="Niharika Saxena" userId="56cb53878f677c3b" providerId="LiveId" clId="{C94B7CA6-F25D-4B93-9478-30E41D0FA921}" dt="2024-02-04T19:59:15.314" v="593"/>
        <pc:sldMasterMkLst>
          <pc:docMk/>
          <pc:sldMasterMk cId="2346251051" sldId="2147483648"/>
        </pc:sldMasterMkLst>
        <pc:sldLayoutChg chg="setBg">
          <pc:chgData name="Niharika Saxena" userId="56cb53878f677c3b" providerId="LiveId" clId="{C94B7CA6-F25D-4B93-9478-30E41D0FA921}" dt="2024-02-04T19:59:15.314" v="593"/>
          <pc:sldLayoutMkLst>
            <pc:docMk/>
            <pc:sldMasterMk cId="2346251051" sldId="2147483648"/>
            <pc:sldLayoutMk cId="1659756515" sldId="2147483649"/>
          </pc:sldLayoutMkLst>
        </pc:sldLayoutChg>
        <pc:sldLayoutChg chg="setBg">
          <pc:chgData name="Niharika Saxena" userId="56cb53878f677c3b" providerId="LiveId" clId="{C94B7CA6-F25D-4B93-9478-30E41D0FA921}" dt="2024-02-04T19:59:15.314" v="593"/>
          <pc:sldLayoutMkLst>
            <pc:docMk/>
            <pc:sldMasterMk cId="2346251051" sldId="2147483648"/>
            <pc:sldLayoutMk cId="3786876825" sldId="2147483650"/>
          </pc:sldLayoutMkLst>
        </pc:sldLayoutChg>
        <pc:sldLayoutChg chg="setBg">
          <pc:chgData name="Niharika Saxena" userId="56cb53878f677c3b" providerId="LiveId" clId="{C94B7CA6-F25D-4B93-9478-30E41D0FA921}" dt="2024-02-04T19:59:15.314" v="593"/>
          <pc:sldLayoutMkLst>
            <pc:docMk/>
            <pc:sldMasterMk cId="2346251051" sldId="2147483648"/>
            <pc:sldLayoutMk cId="3602678805" sldId="2147483651"/>
          </pc:sldLayoutMkLst>
        </pc:sldLayoutChg>
        <pc:sldLayoutChg chg="setBg">
          <pc:chgData name="Niharika Saxena" userId="56cb53878f677c3b" providerId="LiveId" clId="{C94B7CA6-F25D-4B93-9478-30E41D0FA921}" dt="2024-02-04T19:59:15.314" v="593"/>
          <pc:sldLayoutMkLst>
            <pc:docMk/>
            <pc:sldMasterMk cId="2346251051" sldId="2147483648"/>
            <pc:sldLayoutMk cId="3527791066" sldId="2147483652"/>
          </pc:sldLayoutMkLst>
        </pc:sldLayoutChg>
        <pc:sldLayoutChg chg="setBg">
          <pc:chgData name="Niharika Saxena" userId="56cb53878f677c3b" providerId="LiveId" clId="{C94B7CA6-F25D-4B93-9478-30E41D0FA921}" dt="2024-02-04T19:59:15.314" v="593"/>
          <pc:sldLayoutMkLst>
            <pc:docMk/>
            <pc:sldMasterMk cId="2346251051" sldId="2147483648"/>
            <pc:sldLayoutMk cId="3971016106" sldId="2147483653"/>
          </pc:sldLayoutMkLst>
        </pc:sldLayoutChg>
        <pc:sldLayoutChg chg="setBg">
          <pc:chgData name="Niharika Saxena" userId="56cb53878f677c3b" providerId="LiveId" clId="{C94B7CA6-F25D-4B93-9478-30E41D0FA921}" dt="2024-02-04T19:59:15.314" v="593"/>
          <pc:sldLayoutMkLst>
            <pc:docMk/>
            <pc:sldMasterMk cId="2346251051" sldId="2147483648"/>
            <pc:sldLayoutMk cId="1758111529" sldId="2147483654"/>
          </pc:sldLayoutMkLst>
        </pc:sldLayoutChg>
        <pc:sldLayoutChg chg="setBg">
          <pc:chgData name="Niharika Saxena" userId="56cb53878f677c3b" providerId="LiveId" clId="{C94B7CA6-F25D-4B93-9478-30E41D0FA921}" dt="2024-02-04T19:59:15.314" v="593"/>
          <pc:sldLayoutMkLst>
            <pc:docMk/>
            <pc:sldMasterMk cId="2346251051" sldId="2147483648"/>
            <pc:sldLayoutMk cId="302416926" sldId="2147483655"/>
          </pc:sldLayoutMkLst>
        </pc:sldLayoutChg>
        <pc:sldLayoutChg chg="setBg">
          <pc:chgData name="Niharika Saxena" userId="56cb53878f677c3b" providerId="LiveId" clId="{C94B7CA6-F25D-4B93-9478-30E41D0FA921}" dt="2024-02-04T19:59:15.314" v="593"/>
          <pc:sldLayoutMkLst>
            <pc:docMk/>
            <pc:sldMasterMk cId="2346251051" sldId="2147483648"/>
            <pc:sldLayoutMk cId="3769764688" sldId="2147483656"/>
          </pc:sldLayoutMkLst>
        </pc:sldLayoutChg>
        <pc:sldLayoutChg chg="setBg">
          <pc:chgData name="Niharika Saxena" userId="56cb53878f677c3b" providerId="LiveId" clId="{C94B7CA6-F25D-4B93-9478-30E41D0FA921}" dt="2024-02-04T19:59:15.314" v="593"/>
          <pc:sldLayoutMkLst>
            <pc:docMk/>
            <pc:sldMasterMk cId="2346251051" sldId="2147483648"/>
            <pc:sldLayoutMk cId="769637093" sldId="2147483657"/>
          </pc:sldLayoutMkLst>
        </pc:sldLayoutChg>
        <pc:sldLayoutChg chg="setBg">
          <pc:chgData name="Niharika Saxena" userId="56cb53878f677c3b" providerId="LiveId" clId="{C94B7CA6-F25D-4B93-9478-30E41D0FA921}" dt="2024-02-04T19:59:15.314" v="593"/>
          <pc:sldLayoutMkLst>
            <pc:docMk/>
            <pc:sldMasterMk cId="2346251051" sldId="2147483648"/>
            <pc:sldLayoutMk cId="2012076707" sldId="2147483658"/>
          </pc:sldLayoutMkLst>
        </pc:sldLayoutChg>
        <pc:sldLayoutChg chg="setBg">
          <pc:chgData name="Niharika Saxena" userId="56cb53878f677c3b" providerId="LiveId" clId="{C94B7CA6-F25D-4B93-9478-30E41D0FA921}" dt="2024-02-04T19:59:15.314" v="593"/>
          <pc:sldLayoutMkLst>
            <pc:docMk/>
            <pc:sldMasterMk cId="2346251051" sldId="2147483648"/>
            <pc:sldLayoutMk cId="445927127" sldId="2147483659"/>
          </pc:sldLayoutMkLst>
        </pc:sldLayoutChg>
        <pc:sldLayoutChg chg="setBg">
          <pc:chgData name="Niharika Saxena" userId="56cb53878f677c3b" providerId="LiveId" clId="{C94B7CA6-F25D-4B93-9478-30E41D0FA921}" dt="2024-02-04T19:59:15.314" v="593"/>
          <pc:sldLayoutMkLst>
            <pc:docMk/>
            <pc:sldMasterMk cId="2346251051" sldId="2147483648"/>
            <pc:sldLayoutMk cId="2673943605" sldId="2147483660"/>
          </pc:sldLayoutMkLst>
        </pc:sldLayoutChg>
      </pc:sldMasterChg>
    </pc:docChg>
  </pc:docChgLst>
  <pc:docChgLst>
    <pc:chgData clId="Web-{967B7D24-5417-4527-9305-A82A252FE950}"/>
    <pc:docChg chg="modSld">
      <pc:chgData name="" userId="" providerId="" clId="Web-{967B7D24-5417-4527-9305-A82A252FE950}" dt="2024-01-29T05:55:40.038" v="1" actId="20577"/>
      <pc:docMkLst>
        <pc:docMk/>
      </pc:docMkLst>
      <pc:sldChg chg="modSp">
        <pc:chgData name="" userId="" providerId="" clId="Web-{967B7D24-5417-4527-9305-A82A252FE950}" dt="2024-01-29T05:55:40.038" v="1" actId="20577"/>
        <pc:sldMkLst>
          <pc:docMk/>
          <pc:sldMk cId="4055592694" sldId="273"/>
        </pc:sldMkLst>
        <pc:spChg chg="mod">
          <ac:chgData name="" userId="" providerId="" clId="Web-{967B7D24-5417-4527-9305-A82A252FE950}" dt="2024-01-29T05:55:40.038" v="1" actId="20577"/>
          <ac:spMkLst>
            <pc:docMk/>
            <pc:sldMk cId="4055592694" sldId="273"/>
            <ac:spMk id="3" creationId="{9274CCEB-FC51-93F2-E83C-C7186F86C4C0}"/>
          </ac:spMkLst>
        </pc:spChg>
      </pc:sldChg>
    </pc:docChg>
  </pc:docChgLst>
  <pc:docChgLst>
    <pc:chgData clId="Web-{68D5D9A1-C5B1-483C-AAE7-221402ABA406}"/>
    <pc:docChg chg="addSld">
      <pc:chgData name="" userId="" providerId="" clId="Web-{68D5D9A1-C5B1-483C-AAE7-221402ABA406}" dt="2024-01-29T05:44:44.846" v="0"/>
      <pc:docMkLst>
        <pc:docMk/>
      </pc:docMkLst>
      <pc:sldChg chg="add replId">
        <pc:chgData name="" userId="" providerId="" clId="Web-{68D5D9A1-C5B1-483C-AAE7-221402ABA406}" dt="2024-01-29T05:44:44.846" v="0"/>
        <pc:sldMkLst>
          <pc:docMk/>
          <pc:sldMk cId="4055592694" sldId="273"/>
        </pc:sldMkLst>
      </pc:sldChg>
    </pc:docChg>
  </pc:docChgLst>
  <pc:docChgLst>
    <pc:chgData name="Guest User" providerId="Windows Live" clId="Web-{78D2449D-E670-4719-9CCE-B8C178DACF3B}"/>
    <pc:docChg chg="addSld delSld modSld sldOrd">
      <pc:chgData name="Guest User" userId="" providerId="Windows Live" clId="Web-{78D2449D-E670-4719-9CCE-B8C178DACF3B}" dt="2024-01-29T06:23:13.672" v="172" actId="20577"/>
      <pc:docMkLst>
        <pc:docMk/>
      </pc:docMkLst>
      <pc:sldChg chg="del">
        <pc:chgData name="Guest User" userId="" providerId="Windows Live" clId="Web-{78D2449D-E670-4719-9CCE-B8C178DACF3B}" dt="2024-01-29T06:08:47.061" v="89"/>
        <pc:sldMkLst>
          <pc:docMk/>
          <pc:sldMk cId="4010278615" sldId="258"/>
        </pc:sldMkLst>
      </pc:sldChg>
      <pc:sldChg chg="del">
        <pc:chgData name="Guest User" userId="" providerId="Windows Live" clId="Web-{78D2449D-E670-4719-9CCE-B8C178DACF3B}" dt="2024-01-29T06:08:47.045" v="88"/>
        <pc:sldMkLst>
          <pc:docMk/>
          <pc:sldMk cId="2853788422" sldId="259"/>
        </pc:sldMkLst>
      </pc:sldChg>
      <pc:sldChg chg="del">
        <pc:chgData name="Guest User" userId="" providerId="Windows Live" clId="Web-{78D2449D-E670-4719-9CCE-B8C178DACF3B}" dt="2024-01-29T06:08:42.951" v="87"/>
        <pc:sldMkLst>
          <pc:docMk/>
          <pc:sldMk cId="4224509479" sldId="260"/>
        </pc:sldMkLst>
      </pc:sldChg>
      <pc:sldChg chg="modSp">
        <pc:chgData name="Guest User" userId="" providerId="Windows Live" clId="Web-{78D2449D-E670-4719-9CCE-B8C178DACF3B}" dt="2024-01-29T06:05:11.459" v="76" actId="1076"/>
        <pc:sldMkLst>
          <pc:docMk/>
          <pc:sldMk cId="132884364" sldId="261"/>
        </pc:sldMkLst>
        <pc:spChg chg="mod">
          <ac:chgData name="Guest User" userId="" providerId="Windows Live" clId="Web-{78D2449D-E670-4719-9CCE-B8C178DACF3B}" dt="2024-01-29T06:05:11.459" v="76" actId="1076"/>
          <ac:spMkLst>
            <pc:docMk/>
            <pc:sldMk cId="132884364" sldId="261"/>
            <ac:spMk id="2" creationId="{00000000-0000-0000-0000-000000000000}"/>
          </ac:spMkLst>
        </pc:spChg>
        <pc:spChg chg="mod">
          <ac:chgData name="Guest User" userId="" providerId="Windows Live" clId="Web-{78D2449D-E670-4719-9CCE-B8C178DACF3B}" dt="2024-01-29T06:04:26.926" v="75" actId="14100"/>
          <ac:spMkLst>
            <pc:docMk/>
            <pc:sldMk cId="132884364" sldId="261"/>
            <ac:spMk id="3" creationId="{00000000-0000-0000-0000-000000000000}"/>
          </ac:spMkLst>
        </pc:spChg>
      </pc:sldChg>
      <pc:sldChg chg="del">
        <pc:chgData name="Guest User" userId="" providerId="Windows Live" clId="Web-{78D2449D-E670-4719-9CCE-B8C178DACF3B}" dt="2024-01-29T06:11:45.255" v="123"/>
        <pc:sldMkLst>
          <pc:docMk/>
          <pc:sldMk cId="3683544629" sldId="266"/>
        </pc:sldMkLst>
      </pc:sldChg>
      <pc:sldChg chg="modSp">
        <pc:chgData name="Guest User" userId="" providerId="Windows Live" clId="Web-{78D2449D-E670-4719-9CCE-B8C178DACF3B}" dt="2024-01-29T06:23:13.672" v="172" actId="20577"/>
        <pc:sldMkLst>
          <pc:docMk/>
          <pc:sldMk cId="3498641480" sldId="269"/>
        </pc:sldMkLst>
        <pc:spChg chg="mod">
          <ac:chgData name="Guest User" userId="" providerId="Windows Live" clId="Web-{78D2449D-E670-4719-9CCE-B8C178DACF3B}" dt="2024-01-29T06:23:13.672" v="172" actId="20577"/>
          <ac:spMkLst>
            <pc:docMk/>
            <pc:sldMk cId="3498641480" sldId="269"/>
            <ac:spMk id="3" creationId="{D34DC662-B6B9-0C66-2B36-106C7CDBA43C}"/>
          </ac:spMkLst>
        </pc:spChg>
      </pc:sldChg>
      <pc:sldChg chg="addSp delSp modSp">
        <pc:chgData name="Guest User" userId="" providerId="Windows Live" clId="Web-{78D2449D-E670-4719-9CCE-B8C178DACF3B}" dt="2024-01-29T06:17:54.019" v="168" actId="20577"/>
        <pc:sldMkLst>
          <pc:docMk/>
          <pc:sldMk cId="4055592694" sldId="273"/>
        </pc:sldMkLst>
        <pc:spChg chg="mod">
          <ac:chgData name="Guest User" userId="" providerId="Windows Live" clId="Web-{78D2449D-E670-4719-9CCE-B8C178DACF3B}" dt="2024-01-29T06:17:54.019" v="168" actId="20577"/>
          <ac:spMkLst>
            <pc:docMk/>
            <pc:sldMk cId="4055592694" sldId="273"/>
            <ac:spMk id="3" creationId="{9274CCEB-FC51-93F2-E83C-C7186F86C4C0}"/>
          </ac:spMkLst>
        </pc:spChg>
        <pc:picChg chg="add del mod modCrop">
          <ac:chgData name="Guest User" userId="" providerId="Windows Live" clId="Web-{78D2449D-E670-4719-9CCE-B8C178DACF3B}" dt="2024-01-29T06:15:43.451" v="124"/>
          <ac:picMkLst>
            <pc:docMk/>
            <pc:sldMk cId="4055592694" sldId="273"/>
            <ac:picMk id="4" creationId="{B16F7569-8948-F409-C201-9A09FA95EB16}"/>
          </ac:picMkLst>
        </pc:picChg>
      </pc:sldChg>
      <pc:sldChg chg="addSp modSp add ord replId">
        <pc:chgData name="Guest User" userId="" providerId="Windows Live" clId="Web-{78D2449D-E670-4719-9CCE-B8C178DACF3B}" dt="2024-01-29T06:11:25.254" v="122" actId="1076"/>
        <pc:sldMkLst>
          <pc:docMk/>
          <pc:sldMk cId="2626012550" sldId="274"/>
        </pc:sldMkLst>
        <pc:spChg chg="mod">
          <ac:chgData name="Guest User" userId="" providerId="Windows Live" clId="Web-{78D2449D-E670-4719-9CCE-B8C178DACF3B}" dt="2024-01-29T06:11:19.785" v="121" actId="14100"/>
          <ac:spMkLst>
            <pc:docMk/>
            <pc:sldMk cId="2626012550" sldId="274"/>
            <ac:spMk id="3" creationId="{F26C758F-1368-CA36-C238-A0A508D8EB00}"/>
          </ac:spMkLst>
        </pc:spChg>
        <pc:picChg chg="add mod">
          <ac:chgData name="Guest User" userId="" providerId="Windows Live" clId="Web-{78D2449D-E670-4719-9CCE-B8C178DACF3B}" dt="2024-01-29T06:11:25.254" v="122" actId="1076"/>
          <ac:picMkLst>
            <pc:docMk/>
            <pc:sldMk cId="2626012550" sldId="274"/>
            <ac:picMk id="5" creationId="{717B4676-0400-6556-7B0B-4CB1300B0E80}"/>
          </ac:picMkLst>
        </pc:picChg>
      </pc:sldChg>
    </pc:docChg>
  </pc:docChgLst>
  <pc:docChgLst>
    <pc:chgData name="Niharika Saxena" userId="56cb53878f677c3b" providerId="LiveId" clId="{9A068E51-FF11-4115-82E2-8A0B4BADDD2D}"/>
    <pc:docChg chg="undo custSel addSld modSld sldOrd">
      <pc:chgData name="Niharika Saxena" userId="56cb53878f677c3b" providerId="LiveId" clId="{9A068E51-FF11-4115-82E2-8A0B4BADDD2D}" dt="2024-04-14T21:16:50.038" v="114" actId="1076"/>
      <pc:docMkLst>
        <pc:docMk/>
      </pc:docMkLst>
      <pc:sldChg chg="modSp mod">
        <pc:chgData name="Niharika Saxena" userId="56cb53878f677c3b" providerId="LiveId" clId="{9A068E51-FF11-4115-82E2-8A0B4BADDD2D}" dt="2024-04-03T21:02:11.116" v="104" actId="20577"/>
        <pc:sldMkLst>
          <pc:docMk/>
          <pc:sldMk cId="132884364" sldId="261"/>
        </pc:sldMkLst>
        <pc:spChg chg="mod">
          <ac:chgData name="Niharika Saxena" userId="56cb53878f677c3b" providerId="LiveId" clId="{9A068E51-FF11-4115-82E2-8A0B4BADDD2D}" dt="2024-04-03T21:02:11.116" v="104" actId="20577"/>
          <ac:spMkLst>
            <pc:docMk/>
            <pc:sldMk cId="132884364" sldId="261"/>
            <ac:spMk id="3" creationId="{00000000-0000-0000-0000-000000000000}"/>
          </ac:spMkLst>
        </pc:spChg>
      </pc:sldChg>
      <pc:sldChg chg="modSp mod">
        <pc:chgData name="Niharika Saxena" userId="56cb53878f677c3b" providerId="LiveId" clId="{9A068E51-FF11-4115-82E2-8A0B4BADDD2D}" dt="2024-04-03T21:04:18.660" v="106" actId="1076"/>
        <pc:sldMkLst>
          <pc:docMk/>
          <pc:sldMk cId="2363472712" sldId="275"/>
        </pc:sldMkLst>
        <pc:picChg chg="mod">
          <ac:chgData name="Niharika Saxena" userId="56cb53878f677c3b" providerId="LiveId" clId="{9A068E51-FF11-4115-82E2-8A0B4BADDD2D}" dt="2024-04-03T21:04:18.660" v="106" actId="1076"/>
          <ac:picMkLst>
            <pc:docMk/>
            <pc:sldMk cId="2363472712" sldId="275"/>
            <ac:picMk id="5" creationId="{2F41CAC4-0244-3AE9-8777-73235DC8307C}"/>
          </ac:picMkLst>
        </pc:picChg>
      </pc:sldChg>
      <pc:sldChg chg="modSp mod">
        <pc:chgData name="Niharika Saxena" userId="56cb53878f677c3b" providerId="LiveId" clId="{9A068E51-FF11-4115-82E2-8A0B4BADDD2D}" dt="2024-04-03T21:04:04.871" v="105" actId="1076"/>
        <pc:sldMkLst>
          <pc:docMk/>
          <pc:sldMk cId="404155919" sldId="276"/>
        </pc:sldMkLst>
        <pc:picChg chg="mod">
          <ac:chgData name="Niharika Saxena" userId="56cb53878f677c3b" providerId="LiveId" clId="{9A068E51-FF11-4115-82E2-8A0B4BADDD2D}" dt="2024-04-03T21:04:04.871" v="105" actId="1076"/>
          <ac:picMkLst>
            <pc:docMk/>
            <pc:sldMk cId="404155919" sldId="276"/>
            <ac:picMk id="11" creationId="{E8C89EBF-A981-9AC1-EA5A-C9185C776822}"/>
          </ac:picMkLst>
        </pc:picChg>
      </pc:sldChg>
      <pc:sldChg chg="modSp mod">
        <pc:chgData name="Niharika Saxena" userId="56cb53878f677c3b" providerId="LiveId" clId="{9A068E51-FF11-4115-82E2-8A0B4BADDD2D}" dt="2024-04-03T20:59:04.425" v="77" actId="1076"/>
        <pc:sldMkLst>
          <pc:docMk/>
          <pc:sldMk cId="1000926886" sldId="279"/>
        </pc:sldMkLst>
        <pc:spChg chg="mod">
          <ac:chgData name="Niharika Saxena" userId="56cb53878f677c3b" providerId="LiveId" clId="{9A068E51-FF11-4115-82E2-8A0B4BADDD2D}" dt="2024-04-03T20:58:59.532" v="75" actId="1076"/>
          <ac:spMkLst>
            <pc:docMk/>
            <pc:sldMk cId="1000926886" sldId="279"/>
            <ac:spMk id="3" creationId="{CA62EA06-BCF7-D5E6-669C-510E480DC31A}"/>
          </ac:spMkLst>
        </pc:spChg>
        <pc:picChg chg="mod">
          <ac:chgData name="Niharika Saxena" userId="56cb53878f677c3b" providerId="LiveId" clId="{9A068E51-FF11-4115-82E2-8A0B4BADDD2D}" dt="2024-04-03T20:59:04.425" v="77" actId="1076"/>
          <ac:picMkLst>
            <pc:docMk/>
            <pc:sldMk cId="1000926886" sldId="279"/>
            <ac:picMk id="1026" creationId="{F2C183FD-0B65-0A22-9496-3D7942083603}"/>
          </ac:picMkLst>
        </pc:picChg>
      </pc:sldChg>
      <pc:sldChg chg="addSp delSp modSp new mod ord">
        <pc:chgData name="Niharika Saxena" userId="56cb53878f677c3b" providerId="LiveId" clId="{9A068E51-FF11-4115-82E2-8A0B4BADDD2D}" dt="2024-04-14T21:16:50.038" v="114" actId="1076"/>
        <pc:sldMkLst>
          <pc:docMk/>
          <pc:sldMk cId="4214900588" sldId="281"/>
        </pc:sldMkLst>
        <pc:spChg chg="mod">
          <ac:chgData name="Niharika Saxena" userId="56cb53878f677c3b" providerId="LiveId" clId="{9A068E51-FF11-4115-82E2-8A0B4BADDD2D}" dt="2024-03-28T07:46:24.551" v="34" actId="20577"/>
          <ac:spMkLst>
            <pc:docMk/>
            <pc:sldMk cId="4214900588" sldId="281"/>
            <ac:spMk id="2" creationId="{DD4E712B-A575-E5E8-2175-E0A2A7864DFA}"/>
          </ac:spMkLst>
        </pc:spChg>
        <pc:spChg chg="del">
          <ac:chgData name="Niharika Saxena" userId="56cb53878f677c3b" providerId="LiveId" clId="{9A068E51-FF11-4115-82E2-8A0B4BADDD2D}" dt="2024-03-28T07:48:49.152" v="35" actId="931"/>
          <ac:spMkLst>
            <pc:docMk/>
            <pc:sldMk cId="4214900588" sldId="281"/>
            <ac:spMk id="3" creationId="{8EFA95B5-8C89-ECDE-E599-34EA4FF7CA77}"/>
          </ac:spMkLst>
        </pc:spChg>
        <pc:spChg chg="add">
          <ac:chgData name="Niharika Saxena" userId="56cb53878f677c3b" providerId="LiveId" clId="{9A068E51-FF11-4115-82E2-8A0B4BADDD2D}" dt="2024-03-28T07:54:35.937" v="67"/>
          <ac:spMkLst>
            <pc:docMk/>
            <pc:sldMk cId="4214900588" sldId="281"/>
            <ac:spMk id="16" creationId="{0102543C-248F-9E84-2AB7-5435F294BF78}"/>
          </ac:spMkLst>
        </pc:spChg>
        <pc:spChg chg="add del mod">
          <ac:chgData name="Niharika Saxena" userId="56cb53878f677c3b" providerId="LiveId" clId="{9A068E51-FF11-4115-82E2-8A0B4BADDD2D}" dt="2024-03-28T07:55:04.704" v="74" actId="478"/>
          <ac:spMkLst>
            <pc:docMk/>
            <pc:sldMk cId="4214900588" sldId="281"/>
            <ac:spMk id="17" creationId="{43F06774-D63C-4203-821D-54EBD3BB1A77}"/>
          </ac:spMkLst>
        </pc:spChg>
        <pc:picChg chg="add mod">
          <ac:chgData name="Niharika Saxena" userId="56cb53878f677c3b" providerId="LiveId" clId="{9A068E51-FF11-4115-82E2-8A0B4BADDD2D}" dt="2024-04-14T21:16:44.798" v="112" actId="1076"/>
          <ac:picMkLst>
            <pc:docMk/>
            <pc:sldMk cId="4214900588" sldId="281"/>
            <ac:picMk id="5" creationId="{BE7DD4A1-7164-3BAF-EACB-945B4CABB29F}"/>
          </ac:picMkLst>
        </pc:picChg>
        <pc:picChg chg="add mod">
          <ac:chgData name="Niharika Saxena" userId="56cb53878f677c3b" providerId="LiveId" clId="{9A068E51-FF11-4115-82E2-8A0B4BADDD2D}" dt="2024-04-14T21:16:50.038" v="114" actId="1076"/>
          <ac:picMkLst>
            <pc:docMk/>
            <pc:sldMk cId="4214900588" sldId="281"/>
            <ac:picMk id="7" creationId="{A2093761-42A6-B4F2-E171-3D45C4EF4364}"/>
          </ac:picMkLst>
        </pc:picChg>
        <pc:picChg chg="add del mod">
          <ac:chgData name="Niharika Saxena" userId="56cb53878f677c3b" providerId="LiveId" clId="{9A068E51-FF11-4115-82E2-8A0B4BADDD2D}" dt="2024-03-28T07:49:35.275" v="46" actId="478"/>
          <ac:picMkLst>
            <pc:docMk/>
            <pc:sldMk cId="4214900588" sldId="281"/>
            <ac:picMk id="9" creationId="{2EE02325-24B5-0890-6387-426BABBC09C6}"/>
          </ac:picMkLst>
        </pc:picChg>
        <pc:picChg chg="add del mod">
          <ac:chgData name="Niharika Saxena" userId="56cb53878f677c3b" providerId="LiveId" clId="{9A068E51-FF11-4115-82E2-8A0B4BADDD2D}" dt="2024-03-28T07:50:30.573" v="56" actId="478"/>
          <ac:picMkLst>
            <pc:docMk/>
            <pc:sldMk cId="4214900588" sldId="281"/>
            <ac:picMk id="11" creationId="{0410726C-4AD6-E706-9CF5-5823E155692F}"/>
          </ac:picMkLst>
        </pc:picChg>
        <pc:picChg chg="add del mod">
          <ac:chgData name="Niharika Saxena" userId="56cb53878f677c3b" providerId="LiveId" clId="{9A068E51-FF11-4115-82E2-8A0B4BADDD2D}" dt="2024-03-28T07:49:21.478" v="42" actId="478"/>
          <ac:picMkLst>
            <pc:docMk/>
            <pc:sldMk cId="4214900588" sldId="281"/>
            <ac:picMk id="13" creationId="{0B43F743-5B51-5E66-263C-44BD8AD652C7}"/>
          </ac:picMkLst>
        </pc:picChg>
        <pc:picChg chg="add del mod">
          <ac:chgData name="Niharika Saxena" userId="56cb53878f677c3b" providerId="LiveId" clId="{9A068E51-FF11-4115-82E2-8A0B4BADDD2D}" dt="2024-03-28T07:49:15.079" v="40" actId="478"/>
          <ac:picMkLst>
            <pc:docMk/>
            <pc:sldMk cId="4214900588" sldId="281"/>
            <ac:picMk id="15" creationId="{19F30B74-D5F1-C18C-01B3-5F41A461952E}"/>
          </ac:picMkLst>
        </pc:picChg>
      </pc:sldChg>
    </pc:docChg>
  </pc:docChgLst>
  <pc:docChgLst>
    <pc:chgData name="Guest User" providerId="Windows Live" clId="Web-{967B7D24-5417-4527-9305-A82A252FE950}"/>
    <pc:docChg chg="modSld">
      <pc:chgData name="Guest User" userId="" providerId="Windows Live" clId="Web-{967B7D24-5417-4527-9305-A82A252FE950}" dt="2024-01-29T05:57:44.699" v="10" actId="20577"/>
      <pc:docMkLst>
        <pc:docMk/>
      </pc:docMkLst>
      <pc:sldChg chg="modSp">
        <pc:chgData name="Guest User" userId="" providerId="Windows Live" clId="Web-{967B7D24-5417-4527-9305-A82A252FE950}" dt="2024-01-29T05:57:44.699" v="10" actId="20577"/>
        <pc:sldMkLst>
          <pc:docMk/>
          <pc:sldMk cId="4055592694" sldId="273"/>
        </pc:sldMkLst>
        <pc:spChg chg="mod">
          <ac:chgData name="Guest User" userId="" providerId="Windows Live" clId="Web-{967B7D24-5417-4527-9305-A82A252FE950}" dt="2024-01-29T05:57:44.699" v="10" actId="20577"/>
          <ac:spMkLst>
            <pc:docMk/>
            <pc:sldMk cId="4055592694" sldId="273"/>
            <ac:spMk id="2" creationId="{EE7C7570-6D00-4A67-6C95-DE7EA6A66C7A}"/>
          </ac:spMkLst>
        </pc:spChg>
        <pc:spChg chg="mod">
          <ac:chgData name="Guest User" userId="" providerId="Windows Live" clId="Web-{967B7D24-5417-4527-9305-A82A252FE950}" dt="2024-01-29T05:57:35.871" v="3" actId="20577"/>
          <ac:spMkLst>
            <pc:docMk/>
            <pc:sldMk cId="4055592694" sldId="273"/>
            <ac:spMk id="3" creationId="{9274CCEB-FC51-93F2-E83C-C7186F86C4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4/23/2024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4/23/2024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4/23/2024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4/23/2024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4/23/2024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4/23/2024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4/23/2024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4/23/2024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4/23/2024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4/23/2024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4/23/2024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4/23/2024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4/23/2024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4/23/2024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interest.com/pin/679551031264103653/" TargetMode="External"/><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hyperlink" Target="https://www.pinterest.co.uk/pin/712483603518859682/" TargetMode="External"/><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golf082/5288421183" TargetMode="Externa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pxhere.com/en/photo/1132366"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03997" y="2346698"/>
            <a:ext cx="5734050" cy="1930283"/>
          </a:xfrm>
        </p:spPr>
        <p:txBody>
          <a:bodyPr anchor="ctr">
            <a:normAutofit/>
          </a:bodyPr>
          <a:lstStyle/>
          <a:p>
            <a:r>
              <a:rPr lang="en-US" sz="3200" b="1" dirty="0"/>
              <a:t>Smart Traffic Lights: Enhancing Road Safety with Intelligent Control Systems</a:t>
            </a:r>
          </a:p>
        </p:txBody>
      </p:sp>
      <p:sp>
        <p:nvSpPr>
          <p:cNvPr id="7" name="Subtitle 6"/>
          <p:cNvSpPr>
            <a:spLocks noGrp="1"/>
          </p:cNvSpPr>
          <p:nvPr>
            <p:ph type="subTitle" idx="1"/>
          </p:nvPr>
        </p:nvSpPr>
        <p:spPr>
          <a:xfrm>
            <a:off x="1095936" y="4276981"/>
            <a:ext cx="3960159" cy="1333203"/>
          </a:xfrm>
        </p:spPr>
        <p:txBody>
          <a:bodyPr>
            <a:normAutofit fontScale="92500" lnSpcReduction="20000"/>
          </a:bodyPr>
          <a:lstStyle/>
          <a:p>
            <a:pPr>
              <a:lnSpc>
                <a:spcPct val="150000"/>
              </a:lnSpc>
            </a:pPr>
            <a:r>
              <a:rPr lang="en-US" sz="2200" dirty="0">
                <a:latin typeface="+mj-lt"/>
                <a:cs typeface="Arial" panose="020B0604020202020204" pitchFamily="34" charset="0"/>
              </a:rPr>
              <a:t>2023-IMT-052 : Niharika Saxena</a:t>
            </a:r>
          </a:p>
          <a:p>
            <a:pPr>
              <a:lnSpc>
                <a:spcPct val="150000"/>
              </a:lnSpc>
            </a:pPr>
            <a:r>
              <a:rPr lang="en-US" sz="2200" dirty="0">
                <a:latin typeface="+mj-lt"/>
                <a:cs typeface="Arial" panose="020B0604020202020204" pitchFamily="34" charset="0"/>
              </a:rPr>
              <a:t>2023-IMT-055 : Paridhi Jain</a:t>
            </a:r>
          </a:p>
          <a:p>
            <a:pPr>
              <a:lnSpc>
                <a:spcPct val="150000"/>
              </a:lnSpc>
            </a:pPr>
            <a:r>
              <a:rPr lang="en-US" sz="2200" dirty="0">
                <a:latin typeface="+mj-lt"/>
                <a:cs typeface="Arial" panose="020B0604020202020204" pitchFamily="34" charset="0"/>
              </a:rPr>
              <a:t>2023-IMT-058 : Pranjali Goyal</a:t>
            </a:r>
          </a:p>
          <a:p>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a:xfrm>
            <a:off x="6790677" y="1247815"/>
            <a:ext cx="5401323" cy="4362369"/>
          </a:xfrm>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661EE-D65F-5184-33B2-EF70B25B9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C7570-6D00-4A67-6C95-DE7EA6A66C7A}"/>
              </a:ext>
            </a:extLst>
          </p:cNvPr>
          <p:cNvSpPr>
            <a:spLocks noGrp="1"/>
          </p:cNvSpPr>
          <p:nvPr>
            <p:ph type="title"/>
          </p:nvPr>
        </p:nvSpPr>
        <p:spPr/>
        <p:txBody>
          <a:bodyPr/>
          <a:lstStyle/>
          <a:p>
            <a:pPr algn="ctr"/>
            <a:r>
              <a:rPr lang="en-US"/>
              <a:t>Traffic Light Sensors: Advantages</a:t>
            </a:r>
            <a:endParaRPr lang="en-IN"/>
          </a:p>
        </p:txBody>
      </p:sp>
      <p:sp>
        <p:nvSpPr>
          <p:cNvPr id="3" name="Content Placeholder 2">
            <a:extLst>
              <a:ext uri="{FF2B5EF4-FFF2-40B4-BE49-F238E27FC236}">
                <a16:creationId xmlns:a16="http://schemas.microsoft.com/office/drawing/2014/main" id="{9274CCEB-FC51-93F2-E83C-C7186F86C4C0}"/>
              </a:ext>
            </a:extLst>
          </p:cNvPr>
          <p:cNvSpPr>
            <a:spLocks noGrp="1"/>
          </p:cNvSpPr>
          <p:nvPr>
            <p:ph idx="1"/>
          </p:nvPr>
        </p:nvSpPr>
        <p:spPr>
          <a:xfrm>
            <a:off x="1104900" y="1600200"/>
            <a:ext cx="9982200" cy="5033682"/>
          </a:xfrm>
        </p:spPr>
        <p:txBody>
          <a:bodyPr vert="horz" lIns="0" tIns="45720" rIns="0" bIns="45720" rtlCol="0" anchor="t">
            <a:normAutofit/>
          </a:bodyPr>
          <a:lstStyle/>
          <a:p>
            <a:r>
              <a:rPr lang="en-US" sz="2400" dirty="0">
                <a:latin typeface="Times New Roman"/>
                <a:ea typeface="+mn-lt"/>
                <a:cs typeface="Times New Roman"/>
              </a:rPr>
              <a:t>Smart traffic lights monitor incoming traffic and continuously adjust their timing to keep vehicles flowing as smoothly as possible, communicating with other lights along routes and working together to keep logjams from developing.</a:t>
            </a:r>
          </a:p>
          <a:p>
            <a:r>
              <a:rPr lang="en-US" sz="2400" dirty="0">
                <a:solidFill>
                  <a:srgbClr val="514843"/>
                </a:solidFill>
                <a:latin typeface="Times New Roman"/>
                <a:ea typeface="+mn-lt"/>
                <a:cs typeface="Times New Roman"/>
              </a:rPr>
              <a:t>Thus, we can control the traffic based on density which is an effective way to save time.</a:t>
            </a:r>
            <a:endParaRPr lang="en-US" sz="2400" dirty="0">
              <a:solidFill>
                <a:srgbClr val="514843"/>
              </a:solidFill>
              <a:latin typeface="Euphemia"/>
              <a:ea typeface="+mn-lt"/>
              <a:cs typeface="Times New Roman"/>
            </a:endParaRPr>
          </a:p>
          <a:p>
            <a:r>
              <a:rPr lang="en-US" sz="2400" dirty="0">
                <a:solidFill>
                  <a:srgbClr val="514843"/>
                </a:solidFill>
                <a:latin typeface="Times New Roman"/>
                <a:ea typeface="+mn-lt"/>
                <a:cs typeface="Times New Roman"/>
              </a:rPr>
              <a:t>We will have to arrange one infrared sensor for each road; these sensors will sense the traffic density on that particular road. All these sensors are interfaced with the microcontroller. Based on these sensors, the controller detects the traffic and controls the traffic system.</a:t>
            </a:r>
          </a:p>
          <a:p>
            <a:endParaRPr lang="en-US" dirty="0">
              <a:latin typeface="Times New Roman"/>
              <a:ea typeface="+mn-lt"/>
              <a:cs typeface="Times New Roman"/>
            </a:endParaRPr>
          </a:p>
        </p:txBody>
      </p:sp>
    </p:spTree>
    <p:extLst>
      <p:ext uri="{BB962C8B-B14F-4D97-AF65-F5344CB8AC3E}">
        <p14:creationId xmlns:p14="http://schemas.microsoft.com/office/powerpoint/2010/main" val="405559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0810-549A-893B-E9DC-F3C57B3D88C9}"/>
              </a:ext>
            </a:extLst>
          </p:cNvPr>
          <p:cNvSpPr>
            <a:spLocks noGrp="1"/>
          </p:cNvSpPr>
          <p:nvPr>
            <p:ph type="title"/>
          </p:nvPr>
        </p:nvSpPr>
        <p:spPr/>
        <p:txBody>
          <a:bodyPr/>
          <a:lstStyle/>
          <a:p>
            <a:pPr algn="ctr"/>
            <a:r>
              <a:rPr lang="en-IN" dirty="0"/>
              <a:t>Components used</a:t>
            </a:r>
          </a:p>
        </p:txBody>
      </p:sp>
      <p:sp>
        <p:nvSpPr>
          <p:cNvPr id="3" name="Content Placeholder 2">
            <a:extLst>
              <a:ext uri="{FF2B5EF4-FFF2-40B4-BE49-F238E27FC236}">
                <a16:creationId xmlns:a16="http://schemas.microsoft.com/office/drawing/2014/main" id="{5B7FF6EB-A36D-29D2-F631-6FB004A5A3B5}"/>
              </a:ext>
            </a:extLst>
          </p:cNvPr>
          <p:cNvSpPr>
            <a:spLocks noGrp="1"/>
          </p:cNvSpPr>
          <p:nvPr>
            <p:ph idx="1"/>
          </p:nvPr>
        </p:nvSpPr>
        <p:spPr/>
        <p:txBody>
          <a:bodyPr>
            <a:noAutofit/>
          </a:bodyPr>
          <a:lstStyle/>
          <a:p>
            <a:pPr marL="0" indent="0">
              <a:lnSpc>
                <a:spcPct val="150000"/>
              </a:lnSpc>
              <a:buNone/>
            </a:pPr>
            <a:r>
              <a:rPr lang="en-US" sz="1600" dirty="0"/>
              <a:t>1. </a:t>
            </a:r>
            <a:r>
              <a:rPr lang="en-US" sz="1600" b="1" u="sng" dirty="0"/>
              <a:t>Arduino Uno: </a:t>
            </a:r>
            <a:r>
              <a:rPr lang="en-US" sz="1600" dirty="0"/>
              <a:t>The Arduino Uno is an open-source microcontroller board based on the Microchip ATmega328P microcontroller (MCU). It serves as a versatile platform for various electronic projects.</a:t>
            </a:r>
          </a:p>
          <a:p>
            <a:pPr marL="0" indent="0">
              <a:lnSpc>
                <a:spcPct val="150000"/>
              </a:lnSpc>
              <a:buNone/>
            </a:pPr>
            <a:r>
              <a:rPr lang="en-US" sz="1600" dirty="0"/>
              <a:t>2. </a:t>
            </a:r>
            <a:r>
              <a:rPr lang="en-US" sz="1600" b="1" u="sng" dirty="0"/>
              <a:t>PIR Sensor: </a:t>
            </a:r>
            <a:r>
              <a:rPr lang="en-US" sz="1600" dirty="0"/>
              <a:t>This sensor collects data on the pedestrian movement.</a:t>
            </a:r>
          </a:p>
          <a:p>
            <a:pPr marL="0" indent="0">
              <a:lnSpc>
                <a:spcPct val="150000"/>
              </a:lnSpc>
              <a:buNone/>
            </a:pPr>
            <a:r>
              <a:rPr lang="en-US" sz="1600" dirty="0"/>
              <a:t>3. </a:t>
            </a:r>
            <a:r>
              <a:rPr lang="en-US" sz="1600" b="1" u="sng" dirty="0"/>
              <a:t>Buzzer: </a:t>
            </a:r>
            <a:r>
              <a:rPr lang="en-US" sz="1600" dirty="0"/>
              <a:t>When PIR sensor senses the pedestrians, the buzzer makes a sound and the vehicle light turns red for the safety of the pedestrian.</a:t>
            </a:r>
          </a:p>
          <a:p>
            <a:pPr marL="0" indent="0">
              <a:lnSpc>
                <a:spcPct val="150000"/>
              </a:lnSpc>
              <a:buNone/>
            </a:pPr>
            <a:r>
              <a:rPr lang="en-US" sz="1600" dirty="0"/>
              <a:t>4. </a:t>
            </a:r>
            <a:r>
              <a:rPr lang="en-US" sz="1600" b="1" u="sng" dirty="0"/>
              <a:t>IR Sensors: </a:t>
            </a:r>
            <a:r>
              <a:rPr lang="en-US" sz="1600" dirty="0"/>
              <a:t>These four sensors at each intersection collects data on vehicle movement. For our project, we’ll focus on </a:t>
            </a:r>
            <a:r>
              <a:rPr lang="en-US" sz="1600" dirty="0" err="1"/>
              <a:t>densitybased</a:t>
            </a:r>
            <a:r>
              <a:rPr lang="en-US" sz="1600" dirty="0"/>
              <a:t> sensors that measure traffic volume at intersections.</a:t>
            </a:r>
          </a:p>
          <a:p>
            <a:pPr marL="0" indent="0">
              <a:lnSpc>
                <a:spcPct val="150000"/>
              </a:lnSpc>
              <a:buNone/>
            </a:pPr>
            <a:r>
              <a:rPr lang="en-US" sz="1600" dirty="0"/>
              <a:t>5. </a:t>
            </a:r>
            <a:r>
              <a:rPr lang="en-US" sz="1600" b="1" u="sng" dirty="0"/>
              <a:t>Resistors: </a:t>
            </a:r>
            <a:r>
              <a:rPr lang="en-US" sz="1600" dirty="0"/>
              <a:t>Twelve resistors each of 47Ω used to connect each traffic LED light to the electrical circuit.</a:t>
            </a:r>
          </a:p>
          <a:p>
            <a:pPr marL="0" indent="0">
              <a:lnSpc>
                <a:spcPct val="150000"/>
              </a:lnSpc>
              <a:buNone/>
            </a:pPr>
            <a:r>
              <a:rPr lang="en-US" sz="1600" dirty="0"/>
              <a:t>6. </a:t>
            </a:r>
            <a:r>
              <a:rPr lang="en-US" sz="1600" b="1" u="sng" dirty="0"/>
              <a:t>LED Lights: </a:t>
            </a:r>
            <a:r>
              <a:rPr lang="en-US" sz="1600" dirty="0"/>
              <a:t>12 LED lights, three each (red, yellow, green) on each of the four intersections.</a:t>
            </a:r>
            <a:endParaRPr lang="en-IN" sz="1600" dirty="0"/>
          </a:p>
        </p:txBody>
      </p:sp>
    </p:spTree>
    <p:extLst>
      <p:ext uri="{BB962C8B-B14F-4D97-AF65-F5344CB8AC3E}">
        <p14:creationId xmlns:p14="http://schemas.microsoft.com/office/powerpoint/2010/main" val="416127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1FCA2-0F97-D25C-ECC0-7C2AB991B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AFF328-0174-193D-94F4-8BF07A720ED1}"/>
              </a:ext>
            </a:extLst>
          </p:cNvPr>
          <p:cNvSpPr>
            <a:spLocks noGrp="1"/>
          </p:cNvSpPr>
          <p:nvPr>
            <p:ph type="title"/>
          </p:nvPr>
        </p:nvSpPr>
        <p:spPr/>
        <p:txBody>
          <a:bodyPr/>
          <a:lstStyle/>
          <a:p>
            <a:pPr algn="ctr"/>
            <a:r>
              <a:rPr lang="en-US" dirty="0"/>
              <a:t>Traffic Light Sensors: Digital Sensors</a:t>
            </a:r>
            <a:endParaRPr lang="en-IN" dirty="0"/>
          </a:p>
        </p:txBody>
      </p:sp>
      <p:sp>
        <p:nvSpPr>
          <p:cNvPr id="3" name="Content Placeholder 2">
            <a:extLst>
              <a:ext uri="{FF2B5EF4-FFF2-40B4-BE49-F238E27FC236}">
                <a16:creationId xmlns:a16="http://schemas.microsoft.com/office/drawing/2014/main" id="{F26C758F-1368-CA36-C238-A0A508D8EB00}"/>
              </a:ext>
            </a:extLst>
          </p:cNvPr>
          <p:cNvSpPr>
            <a:spLocks noGrp="1"/>
          </p:cNvSpPr>
          <p:nvPr>
            <p:ph idx="1"/>
          </p:nvPr>
        </p:nvSpPr>
        <p:spPr>
          <a:xfrm>
            <a:off x="1104900" y="1600200"/>
            <a:ext cx="3094200" cy="5033682"/>
          </a:xfrm>
        </p:spPr>
        <p:txBody>
          <a:bodyPr vert="horz" lIns="0" tIns="45720" rIns="0" bIns="45720" rtlCol="0" anchor="t">
            <a:normAutofit/>
          </a:bodyPr>
          <a:lstStyle/>
          <a:p>
            <a:pPr marL="0" indent="0">
              <a:buNone/>
            </a:pPr>
            <a:r>
              <a:rPr lang="en-US" b="1" u="sng" dirty="0">
                <a:latin typeface="Times New Roman"/>
                <a:cs typeface="Times New Roman"/>
              </a:rPr>
              <a:t>Circuit Components:</a:t>
            </a:r>
            <a:endParaRPr lang="en-US" dirty="0"/>
          </a:p>
          <a:p>
            <a:pPr marL="457200" indent="-457200">
              <a:buAutoNum type="arabicPeriod"/>
            </a:pPr>
            <a:r>
              <a:rPr lang="en-US" dirty="0">
                <a:latin typeface="Times New Roman" panose="02020603050405020304" pitchFamily="18" charset="0"/>
                <a:cs typeface="Times New Roman" panose="02020603050405020304" pitchFamily="18" charset="0"/>
              </a:rPr>
              <a:t>ATmega8 controller</a:t>
            </a:r>
            <a:endParaRPr lang="en-US" dirty="0"/>
          </a:p>
          <a:p>
            <a:pPr marL="457200" indent="-457200">
              <a:buAutoNum type="arabicPeriod"/>
            </a:pPr>
            <a:r>
              <a:rPr lang="en-US" dirty="0">
                <a:latin typeface="Times New Roman" panose="02020603050405020304" pitchFamily="18" charset="0"/>
                <a:cs typeface="Times New Roman" panose="02020603050405020304" pitchFamily="18" charset="0"/>
              </a:rPr>
              <a:t>PCB board</a:t>
            </a:r>
            <a:endParaRPr lang="en-US" dirty="0"/>
          </a:p>
          <a:p>
            <a:pPr marL="457200" indent="-457200">
              <a:buAutoNum type="arabicPeriod"/>
            </a:pPr>
            <a:r>
              <a:rPr lang="en-US" dirty="0">
                <a:latin typeface="Times New Roman" panose="02020603050405020304" pitchFamily="18" charset="0"/>
                <a:cs typeface="Times New Roman" panose="02020603050405020304" pitchFamily="18" charset="0"/>
              </a:rPr>
              <a:t>IR sensors -4</a:t>
            </a:r>
            <a:endParaRPr lang="en-US" dirty="0"/>
          </a:p>
          <a:p>
            <a:pPr marL="457200" indent="-457200">
              <a:buAutoNum type="arabicPeriod"/>
            </a:pPr>
            <a:r>
              <a:rPr lang="en-US" dirty="0">
                <a:latin typeface="Times New Roman"/>
                <a:cs typeface="Times New Roman"/>
              </a:rPr>
              <a:t>LED’s-12</a:t>
            </a:r>
            <a:endParaRPr lang="en-US" dirty="0">
              <a:latin typeface="Euphemia"/>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12v Battery or adaptor</a:t>
            </a:r>
            <a:endParaRPr lang="en-US" dirty="0"/>
          </a:p>
          <a:p>
            <a:pPr marL="457200" indent="-457200">
              <a:buAutoNum type="arabicPeriod"/>
            </a:pPr>
            <a:r>
              <a:rPr lang="en-US" dirty="0">
                <a:latin typeface="Times New Roman" panose="02020603050405020304" pitchFamily="18" charset="0"/>
                <a:cs typeface="Times New Roman" panose="02020603050405020304" pitchFamily="18" charset="0"/>
              </a:rPr>
              <a:t>Serial cable</a:t>
            </a:r>
            <a:endParaRPr lang="en-US" dirty="0"/>
          </a:p>
          <a:p>
            <a:pPr marL="457200" indent="-457200">
              <a:buAutoNum type="arabicPeriod"/>
            </a:pPr>
            <a:r>
              <a:rPr lang="en-US" dirty="0">
                <a:latin typeface="Times New Roman" panose="02020603050405020304" pitchFamily="18" charset="0"/>
                <a:cs typeface="Times New Roman" panose="02020603050405020304" pitchFamily="18" charset="0"/>
              </a:rPr>
              <a:t>Connecting wires</a:t>
            </a:r>
            <a:endParaRPr lang="en-US" dirty="0"/>
          </a:p>
          <a:p>
            <a:pPr marL="457200" indent="-457200">
              <a:buAutoNum type="arabicPeriod"/>
            </a:pPr>
            <a:endParaRPr lang="en-US"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717B4676-0400-6556-7B0B-4CB1300B0E80}"/>
              </a:ext>
            </a:extLst>
          </p:cNvPr>
          <p:cNvPicPr>
            <a:picLocks noChangeAspect="1"/>
          </p:cNvPicPr>
          <p:nvPr/>
        </p:nvPicPr>
        <p:blipFill rotWithShape="1">
          <a:blip r:embed="rId2"/>
          <a:srcRect l="10990" t="34501" r="26905" b="12172"/>
          <a:stretch/>
        </p:blipFill>
        <p:spPr>
          <a:xfrm>
            <a:off x="4531301" y="1680000"/>
            <a:ext cx="7190121" cy="3657208"/>
          </a:xfrm>
          <a:prstGeom prst="rect">
            <a:avLst/>
          </a:prstGeom>
        </p:spPr>
      </p:pic>
    </p:spTree>
    <p:extLst>
      <p:ext uri="{BB962C8B-B14F-4D97-AF65-F5344CB8AC3E}">
        <p14:creationId xmlns:p14="http://schemas.microsoft.com/office/powerpoint/2010/main" val="262601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4B9EF-0909-8DED-9AC2-388FDFFE8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DF900B-547F-5495-C518-14254A96111F}"/>
              </a:ext>
            </a:extLst>
          </p:cNvPr>
          <p:cNvSpPr>
            <a:spLocks noGrp="1"/>
          </p:cNvSpPr>
          <p:nvPr>
            <p:ph type="title"/>
          </p:nvPr>
        </p:nvSpPr>
        <p:spPr/>
        <p:txBody>
          <a:bodyPr/>
          <a:lstStyle/>
          <a:p>
            <a:pPr algn="ctr"/>
            <a:r>
              <a:rPr lang="en-US" dirty="0"/>
              <a:t>Traffic Light Sensors: PIR Sensors</a:t>
            </a:r>
            <a:endParaRPr lang="en-IN" dirty="0"/>
          </a:p>
        </p:txBody>
      </p:sp>
      <p:sp>
        <p:nvSpPr>
          <p:cNvPr id="3" name="Content Placeholder 2">
            <a:extLst>
              <a:ext uri="{FF2B5EF4-FFF2-40B4-BE49-F238E27FC236}">
                <a16:creationId xmlns:a16="http://schemas.microsoft.com/office/drawing/2014/main" id="{CA62EA06-BCF7-D5E6-669C-510E480DC31A}"/>
              </a:ext>
            </a:extLst>
          </p:cNvPr>
          <p:cNvSpPr>
            <a:spLocks noGrp="1"/>
          </p:cNvSpPr>
          <p:nvPr>
            <p:ph idx="1"/>
          </p:nvPr>
        </p:nvSpPr>
        <p:spPr>
          <a:xfrm>
            <a:off x="1208595" y="1893794"/>
            <a:ext cx="2947147" cy="3070412"/>
          </a:xfrm>
        </p:spPr>
        <p:txBody>
          <a:bodyPr vert="horz" lIns="0" tIns="45720" rIns="0" bIns="45720" rtlCol="0" anchor="t">
            <a:normAutofit/>
          </a:bodyPr>
          <a:lstStyle/>
          <a:p>
            <a:pPr marL="0" indent="0">
              <a:buNone/>
            </a:pPr>
            <a:r>
              <a:rPr lang="en-US" b="1" u="sng" dirty="0">
                <a:latin typeface="Times New Roman"/>
                <a:cs typeface="Times New Roman"/>
              </a:rPr>
              <a:t>Circuit Components:</a:t>
            </a:r>
            <a:endParaRPr lang="en-US" dirty="0"/>
          </a:p>
          <a:p>
            <a:pPr marL="457200" indent="-457200">
              <a:buAutoNum type="arabicPeriod"/>
            </a:pPr>
            <a:r>
              <a:rPr lang="en-US" dirty="0">
                <a:latin typeface="Times New Roman" panose="02020603050405020304" pitchFamily="18" charset="0"/>
                <a:cs typeface="Times New Roman" panose="02020603050405020304" pitchFamily="18" charset="0"/>
              </a:rPr>
              <a:t>PIR Sensor (we used HC-SR501)</a:t>
            </a:r>
          </a:p>
          <a:p>
            <a:pPr marL="457200" indent="-457200">
              <a:buAutoNum type="arabicPeriod"/>
            </a:pPr>
            <a:r>
              <a:rPr lang="en-US" dirty="0">
                <a:latin typeface="Times New Roman" panose="02020603050405020304" pitchFamily="18" charset="0"/>
                <a:cs typeface="Times New Roman" panose="02020603050405020304" pitchFamily="18" charset="0"/>
              </a:rPr>
              <a:t>Resistor 220</a:t>
            </a:r>
            <a:r>
              <a:rPr lang="el-GR"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 (any resistor </a:t>
            </a:r>
            <a:r>
              <a:rPr lang="en-US" b="1" dirty="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 1k</a:t>
            </a:r>
            <a:r>
              <a:rPr lang="el-GR"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a:t>
            </a:r>
          </a:p>
          <a:p>
            <a:pPr marL="457200" indent="-457200">
              <a:buAutoNum type="arabicPeriod"/>
            </a:pPr>
            <a:r>
              <a:rPr lang="en-US" dirty="0">
                <a:latin typeface="Times New Roman" panose="02020603050405020304" pitchFamily="18" charset="0"/>
                <a:cs typeface="Times New Roman" panose="02020603050405020304" pitchFamily="18" charset="0"/>
              </a:rPr>
              <a:t>LED</a:t>
            </a:r>
          </a:p>
          <a:p>
            <a:pPr marL="457200" indent="-457200">
              <a:buAutoNum type="arabicPeriod"/>
            </a:pPr>
            <a:r>
              <a:rPr lang="en-US" dirty="0">
                <a:latin typeface="Times New Roman" panose="02020603050405020304" pitchFamily="18" charset="0"/>
                <a:cs typeface="Times New Roman" panose="02020603050405020304" pitchFamily="18" charset="0"/>
              </a:rPr>
              <a:t>Battery (5-9V)</a:t>
            </a:r>
          </a:p>
        </p:txBody>
      </p:sp>
      <p:pic>
        <p:nvPicPr>
          <p:cNvPr id="1026" name="Picture 2" descr="PIR Motion Detector/Sensor Circuit Diagram">
            <a:extLst>
              <a:ext uri="{FF2B5EF4-FFF2-40B4-BE49-F238E27FC236}">
                <a16:creationId xmlns:a16="http://schemas.microsoft.com/office/drawing/2014/main" id="{F2C183FD-0B65-0A22-9496-3D7942083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245" y="1893794"/>
            <a:ext cx="6938682" cy="346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92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712B-A575-E5E8-2175-E0A2A7864DFA}"/>
              </a:ext>
            </a:extLst>
          </p:cNvPr>
          <p:cNvSpPr>
            <a:spLocks noGrp="1"/>
          </p:cNvSpPr>
          <p:nvPr>
            <p:ph type="title"/>
          </p:nvPr>
        </p:nvSpPr>
        <p:spPr/>
        <p:txBody>
          <a:bodyPr/>
          <a:lstStyle/>
          <a:p>
            <a:pPr algn="ctr"/>
            <a:r>
              <a:rPr lang="en-IN" dirty="0"/>
              <a:t>Advanced Traffic Signals: Model</a:t>
            </a:r>
          </a:p>
        </p:txBody>
      </p:sp>
      <p:pic>
        <p:nvPicPr>
          <p:cNvPr id="5" name="Content Placeholder 4">
            <a:extLst>
              <a:ext uri="{FF2B5EF4-FFF2-40B4-BE49-F238E27FC236}">
                <a16:creationId xmlns:a16="http://schemas.microsoft.com/office/drawing/2014/main" id="{BE7DD4A1-7164-3BAF-EACB-945B4CABB29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1351" y="1733442"/>
            <a:ext cx="5744902" cy="3740771"/>
          </a:xfrm>
        </p:spPr>
      </p:pic>
      <p:pic>
        <p:nvPicPr>
          <p:cNvPr id="7" name="Picture 6">
            <a:extLst>
              <a:ext uri="{FF2B5EF4-FFF2-40B4-BE49-F238E27FC236}">
                <a16:creationId xmlns:a16="http://schemas.microsoft.com/office/drawing/2014/main" id="{A2093761-42A6-B4F2-E171-3D45C4EF436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46253" y="1733443"/>
            <a:ext cx="5207910" cy="3740771"/>
          </a:xfrm>
          <a:prstGeom prst="rect">
            <a:avLst/>
          </a:prstGeom>
        </p:spPr>
      </p:pic>
    </p:spTree>
    <p:extLst>
      <p:ext uri="{BB962C8B-B14F-4D97-AF65-F5344CB8AC3E}">
        <p14:creationId xmlns:p14="http://schemas.microsoft.com/office/powerpoint/2010/main" val="421490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A2EB-BE47-1ACF-D662-6D6EB6F22DAF}"/>
              </a:ext>
            </a:extLst>
          </p:cNvPr>
          <p:cNvSpPr>
            <a:spLocks noGrp="1"/>
          </p:cNvSpPr>
          <p:nvPr>
            <p:ph type="title"/>
          </p:nvPr>
        </p:nvSpPr>
        <p:spPr>
          <a:xfrm>
            <a:off x="1104900" y="600634"/>
            <a:ext cx="9980682" cy="572527"/>
          </a:xfrm>
        </p:spPr>
        <p:txBody>
          <a:bodyPr/>
          <a:lstStyle/>
          <a:p>
            <a:pPr algn="ctr"/>
            <a:r>
              <a:rPr lang="en-IN" dirty="0"/>
              <a:t>Future Scope</a:t>
            </a:r>
          </a:p>
        </p:txBody>
      </p:sp>
      <p:sp>
        <p:nvSpPr>
          <p:cNvPr id="3" name="Content Placeholder 2">
            <a:extLst>
              <a:ext uri="{FF2B5EF4-FFF2-40B4-BE49-F238E27FC236}">
                <a16:creationId xmlns:a16="http://schemas.microsoft.com/office/drawing/2014/main" id="{4D70DEBC-0788-288D-FE5B-95D51F72CA86}"/>
              </a:ext>
            </a:extLst>
          </p:cNvPr>
          <p:cNvSpPr>
            <a:spLocks noGrp="1"/>
          </p:cNvSpPr>
          <p:nvPr>
            <p:ph idx="1"/>
          </p:nvPr>
        </p:nvSpPr>
        <p:spPr>
          <a:xfrm>
            <a:off x="1103382" y="1416427"/>
            <a:ext cx="9982200" cy="4840939"/>
          </a:xfrm>
        </p:spPr>
        <p:txBody>
          <a:bodyPr>
            <a:noAutofit/>
          </a:bodyPr>
          <a:lstStyle/>
          <a:p>
            <a:pPr marL="0" indent="0">
              <a:buNone/>
            </a:pPr>
            <a:r>
              <a:rPr lang="en-US" sz="1800" dirty="0"/>
              <a:t>1. Integration with Autonomous Vehicles</a:t>
            </a:r>
          </a:p>
          <a:p>
            <a:r>
              <a:rPr lang="en-US" sz="1800" dirty="0"/>
              <a:t>As self-driving cars become more prevalent, smart traffic lights can communicate directly with these vehicles. Imagine a scenario where traffic lights adjust their timing based on real-time data from autonomous cars. This synchronization could significantly enhance traffic flow and safety.</a:t>
            </a:r>
          </a:p>
          <a:p>
            <a:pPr marL="0" indent="0">
              <a:buNone/>
            </a:pPr>
            <a:r>
              <a:rPr lang="en-US" sz="1800" dirty="0"/>
              <a:t>2. Predictive Analytics</a:t>
            </a:r>
          </a:p>
          <a:p>
            <a:r>
              <a:rPr lang="en-US" sz="1800" dirty="0"/>
              <a:t>By anticipating congestion, accidents, or special events, they can proactively optimize signal timings.</a:t>
            </a:r>
          </a:p>
          <a:p>
            <a:pPr marL="0" indent="0">
              <a:buNone/>
            </a:pPr>
            <a:r>
              <a:rPr lang="en-US" sz="1800" dirty="0"/>
              <a:t>3. Emergency Response Optimization</a:t>
            </a:r>
          </a:p>
          <a:p>
            <a:r>
              <a:rPr lang="en-US" sz="1800" dirty="0"/>
              <a:t>Smart traffic lights can prioritize emergency vehicles during critical situations by dynamically clearing intersections and providing green lights.</a:t>
            </a:r>
          </a:p>
          <a:p>
            <a:pPr marL="0" indent="0">
              <a:buNone/>
            </a:pPr>
            <a:r>
              <a:rPr lang="en-US" sz="1800" dirty="0"/>
              <a:t>4. Environmental Considerations</a:t>
            </a:r>
          </a:p>
          <a:p>
            <a:r>
              <a:rPr lang="en-US" sz="1800" dirty="0"/>
              <a:t>Integrating air quality sensors into traffic lights allows them to reduce emissions. For instance, during high pollution levels, the system could favor public transportation or electric vehicles.</a:t>
            </a:r>
            <a:endParaRPr lang="en-IN" sz="1800" dirty="0"/>
          </a:p>
        </p:txBody>
      </p:sp>
    </p:spTree>
    <p:extLst>
      <p:ext uri="{BB962C8B-B14F-4D97-AF65-F5344CB8AC3E}">
        <p14:creationId xmlns:p14="http://schemas.microsoft.com/office/powerpoint/2010/main" val="201667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64EA-9B00-AA2F-C3E7-E60C0D91734B}"/>
              </a:ext>
            </a:extLst>
          </p:cNvPr>
          <p:cNvSpPr>
            <a:spLocks noGrp="1"/>
          </p:cNvSpPr>
          <p:nvPr>
            <p:ph type="title"/>
          </p:nvPr>
        </p:nvSpPr>
        <p:spPr/>
        <p:txBody>
          <a:bodyPr/>
          <a:lstStyle/>
          <a:p>
            <a:pPr algn="ctr"/>
            <a:r>
              <a:rPr lang="en-IN" dirty="0"/>
              <a:t>Future Scope (contd.)</a:t>
            </a:r>
          </a:p>
        </p:txBody>
      </p:sp>
      <p:sp>
        <p:nvSpPr>
          <p:cNvPr id="3" name="Content Placeholder 2">
            <a:extLst>
              <a:ext uri="{FF2B5EF4-FFF2-40B4-BE49-F238E27FC236}">
                <a16:creationId xmlns:a16="http://schemas.microsoft.com/office/drawing/2014/main" id="{F9D381EE-0D36-13B1-A47C-7916D0F8DC6A}"/>
              </a:ext>
            </a:extLst>
          </p:cNvPr>
          <p:cNvSpPr>
            <a:spLocks noGrp="1"/>
          </p:cNvSpPr>
          <p:nvPr>
            <p:ph idx="1"/>
          </p:nvPr>
        </p:nvSpPr>
        <p:spPr>
          <a:xfrm>
            <a:off x="1104900" y="1564342"/>
            <a:ext cx="9982200" cy="5217458"/>
          </a:xfrm>
        </p:spPr>
        <p:txBody>
          <a:bodyPr>
            <a:normAutofit fontScale="85000" lnSpcReduction="10000"/>
          </a:bodyPr>
          <a:lstStyle/>
          <a:p>
            <a:pPr marL="0" indent="0">
              <a:buNone/>
            </a:pPr>
            <a:r>
              <a:rPr lang="en-US" sz="2000" dirty="0"/>
              <a:t>5. Interconnected City Infrastructure</a:t>
            </a:r>
          </a:p>
          <a:p>
            <a:r>
              <a:rPr lang="en-US" sz="2000" dirty="0"/>
              <a:t>Integrating traffic lights with other urban systems (such as public transportation, parking, and street lighting) creates a holistic smart city ecosystem.</a:t>
            </a:r>
            <a:endParaRPr lang="en-IN" sz="2000" dirty="0"/>
          </a:p>
          <a:p>
            <a:pPr marL="0" indent="0">
              <a:buNone/>
            </a:pPr>
            <a:r>
              <a:rPr lang="en-US" dirty="0"/>
              <a:t>6. Behavioral Insights</a:t>
            </a:r>
          </a:p>
          <a:p>
            <a:r>
              <a:rPr lang="en-US" dirty="0"/>
              <a:t>Analyzing driver behavior at intersections can provide valuable insights. Are drivers running red lights? Are pedestrians crossing safely? Smart traffic lights can help address these issues.</a:t>
            </a:r>
          </a:p>
          <a:p>
            <a:pPr marL="0" indent="0">
              <a:buNone/>
            </a:pPr>
            <a:r>
              <a:rPr lang="en-US" dirty="0"/>
              <a:t>7. Adaptive Learning</a:t>
            </a:r>
          </a:p>
          <a:p>
            <a:r>
              <a:rPr lang="en-US" dirty="0"/>
              <a:t>Continual learning from real-world scenarios allows smart traffic lights to adapt and improve over time. Machine learning models can fine-tune signal timings based on actual performance.</a:t>
            </a:r>
          </a:p>
          <a:p>
            <a:pPr marL="0" indent="0">
              <a:buNone/>
            </a:pPr>
            <a:r>
              <a:rPr lang="en-US" dirty="0"/>
              <a:t>8. Collaboration Across Municipalities</a:t>
            </a:r>
          </a:p>
          <a:p>
            <a:r>
              <a:rPr lang="en-US" dirty="0"/>
              <a:t>Standardizing smart traffic light protocols enables seamless travel across cities. Imagine driving from one city to another without encountering outdated or incompatible signal systems.</a:t>
            </a:r>
          </a:p>
          <a:p>
            <a:pPr marL="0" indent="0">
              <a:buNone/>
            </a:pPr>
            <a:r>
              <a:rPr lang="en-US" dirty="0"/>
              <a:t>In summary, the future of smart traffic lights is dynamic, data-driven, and interconnected. As technology advances, these intelligent signals will continue to play a pivotal role in shaping our urban mobility landscape.</a:t>
            </a:r>
            <a:endParaRPr lang="en-IN" dirty="0"/>
          </a:p>
        </p:txBody>
      </p:sp>
    </p:spTree>
    <p:extLst>
      <p:ext uri="{BB962C8B-B14F-4D97-AF65-F5344CB8AC3E}">
        <p14:creationId xmlns:p14="http://schemas.microsoft.com/office/powerpoint/2010/main" val="256771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A84F-3D37-0270-7B89-085116F27DD8}"/>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1FBC9BE8-D0F5-6486-D533-2DFC78EBB7B3}"/>
              </a:ext>
            </a:extLst>
          </p:cNvPr>
          <p:cNvSpPr>
            <a:spLocks noGrp="1"/>
          </p:cNvSpPr>
          <p:nvPr>
            <p:ph idx="1"/>
          </p:nvPr>
        </p:nvSpPr>
        <p:spPr/>
        <p:txBody>
          <a:bodyPr>
            <a:normAutofit fontScale="92500" lnSpcReduction="10000"/>
          </a:bodyPr>
          <a:lstStyle/>
          <a:p>
            <a:pPr>
              <a:lnSpc>
                <a:spcPct val="150000"/>
              </a:lnSpc>
            </a:pPr>
            <a:r>
              <a:rPr lang="en-US" dirty="0"/>
              <a:t>Smart traffic lights provide a wide range of benefits, including increased safety, reduced traffic congestion, improved travel times, and enhanced sustainability. By using real-time data to monitor traffic conditions, these systems can adjust traffic signal timings to ensure that traffic flows smoothly and efficiently.</a:t>
            </a:r>
          </a:p>
          <a:p>
            <a:pPr>
              <a:lnSpc>
                <a:spcPct val="150000"/>
              </a:lnSpc>
            </a:pPr>
            <a:r>
              <a:rPr lang="en-US" dirty="0"/>
              <a:t>For instance, during peak hours, smart traffic lights can prioritize the flow of vehicles on major roads, reducing congestion and minimizing travel times. Another significant benefit of smart traffic lights is that they can be used to improve pedestrian safety.</a:t>
            </a:r>
          </a:p>
          <a:p>
            <a:pPr>
              <a:lnSpc>
                <a:spcPct val="150000"/>
              </a:lnSpc>
            </a:pPr>
            <a:r>
              <a:rPr lang="en-US" dirty="0"/>
              <a:t>By detecting the presence of pedestrians at crosswalks, these systems can adjust signal timings to give them more time to cross the road safely. This feature is particularly useful in busy urban areas where pedestrians and vehicles share the same space.</a:t>
            </a:r>
            <a:endParaRPr lang="en-IN" dirty="0"/>
          </a:p>
        </p:txBody>
      </p:sp>
    </p:spTree>
    <p:extLst>
      <p:ext uri="{BB962C8B-B14F-4D97-AF65-F5344CB8AC3E}">
        <p14:creationId xmlns:p14="http://schemas.microsoft.com/office/powerpoint/2010/main" val="264722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899" y="3031806"/>
            <a:ext cx="10071099" cy="1084150"/>
          </a:xfrm>
        </p:spPr>
        <p:txBody>
          <a:bodyPr/>
          <a:lstStyle/>
          <a:p>
            <a:r>
              <a:rPr lang="en-US" dirty="0"/>
              <a:t>Thank you </a:t>
            </a:r>
            <a:r>
              <a:rPr lang="en-US" dirty="0">
                <a:sym typeface="Wingdings" panose="05000000000000000000" pitchFamily="2" charset="2"/>
              </a:rPr>
              <a:t></a:t>
            </a:r>
            <a:endParaRPr lang="en-US" dirty="0"/>
          </a:p>
        </p:txBody>
      </p:sp>
      <p:sp>
        <p:nvSpPr>
          <p:cNvPr id="3" name="Text Placeholder 2"/>
          <p:cNvSpPr>
            <a:spLocks noGrp="1"/>
          </p:cNvSpPr>
          <p:nvPr>
            <p:ph type="body" idx="1"/>
          </p:nvPr>
        </p:nvSpPr>
        <p:spPr>
          <a:xfrm>
            <a:off x="1104899" y="4115956"/>
            <a:ext cx="3555099" cy="1049750"/>
          </a:xfrm>
        </p:spPr>
        <p:txBody>
          <a:bodyPr vert="horz" lIns="0" tIns="45720" rIns="0" bIns="45720" rtlCol="0" anchor="t">
            <a:noAutofit/>
          </a:bodyPr>
          <a:lstStyle/>
          <a:p>
            <a:r>
              <a:rPr lang="en-US" sz="2000" dirty="0">
                <a:latin typeface="Times New Roman"/>
                <a:cs typeface="Times New Roman"/>
              </a:rPr>
              <a:t>Niharika Saxena	2023-IMT-052</a:t>
            </a:r>
          </a:p>
          <a:p>
            <a:r>
              <a:rPr lang="en-US" sz="2000" dirty="0">
                <a:latin typeface="Times New Roman"/>
                <a:cs typeface="Times New Roman"/>
              </a:rPr>
              <a:t>Paridhi Jain	2023-IMT-055</a:t>
            </a:r>
          </a:p>
          <a:p>
            <a:r>
              <a:rPr lang="en-US" sz="2000" dirty="0">
                <a:latin typeface="Times New Roman"/>
                <a:cs typeface="Times New Roman"/>
              </a:rPr>
              <a:t>Pranjali Goyal	2023-IMT-058</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C986-5C03-A889-FC20-6663F563D517}"/>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A3D509DD-34A7-C028-414B-35D268BFDB9F}"/>
              </a:ext>
            </a:extLst>
          </p:cNvPr>
          <p:cNvSpPr>
            <a:spLocks noGrp="1"/>
          </p:cNvSpPr>
          <p:nvPr>
            <p:ph idx="1"/>
          </p:nvPr>
        </p:nvSpPr>
        <p:spPr/>
        <p:txBody>
          <a:bodyPr>
            <a:normAutofit lnSpcReduction="10000"/>
          </a:bodyPr>
          <a:lstStyle/>
          <a:p>
            <a:pPr>
              <a:lnSpc>
                <a:spcPct val="100000"/>
              </a:lnSpc>
            </a:pPr>
            <a:r>
              <a:rPr lang="en-US" dirty="0"/>
              <a:t>The management of traffic is a crucial element in ensuring the safety, efficiency, and sustainability of our cities, especially in the constantly evolving urban transportation landscape.</a:t>
            </a:r>
          </a:p>
          <a:p>
            <a:pPr>
              <a:lnSpc>
                <a:spcPct val="100000"/>
              </a:lnSpc>
            </a:pPr>
            <a:r>
              <a:rPr lang="en-US" dirty="0"/>
              <a:t>The traditional traffic management systems that rely on fixed schedules and lack the ability to adapt to real-time traffic conditions have limitations in addressing the ever-growing traffic congestion problem. However, the introduction of smart traffic lights, also known as intelligent traffic systems, has revolutionized traffic management by integrating cutting-edge technologies such as sensors, connectivity, and predictive algorithms.</a:t>
            </a:r>
          </a:p>
          <a:p>
            <a:pPr>
              <a:lnSpc>
                <a:spcPct val="100000"/>
              </a:lnSpc>
            </a:pPr>
            <a:r>
              <a:rPr lang="en-US" dirty="0"/>
              <a:t>These smart traffic lights have the ability to optimize traffic flow in an intelligent and adaptive manner, offering a holistic solution to manage traffic in our cities. In this report, we will explore the world of smart traffic lights, looking into their various applications for both vehicles and pedestrians, and how they are transforming the way we manage traffic in our cities.</a:t>
            </a:r>
            <a:endParaRPr lang="en-IN" dirty="0"/>
          </a:p>
        </p:txBody>
      </p:sp>
    </p:spTree>
    <p:extLst>
      <p:ext uri="{BB962C8B-B14F-4D97-AF65-F5344CB8AC3E}">
        <p14:creationId xmlns:p14="http://schemas.microsoft.com/office/powerpoint/2010/main" val="19073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F4C-5114-2634-4306-6E6E5CFCA71B}"/>
              </a:ext>
            </a:extLst>
          </p:cNvPr>
          <p:cNvSpPr>
            <a:spLocks noGrp="1"/>
          </p:cNvSpPr>
          <p:nvPr>
            <p:ph type="title"/>
          </p:nvPr>
        </p:nvSpPr>
        <p:spPr/>
        <p:txBody>
          <a:bodyPr/>
          <a:lstStyle/>
          <a:p>
            <a:pPr algn="ctr"/>
            <a:r>
              <a:rPr lang="en-IN" dirty="0"/>
              <a:t>Overview</a:t>
            </a:r>
          </a:p>
        </p:txBody>
      </p:sp>
      <p:sp>
        <p:nvSpPr>
          <p:cNvPr id="3" name="Content Placeholder 2">
            <a:extLst>
              <a:ext uri="{FF2B5EF4-FFF2-40B4-BE49-F238E27FC236}">
                <a16:creationId xmlns:a16="http://schemas.microsoft.com/office/drawing/2014/main" id="{3D8DC439-DCCB-16F8-A805-00FE5C5F0742}"/>
              </a:ext>
            </a:extLst>
          </p:cNvPr>
          <p:cNvSpPr>
            <a:spLocks noGrp="1"/>
          </p:cNvSpPr>
          <p:nvPr>
            <p:ph idx="1"/>
          </p:nvPr>
        </p:nvSpPr>
        <p:spPr/>
        <p:txBody>
          <a:bodyPr>
            <a:normAutofit fontScale="85000" lnSpcReduction="20000"/>
          </a:bodyPr>
          <a:lstStyle/>
          <a:p>
            <a:pPr>
              <a:lnSpc>
                <a:spcPct val="110000"/>
              </a:lnSpc>
            </a:pPr>
            <a:r>
              <a:rPr lang="en-US" dirty="0"/>
              <a:t>Smart traffic lights have emerged as a game-changer in the world of traffic management. These innovative devices represent a paradigm shift from the static, time-based systems that were used in the past. By using advanced technologies such as sensors, buzzers, and video systems, these intelligent traffic lights can dynamically adjust traffic signals to the ever-changing traffic conditions.</a:t>
            </a:r>
          </a:p>
          <a:p>
            <a:pPr>
              <a:lnSpc>
                <a:spcPct val="110000"/>
              </a:lnSpc>
            </a:pPr>
            <a:r>
              <a:rPr lang="en-US" dirty="0"/>
              <a:t>The benefits of smart traffic lights are numerous. Firstly, they enhance safety on the roads by reducing the likelihood of accidents caused by sudden stops or unexpected changes in traffic flow. Secondly, they reduce traffic congestion by optimizing the flow of traffic through intersections. Thirdly, they improve overall traffic management by providing real-time data on traffic conditions, which can be used to adjust traffic patterns and optimize traffic flow.</a:t>
            </a:r>
          </a:p>
          <a:p>
            <a:pPr>
              <a:lnSpc>
                <a:spcPct val="110000"/>
              </a:lnSpc>
            </a:pPr>
            <a:r>
              <a:rPr lang="en-US" dirty="0"/>
              <a:t>Another major benefit of smart traffic lights is their ability to reduce emissions and improve air quality. By reducing the amount of time vehicles spend idling at intersections, these devices can help to reduce carbon emissions and improve air quality in urban areas.</a:t>
            </a:r>
          </a:p>
          <a:p>
            <a:pPr>
              <a:lnSpc>
                <a:spcPct val="110000"/>
              </a:lnSpc>
            </a:pPr>
            <a:r>
              <a:rPr lang="en-US" dirty="0"/>
              <a:t>Overall, smart traffic lights have the potential to revolutionize the way we manage traffic on our roads. As more cities and municipalities adopt these technologies, we can expect to see safer, more efficient, and more sustainable transportation systems in the years to come.</a:t>
            </a:r>
          </a:p>
        </p:txBody>
      </p:sp>
    </p:spTree>
    <p:extLst>
      <p:ext uri="{BB962C8B-B14F-4D97-AF65-F5344CB8AC3E}">
        <p14:creationId xmlns:p14="http://schemas.microsoft.com/office/powerpoint/2010/main" val="28985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77CA-14B6-3BC9-57A6-A30BA810DF0F}"/>
              </a:ext>
            </a:extLst>
          </p:cNvPr>
          <p:cNvSpPr>
            <a:spLocks noGrp="1"/>
          </p:cNvSpPr>
          <p:nvPr>
            <p:ph type="title"/>
          </p:nvPr>
        </p:nvSpPr>
        <p:spPr/>
        <p:txBody>
          <a:bodyPr/>
          <a:lstStyle/>
          <a:p>
            <a:pPr algn="ctr"/>
            <a:r>
              <a:rPr lang="en-IN" dirty="0"/>
              <a:t>Motivation</a:t>
            </a:r>
          </a:p>
        </p:txBody>
      </p:sp>
      <p:sp>
        <p:nvSpPr>
          <p:cNvPr id="3" name="Content Placeholder 2">
            <a:extLst>
              <a:ext uri="{FF2B5EF4-FFF2-40B4-BE49-F238E27FC236}">
                <a16:creationId xmlns:a16="http://schemas.microsoft.com/office/drawing/2014/main" id="{E64360FD-152B-A81F-40FF-26C20D2AA799}"/>
              </a:ext>
            </a:extLst>
          </p:cNvPr>
          <p:cNvSpPr>
            <a:spLocks noGrp="1"/>
          </p:cNvSpPr>
          <p:nvPr>
            <p:ph idx="1"/>
          </p:nvPr>
        </p:nvSpPr>
        <p:spPr/>
        <p:txBody>
          <a:bodyPr>
            <a:noAutofit/>
          </a:bodyPr>
          <a:lstStyle/>
          <a:p>
            <a:pPr marL="0" indent="0">
              <a:lnSpc>
                <a:spcPct val="170000"/>
              </a:lnSpc>
              <a:buNone/>
            </a:pPr>
            <a:r>
              <a:rPr lang="en-US" sz="1800" dirty="0"/>
              <a:t>The motivation behind smart traffic lights stems from the need to address several critical challenges:</a:t>
            </a:r>
          </a:p>
          <a:p>
            <a:pPr marL="0" indent="0">
              <a:lnSpc>
                <a:spcPct val="170000"/>
              </a:lnSpc>
              <a:buNone/>
            </a:pPr>
            <a:r>
              <a:rPr lang="en-US" sz="1800" dirty="0"/>
              <a:t>1. Growing Urbanization: Our cities are expanding, leading to increased traffic density. Conventional traffic lights struggle to handle this surge efficiently.</a:t>
            </a:r>
          </a:p>
          <a:p>
            <a:pPr marL="0" indent="0">
              <a:lnSpc>
                <a:spcPct val="170000"/>
              </a:lnSpc>
              <a:buNone/>
            </a:pPr>
            <a:r>
              <a:rPr lang="en-US" sz="1800" dirty="0"/>
              <a:t>2. Traffic Disruptions: Accidents, roadworks, and emergencies disrupt traffic flow. Smart lights can adapt to these situations in real time.</a:t>
            </a:r>
          </a:p>
          <a:p>
            <a:pPr marL="0" indent="0">
              <a:lnSpc>
                <a:spcPct val="170000"/>
              </a:lnSpc>
              <a:buNone/>
            </a:pPr>
            <a:r>
              <a:rPr lang="en-US" sz="1800" dirty="0"/>
              <a:t>3. Environmental Impact: Smart traffic systems use sensors to monitor vehicle flow and allocate more time to the side with heavier traffic. This reduces idle time at intersections and improves fuel efficiency and air quality.</a:t>
            </a:r>
            <a:endParaRPr lang="en-IN" sz="1800" dirty="0"/>
          </a:p>
        </p:txBody>
      </p:sp>
    </p:spTree>
    <p:extLst>
      <p:ext uri="{BB962C8B-B14F-4D97-AF65-F5344CB8AC3E}">
        <p14:creationId xmlns:p14="http://schemas.microsoft.com/office/powerpoint/2010/main" val="144238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DEE1-65D4-F34D-F858-BFD8AB634B2B}"/>
              </a:ext>
            </a:extLst>
          </p:cNvPr>
          <p:cNvSpPr>
            <a:spLocks noGrp="1"/>
          </p:cNvSpPr>
          <p:nvPr>
            <p:ph type="title"/>
          </p:nvPr>
        </p:nvSpPr>
        <p:spPr/>
        <p:txBody>
          <a:bodyPr/>
          <a:lstStyle/>
          <a:p>
            <a:pPr algn="ctr"/>
            <a:r>
              <a:rPr lang="en-US" dirty="0"/>
              <a:t>Advancement In Traffic Signals To Reduce Rush</a:t>
            </a:r>
            <a:endParaRPr lang="en-IN" dirty="0"/>
          </a:p>
        </p:txBody>
      </p:sp>
      <p:sp>
        <p:nvSpPr>
          <p:cNvPr id="3" name="Content Placeholder 2">
            <a:extLst>
              <a:ext uri="{FF2B5EF4-FFF2-40B4-BE49-F238E27FC236}">
                <a16:creationId xmlns:a16="http://schemas.microsoft.com/office/drawing/2014/main" id="{376ECADE-00ED-7D45-662F-529A561947E2}"/>
              </a:ext>
            </a:extLst>
          </p:cNvPr>
          <p:cNvSpPr>
            <a:spLocks noGrp="1"/>
          </p:cNvSpPr>
          <p:nvPr>
            <p:ph sz="half" idx="1"/>
          </p:nvPr>
        </p:nvSpPr>
        <p:spPr>
          <a:xfrm>
            <a:off x="1104899" y="1600200"/>
            <a:ext cx="6147547" cy="4571999"/>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One potential solution for reducing traffic congestion at a crossroads could involve adjusting the duration of the green signal based on the level of traffic rush detected on each side. By using sensors to monitor the flow of vehicles, the traffic lights could be programmed to allocate more time to the side with heavier traffic, allowing for smoother and more efficient movement of vehicles through the intersection.</a:t>
            </a:r>
          </a:p>
        </p:txBody>
      </p:sp>
      <p:pic>
        <p:nvPicPr>
          <p:cNvPr id="11" name="Picture 10">
            <a:extLst>
              <a:ext uri="{FF2B5EF4-FFF2-40B4-BE49-F238E27FC236}">
                <a16:creationId xmlns:a16="http://schemas.microsoft.com/office/drawing/2014/main" id="{E8C89EBF-A981-9AC1-EA5A-C9185C7768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33159" y="2422711"/>
            <a:ext cx="4408096" cy="2926976"/>
          </a:xfrm>
          <a:prstGeom prst="rect">
            <a:avLst/>
          </a:prstGeom>
        </p:spPr>
      </p:pic>
    </p:spTree>
    <p:extLst>
      <p:ext uri="{BB962C8B-B14F-4D97-AF65-F5344CB8AC3E}">
        <p14:creationId xmlns:p14="http://schemas.microsoft.com/office/powerpoint/2010/main" val="40415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306A-27AC-7F6A-8460-29C17A284B72}"/>
              </a:ext>
            </a:extLst>
          </p:cNvPr>
          <p:cNvSpPr>
            <a:spLocks noGrp="1"/>
          </p:cNvSpPr>
          <p:nvPr>
            <p:ph type="title"/>
          </p:nvPr>
        </p:nvSpPr>
        <p:spPr/>
        <p:txBody>
          <a:bodyPr/>
          <a:lstStyle/>
          <a:p>
            <a:pPr algn="ctr"/>
            <a:r>
              <a:rPr lang="en-US" dirty="0"/>
              <a:t>Traffic Light Sensors: New Advancement</a:t>
            </a:r>
            <a:endParaRPr lang="en-IN" dirty="0"/>
          </a:p>
        </p:txBody>
      </p:sp>
      <p:sp>
        <p:nvSpPr>
          <p:cNvPr id="3" name="Content Placeholder 2">
            <a:extLst>
              <a:ext uri="{FF2B5EF4-FFF2-40B4-BE49-F238E27FC236}">
                <a16:creationId xmlns:a16="http://schemas.microsoft.com/office/drawing/2014/main" id="{D34DC662-B6B9-0C66-2B36-106C7CDBA43C}"/>
              </a:ext>
            </a:extLst>
          </p:cNvPr>
          <p:cNvSpPr>
            <a:spLocks noGrp="1"/>
          </p:cNvSpPr>
          <p:nvPr>
            <p:ph idx="1"/>
          </p:nvPr>
        </p:nvSpPr>
        <p:spPr>
          <a:xfrm>
            <a:off x="916642" y="1465730"/>
            <a:ext cx="7770158" cy="5033682"/>
          </a:xfrm>
        </p:spPr>
        <p:txBody>
          <a:bodyPr vert="horz" lIns="0" tIns="45720" rIns="0" bIns="45720" rtlCol="0" anchor="t">
            <a:normAutofit/>
          </a:bodyPr>
          <a:lstStyle/>
          <a:p>
            <a:pPr>
              <a:lnSpc>
                <a:spcPct val="150000"/>
              </a:lnSpc>
            </a:pPr>
            <a:r>
              <a:rPr lang="en-US" sz="2200" dirty="0">
                <a:latin typeface="Times New Roman" panose="02020603050405020304" pitchFamily="18" charset="0"/>
                <a:cs typeface="Times New Roman" panose="02020603050405020304" pitchFamily="18" charset="0"/>
              </a:rPr>
              <a:t>In order to improve pedestrian safety, we have decided to incorporate an additional PIR sensor and a buzzer in our traffic light system. This sensor will help detect the presence of pedestrians and adjust the traffic lights accordingly, ensuring that they have enough time to cross the road safely. This is in addition to the digital sensors that are already in place, which help regulate the flow of traffic based on the number of vehicles on the road. By incorporating this PIR sensor, we hope to create a more efficient and safer traffic system for both drivers and pedestrians.</a:t>
            </a:r>
          </a:p>
        </p:txBody>
      </p:sp>
      <p:pic>
        <p:nvPicPr>
          <p:cNvPr id="5" name="Picture 4">
            <a:extLst>
              <a:ext uri="{FF2B5EF4-FFF2-40B4-BE49-F238E27FC236}">
                <a16:creationId xmlns:a16="http://schemas.microsoft.com/office/drawing/2014/main" id="{2F41CAC4-0244-3AE9-8777-73235DC8307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48166" y="1676399"/>
            <a:ext cx="3086101" cy="4267201"/>
          </a:xfrm>
          <a:prstGeom prst="rect">
            <a:avLst/>
          </a:prstGeom>
        </p:spPr>
      </p:pic>
    </p:spTree>
    <p:extLst>
      <p:ext uri="{BB962C8B-B14F-4D97-AF65-F5344CB8AC3E}">
        <p14:creationId xmlns:p14="http://schemas.microsoft.com/office/powerpoint/2010/main" val="236347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306A-27AC-7F6A-8460-29C17A284B72}"/>
              </a:ext>
            </a:extLst>
          </p:cNvPr>
          <p:cNvSpPr>
            <a:spLocks noGrp="1"/>
          </p:cNvSpPr>
          <p:nvPr>
            <p:ph type="title"/>
          </p:nvPr>
        </p:nvSpPr>
        <p:spPr/>
        <p:txBody>
          <a:bodyPr/>
          <a:lstStyle/>
          <a:p>
            <a:pPr algn="ctr"/>
            <a:r>
              <a:rPr lang="en-US" dirty="0"/>
              <a:t>Methodology: Digital Sensors</a:t>
            </a:r>
            <a:endParaRPr lang="en-IN" dirty="0"/>
          </a:p>
        </p:txBody>
      </p:sp>
      <p:sp>
        <p:nvSpPr>
          <p:cNvPr id="3" name="Content Placeholder 2">
            <a:extLst>
              <a:ext uri="{FF2B5EF4-FFF2-40B4-BE49-F238E27FC236}">
                <a16:creationId xmlns:a16="http://schemas.microsoft.com/office/drawing/2014/main" id="{D34DC662-B6B9-0C66-2B36-106C7CDBA43C}"/>
              </a:ext>
            </a:extLst>
          </p:cNvPr>
          <p:cNvSpPr>
            <a:spLocks noGrp="1"/>
          </p:cNvSpPr>
          <p:nvPr>
            <p:ph idx="1"/>
          </p:nvPr>
        </p:nvSpPr>
        <p:spPr>
          <a:xfrm>
            <a:off x="1104900" y="1600200"/>
            <a:ext cx="9982200" cy="5033682"/>
          </a:xfrm>
        </p:spPr>
        <p:txBody>
          <a:bodyPr vert="horz" lIns="0" tIns="45720" rIns="0" bIns="45720" rtlCol="0" anchor="t">
            <a:normAutofit/>
          </a:bodyPr>
          <a:lstStyle/>
          <a:p>
            <a:r>
              <a:rPr lang="en-US" dirty="0">
                <a:latin typeface="Times New Roman" panose="02020603050405020304" pitchFamily="18" charset="0"/>
                <a:cs typeface="Times New Roman" panose="02020603050405020304" pitchFamily="18" charset="0"/>
              </a:rPr>
              <a:t>Digital sensor systems allow transportation authorities to log countless hours of traffic data that can be used for future planning of routes and city projects.</a:t>
            </a:r>
          </a:p>
          <a:p>
            <a:r>
              <a:rPr lang="en-US" dirty="0">
                <a:latin typeface="Times New Roman" panose="02020603050405020304" pitchFamily="18" charset="0"/>
                <a:cs typeface="Times New Roman" panose="02020603050405020304" pitchFamily="18" charset="0"/>
              </a:rPr>
              <a:t>Traffic lights employ a variety of advanced sensors for vehicle detection. These are typically installed near the lights and include infrared sensors, microwave beam emitters, and video cameras.</a:t>
            </a:r>
          </a:p>
          <a:p>
            <a:r>
              <a:rPr lang="en-US" dirty="0">
                <a:latin typeface="Times New Roman"/>
                <a:cs typeface="Times New Roman"/>
              </a:rPr>
              <a:t>An active infrared sensor system shoots out a beam of infrared light that stops just where a car might be during a red light. When a vehicle pulls up, the beam is broken and the sensor can detect that the space is occupied. (Emergency vehicles like ambulances and police cars have active sensors that can request a traffic light be changed, usually when their lights or sirens are on.)</a:t>
            </a:r>
          </a:p>
          <a:p>
            <a:r>
              <a:rPr lang="en-US" dirty="0">
                <a:latin typeface="Times New Roman"/>
                <a:cs typeface="Times New Roman"/>
              </a:rPr>
              <a:t>They all talk to a server running software designed to identify vehicles and count the number of them at a stop in real-time. The network takes in all this data and then attempts to run the series of lights at maximized efficiency. Long-term analytics are then be used to improve the system further or figure out where roads need to be modified.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64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71D89-3434-44F5-85AB-BE3B86C6B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DF8239-458F-85E6-12E6-211AFFA153E3}"/>
              </a:ext>
            </a:extLst>
          </p:cNvPr>
          <p:cNvSpPr>
            <a:spLocks noGrp="1"/>
          </p:cNvSpPr>
          <p:nvPr>
            <p:ph type="title"/>
          </p:nvPr>
        </p:nvSpPr>
        <p:spPr/>
        <p:txBody>
          <a:bodyPr/>
          <a:lstStyle/>
          <a:p>
            <a:pPr algn="ctr"/>
            <a:r>
              <a:rPr lang="en-US" dirty="0" err="1"/>
              <a:t>Methdology</a:t>
            </a:r>
            <a:r>
              <a:rPr lang="en-US" dirty="0"/>
              <a:t>: PIR Sensors</a:t>
            </a:r>
            <a:endParaRPr lang="en-IN" dirty="0"/>
          </a:p>
        </p:txBody>
      </p:sp>
      <p:sp>
        <p:nvSpPr>
          <p:cNvPr id="3" name="Content Placeholder 2">
            <a:extLst>
              <a:ext uri="{FF2B5EF4-FFF2-40B4-BE49-F238E27FC236}">
                <a16:creationId xmlns:a16="http://schemas.microsoft.com/office/drawing/2014/main" id="{0A6908CE-0022-DEFE-5277-D92DF0B995D4}"/>
              </a:ext>
            </a:extLst>
          </p:cNvPr>
          <p:cNvSpPr>
            <a:spLocks noGrp="1"/>
          </p:cNvSpPr>
          <p:nvPr>
            <p:ph idx="1"/>
          </p:nvPr>
        </p:nvSpPr>
        <p:spPr>
          <a:xfrm>
            <a:off x="1104900" y="1600200"/>
            <a:ext cx="9982200" cy="5033682"/>
          </a:xfrm>
        </p:spPr>
        <p:txBody>
          <a:bodyPr vert="horz" lIns="0" tIns="45720" rIns="0" bIns="45720" rtlCol="0" anchor="t">
            <a:normAutofit/>
          </a:bodyPr>
          <a:lstStyle/>
          <a:p>
            <a:pPr>
              <a:lnSpc>
                <a:spcPct val="100000"/>
              </a:lnSpc>
            </a:pPr>
            <a:r>
              <a:rPr lang="en-US" sz="2400" dirty="0">
                <a:latin typeface="Times New Roman"/>
                <a:ea typeface="+mn-lt"/>
                <a:cs typeface="Times New Roman"/>
              </a:rPr>
              <a:t>Passive Infrared Sensor (PIR) is a very useful module, used to build many kinds of Security Alarm Systems and Motion Detectors. It is called passive because it receives infrared, not emits. Basically, PIR sensor detects any change in heat, and whenever it detects any change, its output PIN becomes HIGH. They are also referred to as Pyroelectric or IR motion sensors.</a:t>
            </a:r>
          </a:p>
          <a:p>
            <a:pPr>
              <a:lnSpc>
                <a:spcPct val="100000"/>
              </a:lnSpc>
            </a:pPr>
            <a:r>
              <a:rPr lang="en-US" sz="2400" dirty="0">
                <a:latin typeface="Times New Roman"/>
                <a:ea typeface="+mn-lt"/>
                <a:cs typeface="Times New Roman"/>
              </a:rPr>
              <a:t>Here we should note that every object emits some amount of infrared when heated. Human also emits infrared because of body heat. PIR sensors can detect small amounts of variation in infrared. Whenever an object passes through the sensor range, it produces infrared because of the friction between the air and the object which gets caught by the PIR.</a:t>
            </a:r>
            <a:endParaRPr lang="en-US" dirty="0">
              <a:latin typeface="Times New Roman"/>
              <a:ea typeface="+mn-lt"/>
              <a:cs typeface="Times New Roman"/>
            </a:endParaRPr>
          </a:p>
        </p:txBody>
      </p:sp>
    </p:spTree>
    <p:extLst>
      <p:ext uri="{BB962C8B-B14F-4D97-AF65-F5344CB8AC3E}">
        <p14:creationId xmlns:p14="http://schemas.microsoft.com/office/powerpoint/2010/main" val="296765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52111-419D-E326-4435-8BF703EA0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7DF7B-3E87-B433-8EE3-3007D0622C04}"/>
              </a:ext>
            </a:extLst>
          </p:cNvPr>
          <p:cNvSpPr>
            <a:spLocks noGrp="1"/>
          </p:cNvSpPr>
          <p:nvPr>
            <p:ph type="title"/>
          </p:nvPr>
        </p:nvSpPr>
        <p:spPr/>
        <p:txBody>
          <a:bodyPr/>
          <a:lstStyle/>
          <a:p>
            <a:pPr algn="ctr"/>
            <a:r>
              <a:rPr lang="en-US" dirty="0"/>
              <a:t>Traffic Light Sensors: PIR Sensors</a:t>
            </a:r>
            <a:endParaRPr lang="en-IN" dirty="0"/>
          </a:p>
        </p:txBody>
      </p:sp>
      <p:sp>
        <p:nvSpPr>
          <p:cNvPr id="3" name="Content Placeholder 2">
            <a:extLst>
              <a:ext uri="{FF2B5EF4-FFF2-40B4-BE49-F238E27FC236}">
                <a16:creationId xmlns:a16="http://schemas.microsoft.com/office/drawing/2014/main" id="{DF2D087D-D8D3-B893-7961-AAC2F43986CE}"/>
              </a:ext>
            </a:extLst>
          </p:cNvPr>
          <p:cNvSpPr>
            <a:spLocks noGrp="1"/>
          </p:cNvSpPr>
          <p:nvPr>
            <p:ph idx="1"/>
          </p:nvPr>
        </p:nvSpPr>
        <p:spPr>
          <a:xfrm>
            <a:off x="1104900" y="1600200"/>
            <a:ext cx="9982200" cy="5033682"/>
          </a:xfrm>
        </p:spPr>
        <p:txBody>
          <a:bodyPr vert="horz" lIns="0" tIns="45720" rIns="0" bIns="45720" rtlCol="0" anchor="t">
            <a:normAutofit/>
          </a:bodyPr>
          <a:lstStyle/>
          <a:p>
            <a:pPr>
              <a:lnSpc>
                <a:spcPct val="150000"/>
              </a:lnSpc>
            </a:pPr>
            <a:r>
              <a:rPr lang="en-US" sz="2200" dirty="0">
                <a:latin typeface="Times New Roman" panose="02020603050405020304" pitchFamily="18" charset="0"/>
                <a:cs typeface="Times New Roman" panose="02020603050405020304" pitchFamily="18" charset="0"/>
              </a:rPr>
              <a:t>Thermal imaging pedestrian sensors can be used to control traffic signals or warning lights by detecting pedestrians at the intersection, either on the curbside or on the crosswalk. The pedestrian presence detector will transmit its detection information over contact closures or TCP/IP to the traffic signal controller and will thus allow a more dynamic control of traffic signals in </a:t>
            </a:r>
            <a:r>
              <a:rPr lang="en-IN" sz="2200" dirty="0">
                <a:latin typeface="Times New Roman" panose="02020603050405020304" pitchFamily="18" charset="0"/>
                <a:cs typeface="Times New Roman" panose="02020603050405020304" pitchFamily="18" charset="0"/>
              </a:rPr>
              <a:t>favour</a:t>
            </a:r>
            <a:r>
              <a:rPr lang="en-US" sz="2200" dirty="0">
                <a:latin typeface="Times New Roman" panose="02020603050405020304" pitchFamily="18" charset="0"/>
                <a:cs typeface="Times New Roman" panose="02020603050405020304" pitchFamily="18" charset="0"/>
              </a:rPr>
              <a:t> of pedestrians or activation of warning lights to make pedestrians more visible in the traffic scene. With dynamic traffic light control and warning sign activation, you can make your intersection or pedestrian crossing safer and at the same time prevent unnecessary delays to both pedestrians and motorists.</a:t>
            </a:r>
          </a:p>
        </p:txBody>
      </p:sp>
    </p:spTree>
    <p:extLst>
      <p:ext uri="{BB962C8B-B14F-4D97-AF65-F5344CB8AC3E}">
        <p14:creationId xmlns:p14="http://schemas.microsoft.com/office/powerpoint/2010/main" val="2334112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988</TotalTime>
  <Words>2004</Words>
  <Application>Microsoft Office PowerPoint</Application>
  <PresentationFormat>Widescreen</PresentationFormat>
  <Paragraphs>89</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Euphemia</vt:lpstr>
      <vt:lpstr>Plantagenet Cherokee</vt:lpstr>
      <vt:lpstr>Times New Roman</vt:lpstr>
      <vt:lpstr>Wingdings</vt:lpstr>
      <vt:lpstr>Academic Literature 16x9</vt:lpstr>
      <vt:lpstr>Smart Traffic Lights: Enhancing Road Safety with Intelligent Control Systems</vt:lpstr>
      <vt:lpstr>Introduction</vt:lpstr>
      <vt:lpstr>Overview</vt:lpstr>
      <vt:lpstr>Motivation</vt:lpstr>
      <vt:lpstr>Advancement In Traffic Signals To Reduce Rush</vt:lpstr>
      <vt:lpstr>Traffic Light Sensors: New Advancement</vt:lpstr>
      <vt:lpstr>Methodology: Digital Sensors</vt:lpstr>
      <vt:lpstr>Methdology: PIR Sensors</vt:lpstr>
      <vt:lpstr>Traffic Light Sensors: PIR Sensors</vt:lpstr>
      <vt:lpstr>Traffic Light Sensors: Advantages</vt:lpstr>
      <vt:lpstr>Components used</vt:lpstr>
      <vt:lpstr>Traffic Light Sensors: Digital Sensors</vt:lpstr>
      <vt:lpstr>Traffic Light Sensors: PIR Sensors</vt:lpstr>
      <vt:lpstr>Advanced Traffic Signals: Model</vt:lpstr>
      <vt:lpstr>Future Scope</vt:lpstr>
      <vt:lpstr>Future Scope (contd.)</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Hws project idea: Group 12</dc:title>
  <dc:creator>Niharika Saxena</dc:creator>
  <cp:lastModifiedBy>Niharika Saxena</cp:lastModifiedBy>
  <cp:revision>76</cp:revision>
  <dcterms:created xsi:type="dcterms:W3CDTF">2024-01-28T20:14:07Z</dcterms:created>
  <dcterms:modified xsi:type="dcterms:W3CDTF">2024-04-22T22:12:27Z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