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16"/>
  </p:notesMasterIdLst>
  <p:sldIdLst>
    <p:sldId id="2146846642" r:id="rId3"/>
    <p:sldId id="256" r:id="rId4"/>
    <p:sldId id="257" r:id="rId5"/>
    <p:sldId id="2146846644" r:id="rId6"/>
    <p:sldId id="258" r:id="rId7"/>
    <p:sldId id="270" r:id="rId8"/>
    <p:sldId id="271" r:id="rId9"/>
    <p:sldId id="272" r:id="rId10"/>
    <p:sldId id="273" r:id="rId11"/>
    <p:sldId id="274" r:id="rId12"/>
    <p:sldId id="275" r:id="rId13"/>
    <p:sldId id="276"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9FFF"/>
    <a:srgbClr val="A1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C8AF10-1401-4207-90B5-450AF23CD441}" v="11" dt="2025-04-06T14:57:44.9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21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harika Shrivastava" userId="dd95e9d8099c8d9b" providerId="LiveId" clId="{76C8AF10-1401-4207-90B5-450AF23CD441}"/>
    <pc:docChg chg="undo custSel modSld">
      <pc:chgData name="Niharika Shrivastava" userId="dd95e9d8099c8d9b" providerId="LiveId" clId="{76C8AF10-1401-4207-90B5-450AF23CD441}" dt="2025-04-06T15:00:33.322" v="3315" actId="6549"/>
      <pc:docMkLst>
        <pc:docMk/>
      </pc:docMkLst>
      <pc:sldChg chg="modSp mod">
        <pc:chgData name="Niharika Shrivastava" userId="dd95e9d8099c8d9b" providerId="LiveId" clId="{76C8AF10-1401-4207-90B5-450AF23CD441}" dt="2025-04-06T14:26:35.167" v="20" actId="20577"/>
        <pc:sldMkLst>
          <pc:docMk/>
          <pc:sldMk cId="0" sldId="257"/>
        </pc:sldMkLst>
        <pc:graphicFrameChg chg="modGraphic">
          <ac:chgData name="Niharika Shrivastava" userId="dd95e9d8099c8d9b" providerId="LiveId" clId="{76C8AF10-1401-4207-90B5-450AF23CD441}" dt="2025-04-06T14:26:35.167" v="20" actId="20577"/>
          <ac:graphicFrameMkLst>
            <pc:docMk/>
            <pc:sldMk cId="0" sldId="257"/>
            <ac:graphicFrameMk id="26" creationId="{8E054308-2CF0-5FCF-1076-92BF42D93733}"/>
          </ac:graphicFrameMkLst>
        </pc:graphicFrameChg>
      </pc:sldChg>
      <pc:sldChg chg="addSp delSp modSp mod">
        <pc:chgData name="Niharika Shrivastava" userId="dd95e9d8099c8d9b" providerId="LiveId" clId="{76C8AF10-1401-4207-90B5-450AF23CD441}" dt="2025-04-06T14:35:40.105" v="494" actId="12"/>
        <pc:sldMkLst>
          <pc:docMk/>
          <pc:sldMk cId="0" sldId="258"/>
        </pc:sldMkLst>
        <pc:spChg chg="add del mod">
          <ac:chgData name="Niharika Shrivastava" userId="dd95e9d8099c8d9b" providerId="LiveId" clId="{76C8AF10-1401-4207-90B5-450AF23CD441}" dt="2025-04-06T14:32:02.717" v="46" actId="21"/>
          <ac:spMkLst>
            <pc:docMk/>
            <pc:sldMk cId="0" sldId="258"/>
            <ac:spMk id="2" creationId="{873E3A6A-D0DC-8B62-667B-224FCFF272CF}"/>
          </ac:spMkLst>
        </pc:spChg>
        <pc:spChg chg="mod">
          <ac:chgData name="Niharika Shrivastava" userId="dd95e9d8099c8d9b" providerId="LiveId" clId="{76C8AF10-1401-4207-90B5-450AF23CD441}" dt="2025-04-06T14:35:40.105" v="494" actId="12"/>
          <ac:spMkLst>
            <pc:docMk/>
            <pc:sldMk cId="0" sldId="258"/>
            <ac:spMk id="3" creationId="{AB77DFBE-3C54-4522-B5C5-3BB4462B5C4E}"/>
          </ac:spMkLst>
        </pc:spChg>
        <pc:spChg chg="add del mod">
          <ac:chgData name="Niharika Shrivastava" userId="dd95e9d8099c8d9b" providerId="LiveId" clId="{76C8AF10-1401-4207-90B5-450AF23CD441}" dt="2025-04-06T14:32:02.717" v="46" actId="21"/>
          <ac:spMkLst>
            <pc:docMk/>
            <pc:sldMk cId="0" sldId="258"/>
            <ac:spMk id="4" creationId="{78466FE5-66F3-5A96-38AF-E96358E322C8}"/>
          </ac:spMkLst>
        </pc:spChg>
        <pc:spChg chg="add mod">
          <ac:chgData name="Niharika Shrivastava" userId="dd95e9d8099c8d9b" providerId="LiveId" clId="{76C8AF10-1401-4207-90B5-450AF23CD441}" dt="2025-04-06T14:32:16.520" v="51"/>
          <ac:spMkLst>
            <pc:docMk/>
            <pc:sldMk cId="0" sldId="258"/>
            <ac:spMk id="5" creationId="{873E3A6A-D0DC-8B62-667B-224FCFF272CF}"/>
          </ac:spMkLst>
        </pc:spChg>
        <pc:spChg chg="add mod">
          <ac:chgData name="Niharika Shrivastava" userId="dd95e9d8099c8d9b" providerId="LiveId" clId="{76C8AF10-1401-4207-90B5-450AF23CD441}" dt="2025-04-06T14:32:16.520" v="51"/>
          <ac:spMkLst>
            <pc:docMk/>
            <pc:sldMk cId="0" sldId="258"/>
            <ac:spMk id="6" creationId="{78466FE5-66F3-5A96-38AF-E96358E322C8}"/>
          </ac:spMkLst>
        </pc:spChg>
      </pc:sldChg>
      <pc:sldChg chg="modSp mod">
        <pc:chgData name="Niharika Shrivastava" userId="dd95e9d8099c8d9b" providerId="LiveId" clId="{76C8AF10-1401-4207-90B5-450AF23CD441}" dt="2025-04-06T14:39:28.496" v="1197" actId="12"/>
        <pc:sldMkLst>
          <pc:docMk/>
          <pc:sldMk cId="869363089" sldId="270"/>
        </pc:sldMkLst>
        <pc:spChg chg="mod">
          <ac:chgData name="Niharika Shrivastava" userId="dd95e9d8099c8d9b" providerId="LiveId" clId="{76C8AF10-1401-4207-90B5-450AF23CD441}" dt="2025-04-06T14:39:28.496" v="1197" actId="12"/>
          <ac:spMkLst>
            <pc:docMk/>
            <pc:sldMk cId="869363089" sldId="270"/>
            <ac:spMk id="3" creationId="{AB77DFBE-3C54-4522-B5C5-3BB4462B5C4E}"/>
          </ac:spMkLst>
        </pc:spChg>
      </pc:sldChg>
      <pc:sldChg chg="modSp mod">
        <pc:chgData name="Niharika Shrivastava" userId="dd95e9d8099c8d9b" providerId="LiveId" clId="{76C8AF10-1401-4207-90B5-450AF23CD441}" dt="2025-04-06T14:45:02.316" v="2275" actId="255"/>
        <pc:sldMkLst>
          <pc:docMk/>
          <pc:sldMk cId="3553521901" sldId="271"/>
        </pc:sldMkLst>
        <pc:spChg chg="mod">
          <ac:chgData name="Niharika Shrivastava" userId="dd95e9d8099c8d9b" providerId="LiveId" clId="{76C8AF10-1401-4207-90B5-450AF23CD441}" dt="2025-04-06T14:45:02.316" v="2275" actId="255"/>
          <ac:spMkLst>
            <pc:docMk/>
            <pc:sldMk cId="3553521901" sldId="271"/>
            <ac:spMk id="3" creationId="{AB77DFBE-3C54-4522-B5C5-3BB4462B5C4E}"/>
          </ac:spMkLst>
        </pc:spChg>
      </pc:sldChg>
      <pc:sldChg chg="modSp mod">
        <pc:chgData name="Niharika Shrivastava" userId="dd95e9d8099c8d9b" providerId="LiveId" clId="{76C8AF10-1401-4207-90B5-450AF23CD441}" dt="2025-04-06T14:48:46.023" v="3274" actId="20577"/>
        <pc:sldMkLst>
          <pc:docMk/>
          <pc:sldMk cId="3259701362" sldId="272"/>
        </pc:sldMkLst>
        <pc:spChg chg="mod">
          <ac:chgData name="Niharika Shrivastava" userId="dd95e9d8099c8d9b" providerId="LiveId" clId="{76C8AF10-1401-4207-90B5-450AF23CD441}" dt="2025-04-06T14:48:46.023" v="3274" actId="20577"/>
          <ac:spMkLst>
            <pc:docMk/>
            <pc:sldMk cId="3259701362" sldId="272"/>
            <ac:spMk id="3" creationId="{AB77DFBE-3C54-4522-B5C5-3BB4462B5C4E}"/>
          </ac:spMkLst>
        </pc:spChg>
      </pc:sldChg>
      <pc:sldChg chg="modSp mod">
        <pc:chgData name="Niharika Shrivastava" userId="dd95e9d8099c8d9b" providerId="LiveId" clId="{76C8AF10-1401-4207-90B5-450AF23CD441}" dt="2025-04-06T14:51:11.278" v="3281" actId="20577"/>
        <pc:sldMkLst>
          <pc:docMk/>
          <pc:sldMk cId="2937207318" sldId="273"/>
        </pc:sldMkLst>
        <pc:spChg chg="mod">
          <ac:chgData name="Niharika Shrivastava" userId="dd95e9d8099c8d9b" providerId="LiveId" clId="{76C8AF10-1401-4207-90B5-450AF23CD441}" dt="2025-04-06T14:51:11.278" v="3281" actId="20577"/>
          <ac:spMkLst>
            <pc:docMk/>
            <pc:sldMk cId="2937207318" sldId="273"/>
            <ac:spMk id="3" creationId="{AB77DFBE-3C54-4522-B5C5-3BB4462B5C4E}"/>
          </ac:spMkLst>
        </pc:spChg>
      </pc:sldChg>
      <pc:sldChg chg="addSp modSp mod">
        <pc:chgData name="Niharika Shrivastava" userId="dd95e9d8099c8d9b" providerId="LiveId" clId="{76C8AF10-1401-4207-90B5-450AF23CD441}" dt="2025-04-06T14:57:51.737" v="3286" actId="14100"/>
        <pc:sldMkLst>
          <pc:docMk/>
          <pc:sldMk cId="1039734170" sldId="274"/>
        </pc:sldMkLst>
        <pc:picChg chg="add mod">
          <ac:chgData name="Niharika Shrivastava" userId="dd95e9d8099c8d9b" providerId="LiveId" clId="{76C8AF10-1401-4207-90B5-450AF23CD441}" dt="2025-04-06T14:57:51.737" v="3286" actId="14100"/>
          <ac:picMkLst>
            <pc:docMk/>
            <pc:sldMk cId="1039734170" sldId="274"/>
            <ac:picMk id="4" creationId="{FA42B9D4-0351-BCCD-4425-0523D3C25F2B}"/>
          </ac:picMkLst>
        </pc:picChg>
      </pc:sldChg>
      <pc:sldChg chg="modSp mod">
        <pc:chgData name="Niharika Shrivastava" userId="dd95e9d8099c8d9b" providerId="LiveId" clId="{76C8AF10-1401-4207-90B5-450AF23CD441}" dt="2025-04-06T14:59:10.317" v="3294"/>
        <pc:sldMkLst>
          <pc:docMk/>
          <pc:sldMk cId="2429482588" sldId="275"/>
        </pc:sldMkLst>
        <pc:spChg chg="mod">
          <ac:chgData name="Niharika Shrivastava" userId="dd95e9d8099c8d9b" providerId="LiveId" clId="{76C8AF10-1401-4207-90B5-450AF23CD441}" dt="2025-04-06T14:59:10.317" v="3294"/>
          <ac:spMkLst>
            <pc:docMk/>
            <pc:sldMk cId="2429482588" sldId="275"/>
            <ac:spMk id="3" creationId="{AB77DFBE-3C54-4522-B5C5-3BB4462B5C4E}"/>
          </ac:spMkLst>
        </pc:spChg>
      </pc:sldChg>
      <pc:sldChg chg="modSp mod">
        <pc:chgData name="Niharika Shrivastava" userId="dd95e9d8099c8d9b" providerId="LiveId" clId="{76C8AF10-1401-4207-90B5-450AF23CD441}" dt="2025-04-06T15:00:33.322" v="3315" actId="6549"/>
        <pc:sldMkLst>
          <pc:docMk/>
          <pc:sldMk cId="4123678777" sldId="276"/>
        </pc:sldMkLst>
        <pc:spChg chg="mod">
          <ac:chgData name="Niharika Shrivastava" userId="dd95e9d8099c8d9b" providerId="LiveId" clId="{76C8AF10-1401-4207-90B5-450AF23CD441}" dt="2025-04-06T15:00:33.322" v="3315" actId="6549"/>
          <ac:spMkLst>
            <pc:docMk/>
            <pc:sldMk cId="4123678777" sldId="276"/>
            <ac:spMk id="3" creationId="{AB77DFBE-3C54-4522-B5C5-3BB4462B5C4E}"/>
          </ac:spMkLst>
        </pc:spChg>
      </pc:sldChg>
      <pc:sldChg chg="modSp mod">
        <pc:chgData name="Niharika Shrivastava" userId="dd95e9d8099c8d9b" providerId="LiveId" clId="{76C8AF10-1401-4207-90B5-450AF23CD441}" dt="2025-04-06T14:29:57.275" v="36"/>
        <pc:sldMkLst>
          <pc:docMk/>
          <pc:sldMk cId="1509750979" sldId="2146846644"/>
        </pc:sldMkLst>
        <pc:graphicFrameChg chg="mod modGraphic">
          <ac:chgData name="Niharika Shrivastava" userId="dd95e9d8099c8d9b" providerId="LiveId" clId="{76C8AF10-1401-4207-90B5-450AF23CD441}" dt="2025-04-06T14:29:57.275" v="36"/>
          <ac:graphicFrameMkLst>
            <pc:docMk/>
            <pc:sldMk cId="1509750979" sldId="2146846644"/>
            <ac:graphicFrameMk id="3" creationId="{8330E63F-7543-6F17-0E7C-48BE4A3025F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652EB-1AD3-475A-A521-A73369DAF7B8}" type="datetimeFigureOut">
              <a:rPr lang="en-US" smtClean="0"/>
              <a:t>4/6/2025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3C519-617E-43DC-8CB2-0DA69DD3A737}" type="slidenum">
              <a:rPr lang="en-US" smtClean="0"/>
              <a:t>‹#›</a:t>
            </a:fld>
            <a:endParaRPr lang="en-US"/>
          </a:p>
        </p:txBody>
      </p:sp>
    </p:spTree>
    <p:extLst>
      <p:ext uri="{BB962C8B-B14F-4D97-AF65-F5344CB8AC3E}">
        <p14:creationId xmlns:p14="http://schemas.microsoft.com/office/powerpoint/2010/main" val="1699558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c190bc4ce7_0_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2c190bc4c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054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190bc4ce7_0_1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2c190bc4ce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b7494ca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b7494c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61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2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766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745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08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603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KV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2C3302-4C36-DA17-6749-B28C9A77EB84}"/>
              </a:ext>
            </a:extLst>
          </p:cNvPr>
          <p:cNvPicPr>
            <a:picLocks noChangeAspect="1"/>
          </p:cNvPicPr>
          <p:nvPr userDrawn="1"/>
        </p:nvPicPr>
        <p:blipFill>
          <a:blip r:embed="rId2"/>
          <a:srcRect/>
          <a:stretch/>
        </p:blipFill>
        <p:spPr>
          <a:xfrm>
            <a:off x="-17713" y="-4480"/>
            <a:ext cx="12227426" cy="6866958"/>
          </a:xfrm>
          <a:prstGeom prst="rect">
            <a:avLst/>
          </a:prstGeom>
        </p:spPr>
      </p:pic>
      <p:sp>
        <p:nvSpPr>
          <p:cNvPr id="21" name="TextBox 20">
            <a:extLst>
              <a:ext uri="{FF2B5EF4-FFF2-40B4-BE49-F238E27FC236}">
                <a16:creationId xmlns:a16="http://schemas.microsoft.com/office/drawing/2014/main" id="{F7EE49C4-BBD9-C92C-DA99-22853C55A469}"/>
              </a:ext>
            </a:extLst>
          </p:cNvPr>
          <p:cNvSpPr txBox="1"/>
          <p:nvPr userDrawn="1"/>
        </p:nvSpPr>
        <p:spPr>
          <a:xfrm>
            <a:off x="809499" y="5677503"/>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2485708"/>
            <a:ext cx="7655559" cy="911319"/>
          </a:xfrm>
          <a:prstGeom prst="rect">
            <a:avLst/>
          </a:prstGeom>
        </p:spPr>
        <p:txBody>
          <a:bodyPr lIns="0" tIns="0" rIns="0" bIns="0" anchor="ctr"/>
          <a:lstStyle>
            <a:lvl1pPr marL="0" indent="0">
              <a:lnSpc>
                <a:spcPts val="4651"/>
              </a:lnSpc>
              <a:buNone/>
              <a:defRPr sz="5760" b="1" i="0">
                <a:solidFill>
                  <a:srgbClr val="EEB1FF"/>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7" name="Graphic 6">
            <a:extLst>
              <a:ext uri="{FF2B5EF4-FFF2-40B4-BE49-F238E27FC236}">
                <a16:creationId xmlns:a16="http://schemas.microsoft.com/office/drawing/2014/main" id="{B64EBCB7-2AF4-2300-DC6F-51EE539C89F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3803" y="809398"/>
            <a:ext cx="1673538" cy="472566"/>
          </a:xfrm>
          <a:prstGeom prst="rect">
            <a:avLst/>
          </a:prstGeom>
        </p:spPr>
      </p:pic>
      <p:sp>
        <p:nvSpPr>
          <p:cNvPr id="5" name="Text Placeholder 4">
            <a:extLst>
              <a:ext uri="{FF2B5EF4-FFF2-40B4-BE49-F238E27FC236}">
                <a16:creationId xmlns:a16="http://schemas.microsoft.com/office/drawing/2014/main" id="{24B0879C-00BB-6FBE-30A8-CE6FA6F9D89A}"/>
              </a:ext>
            </a:extLst>
          </p:cNvPr>
          <p:cNvSpPr>
            <a:spLocks noGrp="1"/>
          </p:cNvSpPr>
          <p:nvPr>
            <p:ph type="body" sz="quarter" idx="11" hasCustomPrompt="1"/>
          </p:nvPr>
        </p:nvSpPr>
        <p:spPr>
          <a:xfrm>
            <a:off x="727029" y="3474654"/>
            <a:ext cx="8446347" cy="1729995"/>
          </a:xfrm>
          <a:prstGeom prst="rect">
            <a:avLst/>
          </a:prstGeom>
        </p:spPr>
        <p:txBody>
          <a:bodyPr lIns="0" tIns="0" rIns="0" bIns="0"/>
          <a:lstStyle>
            <a:lvl1pPr marL="0" indent="0">
              <a:buNone/>
              <a:defRPr sz="2987" b="0" i="0">
                <a:solidFill>
                  <a:schemeClr val="bg1"/>
                </a:solidFill>
                <a:latin typeface="Graphik Medium" panose="020B0503030202060203" pitchFamily="34" charset="77"/>
              </a:defRPr>
            </a:lvl1pPr>
            <a:lvl2pPr marL="424664" indent="0">
              <a:buNone/>
              <a:defRPr>
                <a:solidFill>
                  <a:schemeClr val="bg1"/>
                </a:solidFill>
              </a:defRPr>
            </a:lvl2pPr>
            <a:lvl3pPr marL="849328" indent="0">
              <a:buNone/>
              <a:defRPr>
                <a:solidFill>
                  <a:schemeClr val="bg1"/>
                </a:solidFill>
              </a:defRPr>
            </a:lvl3pPr>
            <a:lvl4pPr marL="1273991" indent="0">
              <a:buNone/>
              <a:defRPr>
                <a:solidFill>
                  <a:schemeClr val="bg1"/>
                </a:solidFill>
              </a:defRPr>
            </a:lvl4pPr>
            <a:lvl5pPr marL="1698655" indent="0">
              <a:buNone/>
              <a:defRPr>
                <a:solidFill>
                  <a:schemeClr val="bg1"/>
                </a:solidFill>
              </a:defRPr>
            </a:lvl5pPr>
          </a:lstStyle>
          <a:p>
            <a:pPr lvl="0"/>
            <a:r>
              <a:rPr lang="en-US"/>
              <a:t>Click to add text</a:t>
            </a:r>
          </a:p>
        </p:txBody>
      </p:sp>
    </p:spTree>
    <p:extLst>
      <p:ext uri="{BB962C8B-B14F-4D97-AF65-F5344CB8AC3E}">
        <p14:creationId xmlns:p14="http://schemas.microsoft.com/office/powerpoint/2010/main" val="1686726695"/>
      </p:ext>
    </p:extLst>
  </p:cSld>
  <p:clrMapOvr>
    <a:masterClrMapping/>
  </p:clrMapOvr>
  <p:extLst>
    <p:ext uri="{DCECCB84-F9BA-43D5-87BE-67443E8EF086}">
      <p15:sldGuideLst xmlns:p15="http://schemas.microsoft.com/office/powerpoint/2012/main">
        <p15:guide id="1" pos="42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03523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296736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6891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54806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69112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926512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296177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161309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37472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y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8774F5-4A4B-230A-995B-6A673D3AE381}"/>
              </a:ext>
            </a:extLst>
          </p:cNvPr>
          <p:cNvPicPr>
            <a:picLocks noChangeAspect="1"/>
          </p:cNvPicPr>
          <p:nvPr userDrawn="1"/>
        </p:nvPicPr>
        <p:blipFill>
          <a:blip r:embed="rId2"/>
          <a:srcRect/>
          <a:stretch/>
        </p:blipFill>
        <p:spPr>
          <a:xfrm>
            <a:off x="-17713" y="-4480"/>
            <a:ext cx="12227426" cy="686695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2" name="Picture 1" descr="A white arrow on a black background&#10;&#10;AI-generated content may be incorrect.">
            <a:extLst>
              <a:ext uri="{FF2B5EF4-FFF2-40B4-BE49-F238E27FC236}">
                <a16:creationId xmlns:a16="http://schemas.microsoft.com/office/drawing/2014/main" id="{7E6DD9F5-7704-319C-9F43-9280D0BA449D}"/>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3" name="Rectangle 2">
            <a:extLst>
              <a:ext uri="{FF2B5EF4-FFF2-40B4-BE49-F238E27FC236}">
                <a16:creationId xmlns:a16="http://schemas.microsoft.com/office/drawing/2014/main" id="{68264D5F-1876-8DC2-2AD3-C8FB7EA16A1F}"/>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B8E8AF8-6CA1-71ED-364A-02204A619369}"/>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48D7A979-467D-8867-0C30-BE8323B21D3A}"/>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00077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y 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C36A4-D218-56E8-FD55-2959CFF678ED}"/>
              </a:ext>
            </a:extLst>
          </p:cNvPr>
          <p:cNvPicPr>
            <a:picLocks noChangeAspect="1"/>
          </p:cNvPicPr>
          <p:nvPr userDrawn="1"/>
        </p:nvPicPr>
        <p:blipFill>
          <a:blip r:embed="rId2"/>
          <a:srcRect/>
          <a:stretch/>
        </p:blipFill>
        <p:spPr>
          <a:xfrm>
            <a:off x="-17713" y="-4480"/>
            <a:ext cx="12227426" cy="6866958"/>
          </a:xfrm>
          <a:prstGeom prst="rect">
            <a:avLst/>
          </a:prstGeom>
        </p:spPr>
      </p:pic>
      <p:pic>
        <p:nvPicPr>
          <p:cNvPr id="15" name="Picture 14" descr="A white arrow on a black background&#10;&#10;AI-generated content may be incorrect.">
            <a:extLst>
              <a:ext uri="{FF2B5EF4-FFF2-40B4-BE49-F238E27FC236}">
                <a16:creationId xmlns:a16="http://schemas.microsoft.com/office/drawing/2014/main" id="{B0642955-EBA2-A21F-CE64-C18BE4F256B5}"/>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sp>
        <p:nvSpPr>
          <p:cNvPr id="5" name="Rectangle 4">
            <a:extLst>
              <a:ext uri="{FF2B5EF4-FFF2-40B4-BE49-F238E27FC236}">
                <a16:creationId xmlns:a16="http://schemas.microsoft.com/office/drawing/2014/main" id="{50EB6716-4C0E-BE1A-8D9A-1FA2EECF2788}"/>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7" name="TextBox 6">
            <a:extLst>
              <a:ext uri="{FF2B5EF4-FFF2-40B4-BE49-F238E27FC236}">
                <a16:creationId xmlns:a16="http://schemas.microsoft.com/office/drawing/2014/main" id="{1CC5AA99-426E-C07B-E573-5AB5E8EC3E1F}"/>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8" name="TextBox 7">
            <a:extLst>
              <a:ext uri="{FF2B5EF4-FFF2-40B4-BE49-F238E27FC236}">
                <a16:creationId xmlns:a16="http://schemas.microsoft.com/office/drawing/2014/main" id="{259EEA2B-1987-CECE-3B0F-E69EC9647168}"/>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25499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y 3">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8D841A-AE0E-A113-3AF4-416344073926}"/>
              </a:ext>
            </a:extLst>
          </p:cNvPr>
          <p:cNvPicPr>
            <a:picLocks noChangeAspect="1"/>
          </p:cNvPicPr>
          <p:nvPr userDrawn="1"/>
        </p:nvPicPr>
        <p:blipFill>
          <a:blip r:embed="rId2"/>
          <a:srcRect/>
          <a:stretch/>
        </p:blipFill>
        <p:spPr>
          <a:xfrm>
            <a:off x="-17713" y="-4479"/>
            <a:ext cx="12227426"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E4C23E13-553E-8CAC-30D2-ABB45243E32A}"/>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4C4AE246-3507-2C60-3E77-80A401FFA0AE}"/>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0C865284-A704-B65E-8109-674A5BB60D55}"/>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59B4518E-C8F6-238D-D450-7DCE9CF7D3B0}"/>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4973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y 5">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7A378E-CCB9-B95E-EAF1-0FEA6A2351DD}"/>
              </a:ext>
            </a:extLst>
          </p:cNvPr>
          <p:cNvPicPr>
            <a:picLocks noChangeAspect="1"/>
          </p:cNvPicPr>
          <p:nvPr userDrawn="1"/>
        </p:nvPicPr>
        <p:blipFill>
          <a:blip r:embed="rId2"/>
          <a:srcRect/>
          <a:stretch/>
        </p:blipFill>
        <p:spPr>
          <a:xfrm>
            <a:off x="-17711" y="-4480"/>
            <a:ext cx="12227422" cy="6866956"/>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33E13488-72FD-0E33-A6F2-2285D4FE5ED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B651812D-08D5-7E1D-329A-428B9A0C47C1}"/>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8987D53-071E-4607-B9BE-20C235A4D5CE}"/>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2B27B451-623C-0461-A1FC-AD6C9E436521}"/>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78537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y 4">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057431-02A3-DBC7-0B20-DC97998DC507}"/>
              </a:ext>
            </a:extLst>
          </p:cNvPr>
          <p:cNvPicPr>
            <a:picLocks noChangeAspect="1"/>
          </p:cNvPicPr>
          <p:nvPr userDrawn="1"/>
        </p:nvPicPr>
        <p:blipFill>
          <a:blip r:embed="rId2"/>
          <a:srcRect/>
          <a:stretch/>
        </p:blipFill>
        <p:spPr>
          <a:xfrm>
            <a:off x="-17712" y="-4479"/>
            <a:ext cx="12227424"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6B9EBB17-2A21-6002-1A8E-2C46E0592B0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2D917FE9-B869-D5C9-27E2-C7A269B03AE3}"/>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BACCB4FD-61D0-6469-66C9-C80359A8B99A}"/>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9AE82BDD-6A39-728C-0DFC-83E37C5D096C}"/>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8263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8162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79314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9524744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EA123B2-AC32-37EE-21E1-ED6807070821}"/>
              </a:ext>
            </a:extLst>
          </p:cNvPr>
          <p:cNvSpPr txBox="1">
            <a:spLocks/>
          </p:cNvSpPr>
          <p:nvPr userDrawn="1"/>
        </p:nvSpPr>
        <p:spPr>
          <a:xfrm>
            <a:off x="11702754" y="6582541"/>
            <a:ext cx="489246" cy="18699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49328" rtl="0" eaLnBrk="1" fontAlgn="auto" latinLnBrk="0" hangingPunct="1">
              <a:lnSpc>
                <a:spcPct val="100000"/>
              </a:lnSpc>
              <a:spcBef>
                <a:spcPts val="0"/>
              </a:spcBef>
              <a:spcAft>
                <a:spcPts val="0"/>
              </a:spcAft>
              <a:buClrTx/>
              <a:buSzTx/>
              <a:buFontTx/>
              <a:buNone/>
              <a:tabLst/>
              <a:defRPr/>
            </a:pPr>
            <a:fld id="{86CB4B4D-7CA3-9044-876B-883B54F8677D}" type="slidenum">
              <a:rPr kumimoji="0" lang="en-US" sz="743" b="0" i="0" u="none" strike="noStrike" kern="1200" cap="none" spc="0" normalizeH="0" baseline="0" noProof="0" smtClean="0">
                <a:ln>
                  <a:noFill/>
                </a:ln>
                <a:solidFill>
                  <a:srgbClr val="96968C"/>
                </a:solidFill>
                <a:effectLst/>
                <a:uLnTx/>
                <a:uFillTx/>
                <a:latin typeface="Graphik Medium" panose="020B0503030202060203" pitchFamily="34" charset="77"/>
                <a:ea typeface="+mn-ea"/>
                <a:cs typeface="+mn-cs"/>
              </a:rPr>
              <a:pPr marL="0" marR="0" lvl="0" indent="0" algn="l" defTabSz="849328" rtl="0" eaLnBrk="1" fontAlgn="auto" latinLnBrk="0" hangingPunct="1">
                <a:lnSpc>
                  <a:spcPct val="100000"/>
                </a:lnSpc>
                <a:spcBef>
                  <a:spcPts val="0"/>
                </a:spcBef>
                <a:spcAft>
                  <a:spcPts val="0"/>
                </a:spcAft>
                <a:buClrTx/>
                <a:buSzTx/>
                <a:buFontTx/>
                <a:buNone/>
                <a:tabLst/>
                <a:defRPr/>
              </a:pPr>
              <a:t>‹#›</a:t>
            </a:fld>
            <a:endParaRPr kumimoji="0" lang="en-US" sz="743" b="0" i="0" u="none" strike="noStrike" kern="1200" cap="none" spc="0" normalizeH="0" baseline="0" noProof="0">
              <a:ln>
                <a:noFill/>
              </a:ln>
              <a:solidFill>
                <a:srgbClr val="96968C"/>
              </a:solidFill>
              <a:effectLst/>
              <a:uLnTx/>
              <a:uFillTx/>
              <a:latin typeface="Graphik Medium" panose="020B0503030202060203" pitchFamily="34" charset="77"/>
              <a:ea typeface="+mn-ea"/>
              <a:cs typeface="+mn-cs"/>
            </a:endParaRPr>
          </a:p>
        </p:txBody>
      </p:sp>
    </p:spTree>
    <p:extLst>
      <p:ext uri="{BB962C8B-B14F-4D97-AF65-F5344CB8AC3E}">
        <p14:creationId xmlns:p14="http://schemas.microsoft.com/office/powerpoint/2010/main" val="210498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849328" rtl="0" eaLnBrk="1" latinLnBrk="0" hangingPunct="1">
        <a:lnSpc>
          <a:spcPct val="90000"/>
        </a:lnSpc>
        <a:spcBef>
          <a:spcPct val="0"/>
        </a:spcBef>
        <a:buNone/>
        <a:defRPr sz="4088" kern="1200">
          <a:solidFill>
            <a:schemeClr val="tx1"/>
          </a:solidFill>
          <a:latin typeface="+mj-lt"/>
          <a:ea typeface="+mj-ea"/>
          <a:cs typeface="+mj-cs"/>
        </a:defRPr>
      </a:lvl1pPr>
    </p:titleStyle>
    <p:bodyStyle>
      <a:lvl1pPr marL="212332" indent="-212332" algn="l" defTabSz="849328" rtl="0" eaLnBrk="1" latinLnBrk="0" hangingPunct="1">
        <a:lnSpc>
          <a:spcPct val="90000"/>
        </a:lnSpc>
        <a:spcBef>
          <a:spcPts val="929"/>
        </a:spcBef>
        <a:buFont typeface="Arial" panose="020B0604020202020204" pitchFamily="34" charset="0"/>
        <a:buChar char="•"/>
        <a:defRPr sz="2601" kern="1200">
          <a:solidFill>
            <a:schemeClr val="tx1"/>
          </a:solidFill>
          <a:latin typeface="+mn-lt"/>
          <a:ea typeface="+mn-ea"/>
          <a:cs typeface="+mn-cs"/>
        </a:defRPr>
      </a:lvl1pPr>
      <a:lvl2pPr marL="636996" indent="-212332" algn="l" defTabSz="849328" rtl="0" eaLnBrk="1" latinLnBrk="0" hangingPunct="1">
        <a:lnSpc>
          <a:spcPct val="90000"/>
        </a:lnSpc>
        <a:spcBef>
          <a:spcPts val="464"/>
        </a:spcBef>
        <a:buFont typeface="Arial" panose="020B0604020202020204" pitchFamily="34" charset="0"/>
        <a:buChar char="•"/>
        <a:defRPr sz="2229" kern="1200">
          <a:solidFill>
            <a:schemeClr val="tx1"/>
          </a:solidFill>
          <a:latin typeface="+mn-lt"/>
          <a:ea typeface="+mn-ea"/>
          <a:cs typeface="+mn-cs"/>
        </a:defRPr>
      </a:lvl2pPr>
      <a:lvl3pPr marL="1061660" indent="-212332" algn="l" defTabSz="849328" rtl="0" eaLnBrk="1" latinLnBrk="0" hangingPunct="1">
        <a:lnSpc>
          <a:spcPct val="90000"/>
        </a:lnSpc>
        <a:spcBef>
          <a:spcPts val="464"/>
        </a:spcBef>
        <a:buFont typeface="Arial" panose="020B0604020202020204" pitchFamily="34" charset="0"/>
        <a:buChar char="•"/>
        <a:defRPr sz="1858" kern="1200">
          <a:solidFill>
            <a:schemeClr val="tx1"/>
          </a:solidFill>
          <a:latin typeface="+mn-lt"/>
          <a:ea typeface="+mn-ea"/>
          <a:cs typeface="+mn-cs"/>
        </a:defRPr>
      </a:lvl3pPr>
      <a:lvl4pPr marL="1486323"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4pPr>
      <a:lvl5pPr marL="1910987"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5pPr>
      <a:lvl6pPr marL="2335651"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6pPr>
      <a:lvl7pPr marL="2760315"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7pPr>
      <a:lvl8pPr marL="3184978"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8pPr>
      <a:lvl9pPr marL="3609642"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9pPr>
    </p:bodyStyle>
    <p:otherStyle>
      <a:defPPr>
        <a:defRPr lang="en-US"/>
      </a:defPPr>
      <a:lvl1pPr marL="0" algn="l" defTabSz="849328" rtl="0" eaLnBrk="1" latinLnBrk="0" hangingPunct="1">
        <a:defRPr sz="1672" kern="1200">
          <a:solidFill>
            <a:schemeClr val="tx1"/>
          </a:solidFill>
          <a:latin typeface="+mn-lt"/>
          <a:ea typeface="+mn-ea"/>
          <a:cs typeface="+mn-cs"/>
        </a:defRPr>
      </a:lvl1pPr>
      <a:lvl2pPr marL="424664" algn="l" defTabSz="849328" rtl="0" eaLnBrk="1" latinLnBrk="0" hangingPunct="1">
        <a:defRPr sz="1672" kern="1200">
          <a:solidFill>
            <a:schemeClr val="tx1"/>
          </a:solidFill>
          <a:latin typeface="+mn-lt"/>
          <a:ea typeface="+mn-ea"/>
          <a:cs typeface="+mn-cs"/>
        </a:defRPr>
      </a:lvl2pPr>
      <a:lvl3pPr marL="849328" algn="l" defTabSz="849328" rtl="0" eaLnBrk="1" latinLnBrk="0" hangingPunct="1">
        <a:defRPr sz="1672" kern="1200">
          <a:solidFill>
            <a:schemeClr val="tx1"/>
          </a:solidFill>
          <a:latin typeface="+mn-lt"/>
          <a:ea typeface="+mn-ea"/>
          <a:cs typeface="+mn-cs"/>
        </a:defRPr>
      </a:lvl3pPr>
      <a:lvl4pPr marL="1273992" algn="l" defTabSz="849328" rtl="0" eaLnBrk="1" latinLnBrk="0" hangingPunct="1">
        <a:defRPr sz="1672" kern="1200">
          <a:solidFill>
            <a:schemeClr val="tx1"/>
          </a:solidFill>
          <a:latin typeface="+mn-lt"/>
          <a:ea typeface="+mn-ea"/>
          <a:cs typeface="+mn-cs"/>
        </a:defRPr>
      </a:lvl4pPr>
      <a:lvl5pPr marL="1698655" algn="l" defTabSz="849328" rtl="0" eaLnBrk="1" latinLnBrk="0" hangingPunct="1">
        <a:defRPr sz="1672" kern="1200">
          <a:solidFill>
            <a:schemeClr val="tx1"/>
          </a:solidFill>
          <a:latin typeface="+mn-lt"/>
          <a:ea typeface="+mn-ea"/>
          <a:cs typeface="+mn-cs"/>
        </a:defRPr>
      </a:lvl5pPr>
      <a:lvl6pPr marL="2123319" algn="l" defTabSz="849328" rtl="0" eaLnBrk="1" latinLnBrk="0" hangingPunct="1">
        <a:defRPr sz="1672" kern="1200">
          <a:solidFill>
            <a:schemeClr val="tx1"/>
          </a:solidFill>
          <a:latin typeface="+mn-lt"/>
          <a:ea typeface="+mn-ea"/>
          <a:cs typeface="+mn-cs"/>
        </a:defRPr>
      </a:lvl6pPr>
      <a:lvl7pPr marL="2547983" algn="l" defTabSz="849328" rtl="0" eaLnBrk="1" latinLnBrk="0" hangingPunct="1">
        <a:defRPr sz="1672" kern="1200">
          <a:solidFill>
            <a:schemeClr val="tx1"/>
          </a:solidFill>
          <a:latin typeface="+mn-lt"/>
          <a:ea typeface="+mn-ea"/>
          <a:cs typeface="+mn-cs"/>
        </a:defRPr>
      </a:lvl7pPr>
      <a:lvl8pPr marL="2972646" algn="l" defTabSz="849328" rtl="0" eaLnBrk="1" latinLnBrk="0" hangingPunct="1">
        <a:defRPr sz="1672" kern="1200">
          <a:solidFill>
            <a:schemeClr val="tx1"/>
          </a:solidFill>
          <a:latin typeface="+mn-lt"/>
          <a:ea typeface="+mn-ea"/>
          <a:cs typeface="+mn-cs"/>
        </a:defRPr>
      </a:lvl8pPr>
      <a:lvl9pPr marL="3397310" algn="l" defTabSz="849328" rtl="0" eaLnBrk="1" latinLnBrk="0" hangingPunct="1">
        <a:defRPr sz="167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81">
          <p15:clr>
            <a:srgbClr val="F26B43"/>
          </p15:clr>
        </p15:guide>
        <p15:guide id="2" pos="360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772886607"/>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s://www.statista.com/"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3.jpeg"/><Relationship Id="rId5" Type="http://schemas.openxmlformats.org/officeDocument/2006/relationships/image" Target="../media/image5.pn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5AAD14-DF38-9B8A-07AF-02BF5753CBD0}"/>
              </a:ext>
            </a:extLst>
          </p:cNvPr>
          <p:cNvSpPr>
            <a:spLocks noGrp="1"/>
          </p:cNvSpPr>
          <p:nvPr>
            <p:ph type="body" sz="quarter" idx="10"/>
          </p:nvPr>
        </p:nvSpPr>
        <p:spPr>
          <a:xfrm>
            <a:off x="629634" y="2194560"/>
            <a:ext cx="6408782" cy="1920240"/>
          </a:xfrm>
        </p:spPr>
        <p:txBody>
          <a:bodyPr/>
          <a:lstStyle/>
          <a:p>
            <a:pPr>
              <a:lnSpc>
                <a:spcPts val="4797"/>
              </a:lnSpc>
            </a:pPr>
            <a:r>
              <a:rPr lang="en-US" dirty="0"/>
              <a:t>Hack the Future:</a:t>
            </a:r>
          </a:p>
          <a:p>
            <a:pPr>
              <a:lnSpc>
                <a:spcPts val="4797"/>
              </a:lnSpc>
            </a:pPr>
            <a:r>
              <a:rPr lang="en-US" dirty="0"/>
              <a:t>A Gen AI Sprint </a:t>
            </a:r>
            <a:br>
              <a:rPr lang="en-US" dirty="0"/>
            </a:br>
            <a:r>
              <a:rPr lang="en-US" dirty="0"/>
              <a:t>Powered by Data</a:t>
            </a:r>
          </a:p>
        </p:txBody>
      </p:sp>
    </p:spTree>
    <p:extLst>
      <p:ext uri="{BB962C8B-B14F-4D97-AF65-F5344CB8AC3E}">
        <p14:creationId xmlns:p14="http://schemas.microsoft.com/office/powerpoint/2010/main" val="37944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Demo video</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pic>
        <p:nvPicPr>
          <p:cNvPr id="4" name="Picture 3" descr="A screenshot of a computer program&#10;&#10;AI-generated content may be incorrect.">
            <a:extLst>
              <a:ext uri="{FF2B5EF4-FFF2-40B4-BE49-F238E27FC236}">
                <a16:creationId xmlns:a16="http://schemas.microsoft.com/office/drawing/2014/main" id="{FA42B9D4-0351-BCCD-4425-0523D3C25F2B}"/>
              </a:ext>
            </a:extLst>
          </p:cNvPr>
          <p:cNvPicPr>
            <a:picLocks noChangeAspect="1"/>
          </p:cNvPicPr>
          <p:nvPr/>
        </p:nvPicPr>
        <p:blipFill>
          <a:blip r:embed="rId3"/>
          <a:stretch>
            <a:fillRect/>
          </a:stretch>
        </p:blipFill>
        <p:spPr>
          <a:xfrm>
            <a:off x="952500" y="639096"/>
            <a:ext cx="10287000" cy="5712543"/>
          </a:xfrm>
          <a:prstGeom prst="rect">
            <a:avLst/>
          </a:prstGeom>
        </p:spPr>
      </p:pic>
    </p:spTree>
    <p:extLst>
      <p:ext uri="{BB962C8B-B14F-4D97-AF65-F5344CB8AC3E}">
        <p14:creationId xmlns:p14="http://schemas.microsoft.com/office/powerpoint/2010/main" val="1039734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5920414"/>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US" sz="1870" b="1" kern="0" dirty="0">
                <a:solidFill>
                  <a:srgbClr val="000000"/>
                </a:solidFill>
                <a:latin typeface="Graphik" panose="020B0503030202060203" pitchFamily="34" charset="0"/>
                <a:ea typeface="Google Sans SemiBold"/>
                <a:cs typeface="Google Sans SemiBold"/>
                <a:sym typeface="Google Sans SemiBold"/>
              </a:rPr>
              <a:t>Conclusion</a:t>
            </a:r>
          </a:p>
          <a:p>
            <a:pPr defTabSz="1219170">
              <a:lnSpc>
                <a:spcPct val="80000"/>
              </a:lnSpc>
              <a:buClr>
                <a:srgbClr val="000000"/>
              </a:buClr>
              <a:buSzPts val="1100"/>
            </a:pPr>
            <a:r>
              <a:rPr lang="en-US" sz="1870"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Summarize the impact and effectiveness of your solution. Reiterate how it solves the problem statement.</a:t>
            </a:r>
          </a:p>
          <a:p>
            <a:pPr defTabSz="1219170">
              <a:lnSpc>
                <a:spcPct val="80000"/>
              </a:lnSpc>
              <a:buClr>
                <a:srgbClr val="000000"/>
              </a:buClr>
              <a:buSzPts val="1100"/>
            </a:pPr>
            <a:endParaRPr lang="en-US" sz="1870"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endParaRPr>
          </a:p>
          <a:p>
            <a:pPr>
              <a:buNone/>
            </a:pPr>
            <a:r>
              <a:rPr lang="en-US" sz="2000" dirty="0" err="1"/>
              <a:t>Tailorly</a:t>
            </a:r>
            <a:r>
              <a:rPr lang="en-US" sz="2000" dirty="0"/>
              <a:t> revolutionizes the online shopping experience by introducing AI-powered personalization, ensuring users receive fashion suggestions that truly match their style, size, and preferences. By bridging the gap between tailors and customers through smart recommendations and virtual fittings, our solution solves the core problem of impersonal, overwhelming product choices in e-commerce.</a:t>
            </a:r>
          </a:p>
          <a:p>
            <a:pPr>
              <a:buNone/>
            </a:pPr>
            <a:r>
              <a:rPr lang="en-US" sz="2000" dirty="0"/>
              <a:t>With real-time feedback, machine learning models, and user-centric design, </a:t>
            </a:r>
            <a:r>
              <a:rPr lang="en-US" sz="2000" dirty="0" err="1"/>
              <a:t>Tailorly</a:t>
            </a:r>
            <a:r>
              <a:rPr lang="en-US" sz="2000" dirty="0"/>
              <a:t> not only enhances customer satisfaction but also empowers local tailors and fashion retailers to engage more meaningfully with their audience.</a:t>
            </a:r>
          </a:p>
          <a:p>
            <a:r>
              <a:rPr lang="en-US" sz="2000" dirty="0"/>
              <a:t>In essence, </a:t>
            </a:r>
            <a:r>
              <a:rPr lang="en-US" sz="2000" b="1" dirty="0" err="1"/>
              <a:t>Tailorly</a:t>
            </a:r>
            <a:r>
              <a:rPr lang="en-US" sz="2000" b="1" dirty="0"/>
              <a:t> makes shopping smarter, simpler, and truly personal.</a:t>
            </a:r>
            <a:endParaRPr lang="en-US" sz="2000" dirty="0"/>
          </a:p>
          <a:p>
            <a:pPr defTabSz="1219170">
              <a:lnSpc>
                <a:spcPct val="80000"/>
              </a:lnSpc>
              <a:buClr>
                <a:srgbClr val="000000"/>
              </a:buClr>
              <a:buSzPts val="1100"/>
            </a:pPr>
            <a:endParaRPr lang="en-US" sz="1870"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endParaRPr>
          </a:p>
          <a:p>
            <a:pPr defTabSz="1219170">
              <a:lnSpc>
                <a:spcPct val="80000"/>
              </a:lnSpc>
              <a:buClr>
                <a:srgbClr val="000000"/>
              </a:buClr>
              <a:buSzPts val="1100"/>
            </a:pPr>
            <a:endParaRPr lang="en-US" sz="1870"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2429482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Graphik" panose="020B0503030202060203" pitchFamily="34" charset="0"/>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References/Other details</a:t>
            </a:r>
          </a:p>
          <a:p>
            <a:pPr defTabSz="1219170">
              <a:lnSpc>
                <a:spcPct val="80000"/>
              </a:lnSpc>
              <a:buClr>
                <a:srgbClr val="000000"/>
              </a:buClr>
              <a:buSzPts val="1100"/>
            </a:pPr>
            <a:endParaRPr lang="en-GB" sz="2667" b="1" kern="0" dirty="0">
              <a:solidFill>
                <a:srgbClr val="000000"/>
              </a:solidFill>
              <a:latin typeface="Graphik" panose="020B0503030202060203" pitchFamily="34" charset="0"/>
              <a:ea typeface="Google Sans SemiBold"/>
              <a:cs typeface="Google Sans SemiBold"/>
              <a:sym typeface="Google Sans SemiBold"/>
            </a:endParaRPr>
          </a:p>
          <a:p>
            <a:pPr>
              <a:buNone/>
            </a:pPr>
            <a:r>
              <a:rPr lang="en-IN" sz="2000" b="1" dirty="0"/>
              <a:t>Research &amp; Inspiration</a:t>
            </a:r>
          </a:p>
          <a:p>
            <a:pPr>
              <a:buFont typeface="Arial" panose="020B0604020202020204" pitchFamily="34" charset="0"/>
              <a:buChar char="•"/>
            </a:pPr>
            <a:r>
              <a:rPr lang="en-IN" sz="2000" dirty="0"/>
              <a:t>McKinsey – The State of Fashion Report</a:t>
            </a:r>
          </a:p>
          <a:p>
            <a:pPr>
              <a:buFont typeface="Arial" panose="020B0604020202020204" pitchFamily="34" charset="0"/>
              <a:buChar char="•"/>
            </a:pPr>
            <a:r>
              <a:rPr lang="en-IN" sz="2000" dirty="0">
                <a:hlinkClick r:id="rId3"/>
              </a:rPr>
              <a:t>Statista – Global Online Shopping Trends</a:t>
            </a:r>
            <a:endParaRPr lang="en-IN" sz="2000" dirty="0"/>
          </a:p>
          <a:p>
            <a:pPr>
              <a:buFont typeface="Arial" panose="020B0604020202020204" pitchFamily="34" charset="0"/>
              <a:buChar char="•"/>
            </a:pPr>
            <a:r>
              <a:rPr lang="en-IN" sz="2000" dirty="0"/>
              <a:t>Academic papers on personalized recommendation systems and AI in retail</a:t>
            </a:r>
          </a:p>
          <a:p>
            <a:pPr>
              <a:buNone/>
            </a:pPr>
            <a:r>
              <a:rPr lang="en-IN" sz="2000" b="1" dirty="0"/>
              <a:t>Technologies Referenced</a:t>
            </a:r>
          </a:p>
          <a:p>
            <a:pPr>
              <a:buFont typeface="Arial" panose="020B0604020202020204" pitchFamily="34" charset="0"/>
              <a:buChar char="•"/>
            </a:pPr>
            <a:r>
              <a:rPr lang="en-IN" sz="2000" dirty="0"/>
              <a:t>React.js, Node.js / Spring Boot</a:t>
            </a:r>
          </a:p>
          <a:p>
            <a:pPr>
              <a:buFont typeface="Arial" panose="020B0604020202020204" pitchFamily="34" charset="0"/>
              <a:buChar char="•"/>
            </a:pPr>
            <a:r>
              <a:rPr lang="en-IN" sz="2000" dirty="0"/>
              <a:t>Firebase / MongoDB / MySQL</a:t>
            </a:r>
          </a:p>
          <a:p>
            <a:pPr>
              <a:buFont typeface="Arial" panose="020B0604020202020204" pitchFamily="34" charset="0"/>
              <a:buChar char="•"/>
            </a:pPr>
            <a:r>
              <a:rPr lang="en-IN" sz="2000" dirty="0"/>
              <a:t>Scikit-learn, TensorFlow for ML models</a:t>
            </a:r>
          </a:p>
          <a:p>
            <a:pPr>
              <a:buFont typeface="Arial" panose="020B0604020202020204" pitchFamily="34" charset="0"/>
              <a:buChar char="•"/>
            </a:pPr>
            <a:r>
              <a:rPr lang="en-IN" sz="2000" dirty="0"/>
              <a:t>Figma for UI/UX design prototyping</a:t>
            </a:r>
          </a:p>
          <a:p>
            <a:pPr>
              <a:buFont typeface="Arial" panose="020B0604020202020204" pitchFamily="34" charset="0"/>
              <a:buChar char="•"/>
            </a:pPr>
            <a:r>
              <a:rPr lang="en-IN" sz="2000" dirty="0"/>
              <a:t>GitHub for version control and collaboration</a:t>
            </a:r>
          </a:p>
          <a:p>
            <a:pPr>
              <a:buNone/>
            </a:pPr>
            <a:r>
              <a:rPr lang="en-IN" sz="2000" b="1" dirty="0"/>
              <a:t>Tools Used</a:t>
            </a:r>
          </a:p>
          <a:p>
            <a:pPr>
              <a:buFont typeface="Arial" panose="020B0604020202020204" pitchFamily="34" charset="0"/>
              <a:buChar char="•"/>
            </a:pPr>
            <a:r>
              <a:rPr lang="en-IN" sz="2000" dirty="0"/>
              <a:t>Canva, PowerPoint, and Figma – for demo visuals and UI </a:t>
            </a:r>
            <a:r>
              <a:rPr lang="en-IN" sz="2000" dirty="0" err="1"/>
              <a:t>mockups</a:t>
            </a:r>
            <a:endParaRPr lang="en-IN" sz="2000" dirty="0"/>
          </a:p>
          <a:p>
            <a:pPr>
              <a:buFont typeface="Arial" panose="020B0604020202020204" pitchFamily="34" charset="0"/>
              <a:buChar char="•"/>
            </a:pPr>
            <a:r>
              <a:rPr lang="en-IN" sz="2000" dirty="0"/>
              <a:t>VS Code, IntelliJ – for development</a:t>
            </a:r>
          </a:p>
          <a:p>
            <a:pPr>
              <a:buFont typeface="Arial" panose="020B0604020202020204" pitchFamily="34" charset="0"/>
              <a:buChar char="•"/>
            </a:pPr>
            <a:r>
              <a:rPr lang="en-IN" sz="2000" dirty="0"/>
              <a:t>Python Notebooks – for ML model development</a:t>
            </a:r>
          </a:p>
          <a:p>
            <a:pPr>
              <a:buFont typeface="Arial" panose="020B0604020202020204" pitchFamily="34" charset="0"/>
              <a:buChar char="•"/>
            </a:pPr>
            <a:r>
              <a:rPr lang="en-IN" sz="2000" dirty="0"/>
              <a:t>Google </a:t>
            </a:r>
            <a:r>
              <a:rPr lang="en-IN" sz="2000" dirty="0" err="1"/>
              <a:t>Colab</a:t>
            </a:r>
            <a:r>
              <a:rPr lang="en-IN" sz="2000" dirty="0"/>
              <a:t> – for AI experimentation and testing</a:t>
            </a:r>
          </a:p>
          <a:p>
            <a:pPr marL="342900" indent="-342900" defTabSz="1219170">
              <a:lnSpc>
                <a:spcPct val="80000"/>
              </a:lnSpc>
              <a:buClr>
                <a:srgbClr val="000000"/>
              </a:buClr>
              <a:buSzPts val="1100"/>
              <a:buFont typeface="Arial" panose="020B0604020202020204" pitchFamily="34" charset="0"/>
              <a:buChar char="•"/>
            </a:pPr>
            <a:endParaRPr lang="en-GB" sz="1870"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4123678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139"/>
        <p:cNvGrpSpPr/>
        <p:nvPr/>
      </p:nvGrpSpPr>
      <p:grpSpPr>
        <a:xfrm>
          <a:off x="0" y="0"/>
          <a:ext cx="0" cy="0"/>
          <a:chOff x="0" y="0"/>
          <a:chExt cx="0" cy="0"/>
        </a:xfrm>
      </p:grpSpPr>
      <p:pic>
        <p:nvPicPr>
          <p:cNvPr id="140" name="Google Shape;140;p24" descr="5.png"/>
          <p:cNvPicPr preferRelativeResize="0"/>
          <p:nvPr/>
        </p:nvPicPr>
        <p:blipFill rotWithShape="1">
          <a:blip r:embed="rId3">
            <a:alphaModFix/>
          </a:blip>
          <a:srcRect l="37699" t="55828" r="25355"/>
          <a:stretch/>
        </p:blipFill>
        <p:spPr>
          <a:xfrm>
            <a:off x="-18005" y="-13189"/>
            <a:ext cx="5881517" cy="3955604"/>
          </a:xfrm>
          <a:prstGeom prst="rect">
            <a:avLst/>
          </a:prstGeom>
          <a:noFill/>
          <a:ln>
            <a:noFill/>
          </a:ln>
        </p:spPr>
      </p:pic>
      <p:pic>
        <p:nvPicPr>
          <p:cNvPr id="141" name="Google Shape;141;p2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143" name="Google Shape;143;p24"/>
          <p:cNvSpPr txBox="1"/>
          <p:nvPr/>
        </p:nvSpPr>
        <p:spPr>
          <a:xfrm>
            <a:off x="1325000" y="2166600"/>
            <a:ext cx="4850000" cy="1019200"/>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7333" kern="0" dirty="0">
                <a:solidFill>
                  <a:srgbClr val="FFFFFF"/>
                </a:solidFill>
                <a:latin typeface="Graphik" panose="020B0503030202060203" pitchFamily="34" charset="0"/>
                <a:ea typeface="Google Sans SemiBold"/>
                <a:cs typeface="Google Sans SemiBold"/>
                <a:sym typeface="Google Sans SemiBold"/>
              </a:rPr>
              <a:t>Thank You</a:t>
            </a:r>
            <a:endParaRPr sz="2933" kern="0" dirty="0">
              <a:solidFill>
                <a:srgbClr val="FFFFFF"/>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54"/>
        <p:cNvGrpSpPr/>
        <p:nvPr/>
      </p:nvGrpSpPr>
      <p:grpSpPr>
        <a:xfrm>
          <a:off x="0" y="0"/>
          <a:ext cx="0" cy="0"/>
          <a:chOff x="0" y="0"/>
          <a:chExt cx="0" cy="0"/>
        </a:xfrm>
      </p:grpSpPr>
      <p:pic>
        <p:nvPicPr>
          <p:cNvPr id="55" name="Google Shape;55;p14" descr="5.png"/>
          <p:cNvPicPr preferRelativeResize="0"/>
          <p:nvPr/>
        </p:nvPicPr>
        <p:blipFill rotWithShape="1">
          <a:blip r:embed="rId3">
            <a:alphaModFix/>
          </a:blip>
          <a:srcRect l="37699" t="55828" r="25355"/>
          <a:stretch/>
        </p:blipFill>
        <p:spPr>
          <a:xfrm>
            <a:off x="-18005" y="-13189"/>
            <a:ext cx="5881517" cy="3955604"/>
          </a:xfrm>
          <a:prstGeom prst="rect">
            <a:avLst/>
          </a:prstGeom>
          <a:noFill/>
          <a:ln>
            <a:noFill/>
          </a:ln>
        </p:spPr>
      </p:pic>
      <p:pic>
        <p:nvPicPr>
          <p:cNvPr id="56" name="Google Shape;56;p1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57" name="Google Shape;57;p14"/>
          <p:cNvSpPr txBox="1"/>
          <p:nvPr/>
        </p:nvSpPr>
        <p:spPr>
          <a:xfrm>
            <a:off x="1325000" y="3014543"/>
            <a:ext cx="9746921" cy="3066920"/>
          </a:xfrm>
          <a:prstGeom prst="rect">
            <a:avLst/>
          </a:prstGeom>
          <a:noFill/>
          <a:ln>
            <a:noFill/>
          </a:ln>
        </p:spPr>
        <p:txBody>
          <a:bodyPr spcFirstLastPara="1" wrap="square" lIns="121900" tIns="121900" rIns="121900" bIns="121900" anchor="t" anchorCtr="0">
            <a:normAutofit/>
          </a:bodyPr>
          <a:lstStyle/>
          <a:p>
            <a:pPr defTabSz="1219170">
              <a:lnSpc>
                <a:spcPct val="115000"/>
              </a:lnSpc>
              <a:buClr>
                <a:srgbClr val="000000"/>
              </a:buClr>
            </a:pPr>
            <a:r>
              <a:rPr lang="en-GB" sz="2533" kern="0" dirty="0">
                <a:solidFill>
                  <a:srgbClr val="FFFFFF"/>
                </a:solidFill>
                <a:latin typeface="Graphik" panose="020B0503030202060203" pitchFamily="34" charset="0"/>
                <a:ea typeface="Google Sans"/>
                <a:cs typeface="Google Sans"/>
                <a:sym typeface="Google Sans"/>
              </a:rPr>
              <a:t>The template should consist of the following and it is mandated to be used by your team for submitting your innovative ideas/solutions.</a:t>
            </a:r>
            <a:br>
              <a:rPr lang="en-GB" sz="2533" kern="0" dirty="0">
                <a:solidFill>
                  <a:srgbClr val="FFFFFF"/>
                </a:solidFill>
                <a:latin typeface="Graphik" panose="020B0503030202060203" pitchFamily="34" charset="0"/>
                <a:ea typeface="Google Sans"/>
                <a:cs typeface="Google Sans"/>
                <a:sym typeface="Google Sans"/>
              </a:rPr>
            </a:br>
            <a:br>
              <a:rPr lang="en-GB" sz="2533" kern="0" dirty="0">
                <a:solidFill>
                  <a:srgbClr val="FFFFFF"/>
                </a:solidFill>
                <a:latin typeface="Graphik" panose="020B0503030202060203" pitchFamily="34" charset="0"/>
                <a:ea typeface="Google Sans"/>
                <a:cs typeface="Google Sans"/>
                <a:sym typeface="Google Sans"/>
              </a:rPr>
            </a:br>
            <a:r>
              <a:rPr lang="en-US" sz="2533" kern="0" dirty="0">
                <a:solidFill>
                  <a:srgbClr val="FFFFFF"/>
                </a:solidFill>
                <a:latin typeface="Graphik" panose="020B0503030202060203" pitchFamily="34" charset="0"/>
                <a:ea typeface="Google Sans"/>
                <a:cs typeface="Google Sans"/>
                <a:sym typeface="Google Sans"/>
              </a:rPr>
              <a:t>Follow file naming format: Team </a:t>
            </a:r>
            <a:r>
              <a:rPr lang="en-US" sz="2533" kern="0" dirty="0" err="1">
                <a:solidFill>
                  <a:srgbClr val="FFFFFF"/>
                </a:solidFill>
                <a:latin typeface="Graphik" panose="020B0503030202060203" pitchFamily="34" charset="0"/>
                <a:ea typeface="Google Sans"/>
                <a:cs typeface="Google Sans"/>
                <a:sym typeface="Google Sans"/>
              </a:rPr>
              <a:t>name_Idea</a:t>
            </a:r>
            <a:r>
              <a:rPr lang="en-US" sz="2533" kern="0" dirty="0">
                <a:solidFill>
                  <a:srgbClr val="FFFFFF"/>
                </a:solidFill>
                <a:latin typeface="Graphik" panose="020B0503030202060203" pitchFamily="34" charset="0"/>
                <a:ea typeface="Google Sans"/>
                <a:cs typeface="Google Sans"/>
                <a:sym typeface="Google Sans"/>
              </a:rPr>
              <a:t> Name.pptx</a:t>
            </a:r>
          </a:p>
          <a:p>
            <a:pPr defTabSz="1219170">
              <a:lnSpc>
                <a:spcPct val="115000"/>
              </a:lnSpc>
              <a:buClr>
                <a:srgbClr val="000000"/>
              </a:buClr>
            </a:pPr>
            <a:endParaRPr sz="2533" kern="0" dirty="0">
              <a:solidFill>
                <a:srgbClr val="FFFFFF"/>
              </a:solidFill>
              <a:latin typeface="Graphik" panose="020B0503030202060203" pitchFamily="34" charset="0"/>
              <a:ea typeface="Google Sans"/>
              <a:cs typeface="Google Sans"/>
              <a:sym typeface="Google Sans"/>
            </a:endParaRPr>
          </a:p>
          <a:p>
            <a:pPr defTabSz="1219170">
              <a:lnSpc>
                <a:spcPct val="115000"/>
              </a:lnSpc>
              <a:buClr>
                <a:srgbClr val="000000"/>
              </a:buClr>
            </a:pPr>
            <a:endParaRPr lang="en-US" sz="2533" kern="0" dirty="0">
              <a:solidFill>
                <a:srgbClr val="FFFFFF"/>
              </a:solidFill>
              <a:latin typeface="Graphik" panose="020B0503030202060203" pitchFamily="34" charset="0"/>
              <a:ea typeface="Google Sans"/>
              <a:cs typeface="Google Sans"/>
              <a:sym typeface="Google Sans"/>
            </a:endParaRPr>
          </a:p>
        </p:txBody>
      </p:sp>
      <p:sp>
        <p:nvSpPr>
          <p:cNvPr id="58" name="Google Shape;58;p14"/>
          <p:cNvSpPr txBox="1"/>
          <p:nvPr/>
        </p:nvSpPr>
        <p:spPr>
          <a:xfrm>
            <a:off x="1325000" y="2166600"/>
            <a:ext cx="6842649" cy="847943"/>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7333" kern="0" dirty="0">
                <a:solidFill>
                  <a:srgbClr val="FFFFFF"/>
                </a:solidFill>
                <a:latin typeface="Graphik" panose="020B0503030202060203" pitchFamily="34" charset="0"/>
                <a:ea typeface="Google Sans SemiBold"/>
                <a:cs typeface="Google Sans SemiBold"/>
                <a:sym typeface="Google Sans SemiBold"/>
              </a:rPr>
              <a:t>Guidelines</a:t>
            </a:r>
            <a:endParaRPr sz="2933" kern="0" dirty="0">
              <a:solidFill>
                <a:srgbClr val="FFFFFF"/>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6" name="Google Shape;66;p15"/>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sp>
        <p:nvSpPr>
          <p:cNvPr id="67" name="Google Shape;67;p15"/>
          <p:cNvSpPr/>
          <p:nvPr/>
        </p:nvSpPr>
        <p:spPr>
          <a:xfrm>
            <a:off x="-16400" y="2365236"/>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pic>
        <p:nvPicPr>
          <p:cNvPr id="69" name="Google Shape;69;p15"/>
          <p:cNvPicPr preferRelativeResize="0"/>
          <p:nvPr/>
        </p:nvPicPr>
        <p:blipFill rotWithShape="1">
          <a:blip r:embed="rId3">
            <a:alphaModFix/>
          </a:blip>
          <a:srcRect b="86877"/>
          <a:stretch/>
        </p:blipFill>
        <p:spPr>
          <a:xfrm>
            <a:off x="1" y="0"/>
            <a:ext cx="12192004" cy="899965"/>
          </a:xfrm>
          <a:prstGeom prst="rect">
            <a:avLst/>
          </a:prstGeom>
          <a:noFill/>
          <a:ln>
            <a:noFill/>
          </a:ln>
        </p:spPr>
      </p:pic>
      <p:pic>
        <p:nvPicPr>
          <p:cNvPr id="2" name="Picture 1" descr="A bright light in the sky&#10;&#10;AI-generated content may be incorrect.">
            <a:extLst>
              <a:ext uri="{FF2B5EF4-FFF2-40B4-BE49-F238E27FC236}">
                <a16:creationId xmlns:a16="http://schemas.microsoft.com/office/drawing/2014/main" id="{FE4E1242-A2E1-CE79-930C-1CDFA98340C4}"/>
              </a:ext>
            </a:extLst>
          </p:cNvPr>
          <p:cNvPicPr>
            <a:picLocks noChangeAspect="1"/>
          </p:cNvPicPr>
          <p:nvPr/>
        </p:nvPicPr>
        <p:blipFill>
          <a:blip r:embed="rId4"/>
          <a:stretch>
            <a:fillRect/>
          </a:stretch>
        </p:blipFill>
        <p:spPr>
          <a:xfrm>
            <a:off x="0" y="0"/>
            <a:ext cx="12192000" cy="2370667"/>
          </a:xfrm>
          <a:prstGeom prst="rect">
            <a:avLst/>
          </a:prstGeom>
        </p:spPr>
      </p:pic>
      <p:grpSp>
        <p:nvGrpSpPr>
          <p:cNvPr id="8" name="Group 7">
            <a:extLst>
              <a:ext uri="{FF2B5EF4-FFF2-40B4-BE49-F238E27FC236}">
                <a16:creationId xmlns:a16="http://schemas.microsoft.com/office/drawing/2014/main" id="{B52ED2C4-F73E-CF5A-BF7C-0A430F065734}"/>
              </a:ext>
            </a:extLst>
          </p:cNvPr>
          <p:cNvGrpSpPr/>
          <p:nvPr/>
        </p:nvGrpSpPr>
        <p:grpSpPr>
          <a:xfrm>
            <a:off x="1482400" y="1655833"/>
            <a:ext cx="2966257" cy="440017"/>
            <a:chOff x="415600" y="1568886"/>
            <a:chExt cx="2966257" cy="440017"/>
          </a:xfrm>
        </p:grpSpPr>
        <p:sp>
          <p:nvSpPr>
            <p:cNvPr id="3" name="Rectangle 2">
              <a:extLst>
                <a:ext uri="{FF2B5EF4-FFF2-40B4-BE49-F238E27FC236}">
                  <a16:creationId xmlns:a16="http://schemas.microsoft.com/office/drawing/2014/main" id="{98BFF640-EAAB-CF3A-4C85-790407726C03}"/>
                </a:ext>
              </a:extLst>
            </p:cNvPr>
            <p:cNvSpPr/>
            <p:nvPr/>
          </p:nvSpPr>
          <p:spPr>
            <a:xfrm>
              <a:off x="415600" y="1568886"/>
              <a:ext cx="2966257" cy="440017"/>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0C1551D-3641-BAF5-9579-63C60DB1ED33}"/>
                </a:ext>
              </a:extLst>
            </p:cNvPr>
            <p:cNvSpPr txBox="1"/>
            <p:nvPr/>
          </p:nvSpPr>
          <p:spPr>
            <a:xfrm>
              <a:off x="633859" y="1604228"/>
              <a:ext cx="2579004" cy="338554"/>
            </a:xfrm>
            <a:prstGeom prst="rect">
              <a:avLst/>
            </a:prstGeom>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dirty="0">
                  <a:solidFill>
                    <a:srgbClr val="EBB0FE"/>
                  </a:solidFill>
                  <a:latin typeface="Graphik Medium" panose="020B0503030202060203" pitchFamily="34" charset="77"/>
                </a:rPr>
                <a:t>Data and AI Week</a:t>
              </a:r>
            </a:p>
          </p:txBody>
        </p:sp>
      </p:grpSp>
      <p:pic>
        <p:nvPicPr>
          <p:cNvPr id="5" name="Picture 4" descr="A white arrow on a black background&#10;&#10;AI-generated content may be incorrect.">
            <a:extLst>
              <a:ext uri="{FF2B5EF4-FFF2-40B4-BE49-F238E27FC236}">
                <a16:creationId xmlns:a16="http://schemas.microsoft.com/office/drawing/2014/main" id="{5F713958-C4C7-780B-FFFD-8F410CF44835}"/>
              </a:ext>
            </a:extLst>
          </p:cNvPr>
          <p:cNvPicPr>
            <a:picLocks noChangeAspect="1"/>
          </p:cNvPicPr>
          <p:nvPr/>
        </p:nvPicPr>
        <p:blipFill>
          <a:blip r:embed="rId5"/>
          <a:stretch>
            <a:fillRect/>
          </a:stretch>
        </p:blipFill>
        <p:spPr>
          <a:xfrm>
            <a:off x="461007" y="602264"/>
            <a:ext cx="713410" cy="786848"/>
          </a:xfrm>
          <a:prstGeom prst="rect">
            <a:avLst/>
          </a:prstGeom>
        </p:spPr>
      </p:pic>
      <p:sp>
        <p:nvSpPr>
          <p:cNvPr id="13" name="Rectangle 12">
            <a:extLst>
              <a:ext uri="{FF2B5EF4-FFF2-40B4-BE49-F238E27FC236}">
                <a16:creationId xmlns:a16="http://schemas.microsoft.com/office/drawing/2014/main" id="{E8A4F854-78AF-BC25-0565-685458E792EF}"/>
              </a:ext>
            </a:extLst>
          </p:cNvPr>
          <p:cNvSpPr/>
          <p:nvPr/>
        </p:nvSpPr>
        <p:spPr>
          <a:xfrm>
            <a:off x="924152" y="43152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15" name="Text Placeholder 27">
            <a:extLst>
              <a:ext uri="{FF2B5EF4-FFF2-40B4-BE49-F238E27FC236}">
                <a16:creationId xmlns:a16="http://schemas.microsoft.com/office/drawing/2014/main" id="{4E6E6483-22B8-8DE4-F4D4-3D22A89DA1A7}"/>
              </a:ext>
            </a:extLst>
          </p:cNvPr>
          <p:cNvSpPr txBox="1">
            <a:spLocks/>
          </p:cNvSpPr>
          <p:nvPr/>
        </p:nvSpPr>
        <p:spPr>
          <a:xfrm>
            <a:off x="2706234" y="4618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sz="2000" dirty="0">
                <a:latin typeface="Graphik"/>
              </a:rPr>
              <a:t>Niharika Shrivastava</a:t>
            </a:r>
            <a:r>
              <a:rPr kumimoji="0" lang="en-GB" sz="2000" b="1" i="0" u="none" strike="noStrike" kern="1200" cap="none" spc="0" normalizeH="0" baseline="0" noProof="0" dirty="0">
                <a:ln>
                  <a:noFill/>
                </a:ln>
                <a:solidFill>
                  <a:srgbClr val="A100FF"/>
                </a:solidFill>
                <a:effectLst/>
                <a:uLnTx/>
                <a:uFillTx/>
                <a:latin typeface="Graphik"/>
                <a:ea typeface="+mn-ea"/>
                <a:cs typeface="+mn-cs"/>
              </a:rPr>
              <a:t> </a:t>
            </a:r>
          </a:p>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2000" b="1" i="0" u="none" strike="noStrike" kern="1200" cap="none" spc="0" normalizeH="0" baseline="0" noProof="0" dirty="0">
                <a:ln>
                  <a:noFill/>
                </a:ln>
                <a:solidFill>
                  <a:srgbClr val="A100FF"/>
                </a:solidFill>
                <a:effectLst/>
                <a:uLnTx/>
                <a:uFillTx/>
                <a:latin typeface="Graphik"/>
                <a:ea typeface="+mn-ea"/>
                <a:cs typeface="+mn-cs"/>
              </a:rPr>
              <a:t>(Team Leader)</a:t>
            </a:r>
          </a:p>
        </p:txBody>
      </p:sp>
      <p:cxnSp>
        <p:nvCxnSpPr>
          <p:cNvPr id="18" name="Straight Connector 17">
            <a:extLst>
              <a:ext uri="{FF2B5EF4-FFF2-40B4-BE49-F238E27FC236}">
                <a16:creationId xmlns:a16="http://schemas.microsoft.com/office/drawing/2014/main" id="{10E780D7-8359-373C-8C58-C27EB0044A3A}"/>
              </a:ext>
            </a:extLst>
          </p:cNvPr>
          <p:cNvCxnSpPr>
            <a:cxnSpLocks/>
          </p:cNvCxnSpPr>
          <p:nvPr/>
        </p:nvCxnSpPr>
        <p:spPr>
          <a:xfrm>
            <a:off x="2706234" y="5448263"/>
            <a:ext cx="2298385"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27">
            <a:extLst>
              <a:ext uri="{FF2B5EF4-FFF2-40B4-BE49-F238E27FC236}">
                <a16:creationId xmlns:a16="http://schemas.microsoft.com/office/drawing/2014/main" id="{D04596E6-8892-485C-27A3-05953A7C9A22}"/>
              </a:ext>
            </a:extLst>
          </p:cNvPr>
          <p:cNvSpPr txBox="1">
            <a:spLocks/>
          </p:cNvSpPr>
          <p:nvPr/>
        </p:nvSpPr>
        <p:spPr>
          <a:xfrm>
            <a:off x="836690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2000" b="1" i="0" u="none" strike="noStrike" kern="1200" cap="none" spc="0" normalizeH="0" baseline="0" noProof="0" dirty="0">
                <a:ln>
                  <a:noFill/>
                </a:ln>
                <a:solidFill>
                  <a:srgbClr val="A100FF"/>
                </a:solidFill>
                <a:effectLst/>
                <a:uLnTx/>
                <a:uFillTx/>
                <a:latin typeface="Graphik"/>
                <a:ea typeface="+mn-ea"/>
                <a:cs typeface="+mn-cs"/>
              </a:rPr>
              <a:t> </a:t>
            </a:r>
          </a:p>
        </p:txBody>
      </p:sp>
      <p:sp>
        <p:nvSpPr>
          <p:cNvPr id="25" name="Title 17">
            <a:extLst>
              <a:ext uri="{FF2B5EF4-FFF2-40B4-BE49-F238E27FC236}">
                <a16:creationId xmlns:a16="http://schemas.microsoft.com/office/drawing/2014/main" id="{9240FEF2-AAA6-406E-1BEC-B220846E54E6}"/>
              </a:ext>
            </a:extLst>
          </p:cNvPr>
          <p:cNvSpPr txBox="1">
            <a:spLocks/>
          </p:cNvSpPr>
          <p:nvPr/>
        </p:nvSpPr>
        <p:spPr>
          <a:xfrm>
            <a:off x="255225" y="2867440"/>
            <a:ext cx="11430000" cy="7264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b="1" kern="0" dirty="0">
                <a:latin typeface="Graphik" panose="020B0503030202060203" pitchFamily="34" charset="0"/>
              </a:rPr>
              <a:t>Team details</a:t>
            </a:r>
            <a:endParaRPr lang="en-GB" b="1" kern="0" dirty="0">
              <a:latin typeface="Graphik" panose="020B0503030202060203" pitchFamily="34" charset="0"/>
            </a:endParaRPr>
          </a:p>
        </p:txBody>
      </p:sp>
      <p:graphicFrame>
        <p:nvGraphicFramePr>
          <p:cNvPr id="26" name="Table 2">
            <a:extLst>
              <a:ext uri="{FF2B5EF4-FFF2-40B4-BE49-F238E27FC236}">
                <a16:creationId xmlns:a16="http://schemas.microsoft.com/office/drawing/2014/main" id="{8E054308-2CF0-5FCF-1076-92BF42D93733}"/>
              </a:ext>
            </a:extLst>
          </p:cNvPr>
          <p:cNvGraphicFramePr>
            <a:graphicFrameLocks noGrp="1"/>
          </p:cNvGraphicFramePr>
          <p:nvPr>
            <p:extLst>
              <p:ext uri="{D42A27DB-BD31-4B8C-83A1-F6EECF244321}">
                <p14:modId xmlns:p14="http://schemas.microsoft.com/office/powerpoint/2010/main" val="1274820412"/>
              </p:ext>
            </p:extLst>
          </p:nvPr>
        </p:nvGraphicFramePr>
        <p:xfrm>
          <a:off x="319038" y="3342942"/>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r>
                        <a:rPr lang="en-US" sz="1400" dirty="0">
                          <a:solidFill>
                            <a:srgbClr val="A100FF"/>
                          </a:solidFill>
                        </a:rPr>
                        <a:t>TEAM NAME: </a:t>
                      </a:r>
                      <a:r>
                        <a:rPr lang="en-IN" sz="1400" dirty="0" err="1">
                          <a:solidFill>
                            <a:srgbClr val="A100FF"/>
                          </a:solidFill>
                        </a:rPr>
                        <a:t>SmartPickers</a:t>
                      </a:r>
                      <a:endParaRPr lang="en-US" sz="1400" dirty="0">
                        <a:solidFill>
                          <a:srgbClr val="A100FF"/>
                        </a:solidFill>
                      </a:endParaRP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sp>
        <p:nvSpPr>
          <p:cNvPr id="6" name="Text Placeholder 3">
            <a:extLst>
              <a:ext uri="{FF2B5EF4-FFF2-40B4-BE49-F238E27FC236}">
                <a16:creationId xmlns:a16="http://schemas.microsoft.com/office/drawing/2014/main" id="{33F1F646-1803-1F15-C7A9-B2F81812B2C2}"/>
              </a:ext>
            </a:extLst>
          </p:cNvPr>
          <p:cNvSpPr txBox="1">
            <a:spLocks/>
          </p:cNvSpPr>
          <p:nvPr/>
        </p:nvSpPr>
        <p:spPr>
          <a:xfrm>
            <a:off x="1390468" y="440837"/>
            <a:ext cx="5492195" cy="13529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ts val="2797"/>
              </a:lnSpc>
            </a:pPr>
            <a:r>
              <a:rPr lang="en-US" sz="3200" kern="0" dirty="0">
                <a:solidFill>
                  <a:schemeClr val="bg1"/>
                </a:solidFill>
                <a:latin typeface="Graphik Semibold" panose="020B0703030202060203" pitchFamily="34" charset="0"/>
              </a:rPr>
              <a:t>Hack the Future: </a:t>
            </a:r>
            <a:br>
              <a:rPr lang="en-US" sz="3200" kern="0" dirty="0">
                <a:solidFill>
                  <a:schemeClr val="bg1"/>
                </a:solidFill>
                <a:latin typeface="Graphik Semibold" panose="020B0703030202060203" pitchFamily="34" charset="0"/>
              </a:rPr>
            </a:br>
            <a:r>
              <a:rPr lang="en-US" sz="3200" kern="0" dirty="0">
                <a:solidFill>
                  <a:schemeClr val="bg1"/>
                </a:solidFill>
                <a:latin typeface="Graphik Semibold" panose="020B0703030202060203" pitchFamily="34" charset="0"/>
              </a:rPr>
              <a:t>A Gen AI Sprint </a:t>
            </a:r>
            <a:br>
              <a:rPr lang="en-US" sz="3200" kern="0" dirty="0">
                <a:solidFill>
                  <a:schemeClr val="bg1"/>
                </a:solidFill>
                <a:latin typeface="Graphik Semibold" panose="020B0703030202060203" pitchFamily="34" charset="0"/>
              </a:rPr>
            </a:br>
            <a:r>
              <a:rPr lang="en-US" sz="3200" kern="0" dirty="0">
                <a:solidFill>
                  <a:schemeClr val="bg1"/>
                </a:solidFill>
                <a:latin typeface="Graphik Semibold" panose="020B0703030202060203" pitchFamily="34" charset="0"/>
              </a:rPr>
              <a:t>Powered by Data</a:t>
            </a:r>
          </a:p>
        </p:txBody>
      </p:sp>
      <p:pic>
        <p:nvPicPr>
          <p:cNvPr id="20" name="Picture 2" descr="Unknown Photo Vector Images (over 860)">
            <a:extLst>
              <a:ext uri="{FF2B5EF4-FFF2-40B4-BE49-F238E27FC236}">
                <a16:creationId xmlns:a16="http://schemas.microsoft.com/office/drawing/2014/main" id="{B943AA39-C987-8F5C-F038-BCEEFE65A9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151" y="4315279"/>
            <a:ext cx="1443662" cy="14713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8;p14">
            <a:extLst>
              <a:ext uri="{FF2B5EF4-FFF2-40B4-BE49-F238E27FC236}">
                <a16:creationId xmlns:a16="http://schemas.microsoft.com/office/drawing/2014/main" id="{321B8FFC-3ACD-A63B-7FE8-C3E8D22CF879}"/>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Entry Submission Summary</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graphicFrame>
        <p:nvGraphicFramePr>
          <p:cNvPr id="3" name="Table 2">
            <a:extLst>
              <a:ext uri="{FF2B5EF4-FFF2-40B4-BE49-F238E27FC236}">
                <a16:creationId xmlns:a16="http://schemas.microsoft.com/office/drawing/2014/main" id="{8330E63F-7543-6F17-0E7C-48BE4A3025F6}"/>
              </a:ext>
            </a:extLst>
          </p:cNvPr>
          <p:cNvGraphicFramePr>
            <a:graphicFrameLocks noGrp="1"/>
          </p:cNvGraphicFramePr>
          <p:nvPr>
            <p:extLst>
              <p:ext uri="{D42A27DB-BD31-4B8C-83A1-F6EECF244321}">
                <p14:modId xmlns:p14="http://schemas.microsoft.com/office/powerpoint/2010/main" val="2049926863"/>
              </p:ext>
            </p:extLst>
          </p:nvPr>
        </p:nvGraphicFramePr>
        <p:xfrm>
          <a:off x="323868" y="990600"/>
          <a:ext cx="11544264" cy="5267325"/>
        </p:xfrm>
        <a:graphic>
          <a:graphicData uri="http://schemas.openxmlformats.org/drawingml/2006/table">
            <a:tbl>
              <a:tblPr bandRow="1">
                <a:tableStyleId>{B301B821-A1FF-4177-AEE7-76D212191A09}</a:tableStyleId>
              </a:tblPr>
              <a:tblGrid>
                <a:gridCol w="2907429">
                  <a:extLst>
                    <a:ext uri="{9D8B030D-6E8A-4147-A177-3AD203B41FA5}">
                      <a16:colId xmlns:a16="http://schemas.microsoft.com/office/drawing/2014/main" val="562209318"/>
                    </a:ext>
                  </a:extLst>
                </a:gridCol>
                <a:gridCol w="8636835">
                  <a:extLst>
                    <a:ext uri="{9D8B030D-6E8A-4147-A177-3AD203B41FA5}">
                      <a16:colId xmlns:a16="http://schemas.microsoft.com/office/drawing/2014/main" val="400706380"/>
                    </a:ext>
                  </a:extLst>
                </a:gridCol>
              </a:tblGrid>
              <a:tr h="828675">
                <a:tc>
                  <a:txBody>
                    <a:bodyPr/>
                    <a:lstStyle/>
                    <a:p>
                      <a:pPr algn="ctr"/>
                      <a:r>
                        <a:rPr lang="en-US" b="1" dirty="0">
                          <a:latin typeface="Graphik" panose="020B0503030202060203" pitchFamily="34" charset="0"/>
                        </a:rPr>
                        <a:t>Idea Title</a:t>
                      </a:r>
                      <a:br>
                        <a:rPr lang="en-US" dirty="0">
                          <a:latin typeface="Graphik" panose="020B0503030202060203" pitchFamily="34" charset="0"/>
                        </a:rPr>
                      </a:br>
                      <a:r>
                        <a:rPr lang="en-US" sz="1400" b="0" i="0" u="none" strike="noStrike" cap="none" dirty="0">
                          <a:solidFill>
                            <a:schemeClr val="dk1"/>
                          </a:solidFill>
                          <a:effectLst/>
                          <a:latin typeface="Graphik" panose="020B0503030202060203" pitchFamily="34" charset="0"/>
                          <a:ea typeface="+mn-ea"/>
                          <a:cs typeface="+mn-cs"/>
                          <a:sym typeface="Arial"/>
                        </a:rPr>
                        <a:t>(Provide a concise and impactful title for your idea.)</a:t>
                      </a:r>
                      <a:endParaRPr lang="en-US" dirty="0">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r>
                        <a:rPr lang="en-US" dirty="0"/>
                        <a:t>"</a:t>
                      </a:r>
                      <a:r>
                        <a:rPr lang="en-US" dirty="0" err="1"/>
                        <a:t>Tailorly</a:t>
                      </a:r>
                      <a:r>
                        <a:rPr lang="en-US" dirty="0"/>
                        <a:t>: AI-Powered Personalized Shopping for Every Style"</a:t>
                      </a:r>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2836812125"/>
                  </a:ext>
                </a:extLst>
              </a:tr>
              <a:tr h="816769">
                <a:tc>
                  <a:txBody>
                    <a:bodyPr/>
                    <a:lstStyle/>
                    <a:p>
                      <a:pPr algn="ctr"/>
                      <a:r>
                        <a:rPr lang="en-US" b="1">
                          <a:latin typeface="Graphik" panose="020B0503030202060203" pitchFamily="34" charset="0"/>
                        </a:rPr>
                        <a:t>Team Name</a:t>
                      </a:r>
                      <a:endParaRPr lang="en-US" b="1" dirty="0">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latin typeface="Graphik" panose="020B0503030202060203" pitchFamily="34" charset="0"/>
                        </a:rPr>
                        <a:t>SmartPickers</a:t>
                      </a:r>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9433584"/>
                  </a:ext>
                </a:extLst>
              </a:tr>
              <a:tr h="1840706">
                <a:tc>
                  <a:txBody>
                    <a:bodyPr/>
                    <a:lstStyle/>
                    <a:p>
                      <a:pPr algn="ctr"/>
                      <a:r>
                        <a:rPr lang="en-US" b="1">
                          <a:latin typeface="Graphik" panose="020B0503030202060203" pitchFamily="34" charset="0"/>
                        </a:rPr>
                        <a:t>Problem Statement</a:t>
                      </a:r>
                      <a:endParaRPr lang="en-US" b="1" dirty="0">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Shoppers often struggle with finding products that match their personal style due to generic recommendations on e-commerce platforms. There is a need for an AI-driven solution that delivers personalized, data-based product suggestions to enhance user experience and satisfaction.</a:t>
                      </a:r>
                    </a:p>
                    <a:p>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1929743077"/>
                  </a:ext>
                </a:extLst>
              </a:tr>
              <a:tr h="1781175">
                <a:tc>
                  <a:txBody>
                    <a:bodyPr/>
                    <a:lstStyle/>
                    <a:p>
                      <a:pPr algn="ctr"/>
                      <a:r>
                        <a:rPr lang="en-US" b="1">
                          <a:latin typeface="Graphik" panose="020B0503030202060203" pitchFamily="34" charset="0"/>
                        </a:rPr>
                        <a:t>Proposed Solution</a:t>
                      </a:r>
                      <a:endParaRPr lang="en-US" b="1" dirty="0">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a:t>Tailorly</a:t>
                      </a:r>
                      <a:r>
                        <a:rPr lang="en-US" dirty="0"/>
                        <a:t> is an AI-powered personalized shopping platform that analyzes user data, preferences, and behavior to deliver curated product recommendations. By leveraging machine learning algorithms and real-time analytics, </a:t>
                      </a:r>
                      <a:r>
                        <a:rPr lang="en-US" dirty="0" err="1"/>
                        <a:t>Tailorly</a:t>
                      </a:r>
                      <a:r>
                        <a:rPr lang="en-US" dirty="0"/>
                        <a:t> creates a unique shopping experience for each user—minimizing search effort, increasing satisfaction, and boosting conversion rates.</a:t>
                      </a:r>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6236264"/>
                  </a:ext>
                </a:extLst>
              </a:tr>
            </a:tbl>
          </a:graphicData>
        </a:graphic>
      </p:graphicFrame>
    </p:spTree>
    <p:extLst>
      <p:ext uri="{BB962C8B-B14F-4D97-AF65-F5344CB8AC3E}">
        <p14:creationId xmlns:p14="http://schemas.microsoft.com/office/powerpoint/2010/main" val="1509750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6249200"/>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Problem statement you are trying to address</a:t>
            </a:r>
          </a:p>
          <a:p>
            <a:pPr defTabSz="1219170">
              <a:lnSpc>
                <a:spcPct val="80000"/>
              </a:lnSpc>
              <a:buClr>
                <a:srgbClr val="000000"/>
              </a:buClr>
              <a:buSzPts val="1100"/>
            </a:pPr>
            <a:endParaRPr lang="en-GB" sz="1870" kern="0" dirty="0">
              <a:solidFill>
                <a:srgbClr val="000000"/>
              </a:solidFill>
              <a:latin typeface="Arial(body)"/>
              <a:ea typeface="Google Sans SemiBold"/>
              <a:cs typeface="Google Sans SemiBold"/>
              <a:sym typeface="Google Sans SemiBold"/>
            </a:endParaRPr>
          </a:p>
          <a:p>
            <a:pPr defTabSz="1219170">
              <a:lnSpc>
                <a:spcPct val="80000"/>
              </a:lnSpc>
              <a:buClr>
                <a:srgbClr val="000000"/>
              </a:buClr>
              <a:buSzPts val="1100"/>
            </a:pPr>
            <a:endParaRPr lang="en-GB" sz="1870" kern="0" dirty="0">
              <a:solidFill>
                <a:srgbClr val="000000"/>
              </a:solidFill>
              <a:latin typeface="Arial(body)"/>
              <a:ea typeface="Google Sans SemiBold"/>
              <a:cs typeface="Google Sans SemiBold"/>
              <a:sym typeface="Google Sans SemiBold"/>
            </a:endParaRPr>
          </a:p>
          <a:p>
            <a:pPr marL="342900" indent="-342900" defTabSz="1219170">
              <a:lnSpc>
                <a:spcPct val="80000"/>
              </a:lnSpc>
              <a:buClr>
                <a:srgbClr val="000000"/>
              </a:buClr>
              <a:buSzPts val="1100"/>
              <a:buFont typeface="Wingdings" panose="05000000000000000000" pitchFamily="2" charset="2"/>
              <a:buChar char="q"/>
            </a:pPr>
            <a:r>
              <a:rPr lang="en-GB" sz="1870" kern="0" dirty="0">
                <a:solidFill>
                  <a:srgbClr val="000000"/>
                </a:solidFill>
                <a:latin typeface="Arial(body)"/>
                <a:ea typeface="Google Sans SemiBold"/>
                <a:cs typeface="Google Sans SemiBold"/>
                <a:sym typeface="Google Sans SemiBold"/>
              </a:rPr>
              <a:t>Existing e-commerce platforms provide generic product recommendations.</a:t>
            </a:r>
          </a:p>
          <a:p>
            <a:pPr marL="342900" indent="-342900" defTabSz="1219170">
              <a:lnSpc>
                <a:spcPct val="80000"/>
              </a:lnSpc>
              <a:buClr>
                <a:srgbClr val="000000"/>
              </a:buClr>
              <a:buSzPts val="1100"/>
              <a:buFont typeface="Wingdings" panose="05000000000000000000" pitchFamily="2" charset="2"/>
              <a:buChar char="q"/>
            </a:pPr>
            <a:endParaRPr lang="en-GB" sz="1870" kern="0" dirty="0">
              <a:solidFill>
                <a:srgbClr val="000000"/>
              </a:solidFill>
              <a:latin typeface="Arial(body)"/>
              <a:ea typeface="Google Sans SemiBold"/>
              <a:cs typeface="Google Sans SemiBold"/>
              <a:sym typeface="Google Sans SemiBold"/>
            </a:endParaRPr>
          </a:p>
          <a:p>
            <a:pPr marL="342900" indent="-342900" defTabSz="1219170">
              <a:lnSpc>
                <a:spcPct val="80000"/>
              </a:lnSpc>
              <a:buClr>
                <a:srgbClr val="000000"/>
              </a:buClr>
              <a:buSzPts val="1100"/>
              <a:buFont typeface="Wingdings" panose="05000000000000000000" pitchFamily="2" charset="2"/>
              <a:buChar char="q"/>
            </a:pPr>
            <a:r>
              <a:rPr lang="en-GB" sz="1870" kern="0" dirty="0">
                <a:solidFill>
                  <a:srgbClr val="000000"/>
                </a:solidFill>
                <a:latin typeface="Arial(body)"/>
                <a:ea typeface="Google Sans SemiBold"/>
                <a:cs typeface="Google Sans SemiBold"/>
                <a:sym typeface="Google Sans SemiBold"/>
              </a:rPr>
              <a:t>Users struggle to find items that match their unique tastes and preferences.</a:t>
            </a:r>
          </a:p>
          <a:p>
            <a:pPr marL="342900" indent="-342900" defTabSz="1219170">
              <a:lnSpc>
                <a:spcPct val="80000"/>
              </a:lnSpc>
              <a:buClr>
                <a:srgbClr val="000000"/>
              </a:buClr>
              <a:buSzPts val="1100"/>
              <a:buFont typeface="Wingdings" panose="05000000000000000000" pitchFamily="2" charset="2"/>
              <a:buChar char="q"/>
            </a:pPr>
            <a:endParaRPr lang="en-GB" sz="1870" kern="0" dirty="0">
              <a:solidFill>
                <a:srgbClr val="000000"/>
              </a:solidFill>
              <a:latin typeface="Arial(body)"/>
              <a:ea typeface="Google Sans SemiBold"/>
              <a:cs typeface="Google Sans SemiBold"/>
              <a:sym typeface="Google Sans SemiBold"/>
            </a:endParaRPr>
          </a:p>
          <a:p>
            <a:pPr marL="342900" indent="-342900" defTabSz="1219170">
              <a:lnSpc>
                <a:spcPct val="80000"/>
              </a:lnSpc>
              <a:buClr>
                <a:srgbClr val="000000"/>
              </a:buClr>
              <a:buSzPts val="1100"/>
              <a:buFont typeface="Wingdings" panose="05000000000000000000" pitchFamily="2" charset="2"/>
              <a:buChar char="q"/>
            </a:pPr>
            <a:r>
              <a:rPr lang="en-GB" sz="1870" kern="0" dirty="0">
                <a:solidFill>
                  <a:srgbClr val="000000"/>
                </a:solidFill>
                <a:latin typeface="Arial(body)"/>
                <a:ea typeface="Google Sans SemiBold"/>
                <a:cs typeface="Google Sans SemiBold"/>
                <a:sym typeface="Google Sans SemiBold"/>
              </a:rPr>
              <a:t>Lack of personalization leads to poor user engagement and satisfaction.</a:t>
            </a:r>
          </a:p>
          <a:p>
            <a:pPr marL="342900" indent="-342900" defTabSz="1219170">
              <a:lnSpc>
                <a:spcPct val="80000"/>
              </a:lnSpc>
              <a:buClr>
                <a:srgbClr val="000000"/>
              </a:buClr>
              <a:buSzPts val="1100"/>
              <a:buFont typeface="Wingdings" panose="05000000000000000000" pitchFamily="2" charset="2"/>
              <a:buChar char="q"/>
            </a:pPr>
            <a:endParaRPr lang="en-GB" sz="1870" kern="0" dirty="0">
              <a:solidFill>
                <a:srgbClr val="000000"/>
              </a:solidFill>
              <a:latin typeface="Arial(body)"/>
              <a:ea typeface="Google Sans SemiBold"/>
              <a:cs typeface="Google Sans SemiBold"/>
              <a:sym typeface="Google Sans SemiBold"/>
            </a:endParaRPr>
          </a:p>
          <a:p>
            <a:pPr marL="342900" indent="-342900" defTabSz="1219170">
              <a:lnSpc>
                <a:spcPct val="80000"/>
              </a:lnSpc>
              <a:buClr>
                <a:srgbClr val="000000"/>
              </a:buClr>
              <a:buSzPts val="1100"/>
              <a:buFont typeface="Wingdings" panose="05000000000000000000" pitchFamily="2" charset="2"/>
              <a:buChar char="q"/>
            </a:pPr>
            <a:r>
              <a:rPr lang="en-GB" sz="1870" kern="0" dirty="0">
                <a:solidFill>
                  <a:srgbClr val="000000"/>
                </a:solidFill>
                <a:latin typeface="Arial(body)"/>
                <a:ea typeface="Google Sans SemiBold"/>
                <a:cs typeface="Google Sans SemiBold"/>
                <a:sym typeface="Google Sans SemiBold"/>
              </a:rPr>
              <a:t>The overwhelming number of choices causes decision fatigue.</a:t>
            </a:r>
          </a:p>
          <a:p>
            <a:pPr marL="342900" indent="-342900" defTabSz="1219170">
              <a:lnSpc>
                <a:spcPct val="80000"/>
              </a:lnSpc>
              <a:buClr>
                <a:srgbClr val="000000"/>
              </a:buClr>
              <a:buSzPts val="1100"/>
              <a:buFont typeface="Wingdings" panose="05000000000000000000" pitchFamily="2" charset="2"/>
              <a:buChar char="q"/>
            </a:pPr>
            <a:endParaRPr lang="en-GB" sz="1870" kern="0" dirty="0">
              <a:solidFill>
                <a:srgbClr val="000000"/>
              </a:solidFill>
              <a:latin typeface="Arial(body)"/>
              <a:ea typeface="Google Sans SemiBold"/>
              <a:cs typeface="Google Sans SemiBold"/>
              <a:sym typeface="Google Sans SemiBold"/>
            </a:endParaRPr>
          </a:p>
          <a:p>
            <a:pPr marL="342900" indent="-342900" defTabSz="1219170">
              <a:lnSpc>
                <a:spcPct val="80000"/>
              </a:lnSpc>
              <a:buClr>
                <a:srgbClr val="000000"/>
              </a:buClr>
              <a:buSzPts val="1100"/>
              <a:buFont typeface="Wingdings" panose="05000000000000000000" pitchFamily="2" charset="2"/>
              <a:buChar char="q"/>
            </a:pPr>
            <a:r>
              <a:rPr lang="en-GB" sz="1870" kern="0" dirty="0">
                <a:solidFill>
                  <a:srgbClr val="000000"/>
                </a:solidFill>
                <a:latin typeface="Arial(body)"/>
                <a:ea typeface="Google Sans SemiBold"/>
                <a:cs typeface="Google Sans SemiBold"/>
                <a:sym typeface="Google Sans SemiBold"/>
              </a:rPr>
              <a:t>There is a need for an AI-driven solution that delivers personalized shopping experiences using user </a:t>
            </a:r>
            <a:r>
              <a:rPr lang="en-GB" sz="1870" kern="0" dirty="0" err="1">
                <a:solidFill>
                  <a:srgbClr val="000000"/>
                </a:solidFill>
                <a:latin typeface="Arial(body)"/>
                <a:ea typeface="Google Sans SemiBold"/>
                <a:cs typeface="Google Sans SemiBold"/>
                <a:sym typeface="Google Sans SemiBold"/>
              </a:rPr>
              <a:t>behavior</a:t>
            </a:r>
            <a:r>
              <a:rPr lang="en-GB" sz="1870" kern="0" dirty="0">
                <a:solidFill>
                  <a:srgbClr val="000000"/>
                </a:solidFill>
                <a:latin typeface="Arial(body)"/>
                <a:ea typeface="Google Sans SemiBold"/>
                <a:cs typeface="Google Sans SemiBold"/>
                <a:sym typeface="Google Sans SemiBold"/>
              </a:rPr>
              <a:t> and data insights.</a:t>
            </a:r>
          </a:p>
          <a:p>
            <a:pPr defTabSz="1219170">
              <a:lnSpc>
                <a:spcPct val="80000"/>
              </a:lnSpc>
              <a:buClr>
                <a:srgbClr val="000000"/>
              </a:buClr>
              <a:buSzPts val="1100"/>
            </a:pPr>
            <a:endParaRPr lang="en-GB" sz="1870" kern="0" dirty="0">
              <a:solidFill>
                <a:srgbClr val="000000"/>
              </a:solidFill>
              <a:latin typeface="Arial(body)"/>
              <a:ea typeface="Google Sans SemiBold"/>
              <a:cs typeface="Google Sans SemiBold"/>
              <a:sym typeface="Google Sans SemiBold"/>
            </a:endParaRPr>
          </a:p>
          <a:p>
            <a:pPr defTabSz="1219170">
              <a:lnSpc>
                <a:spcPct val="80000"/>
              </a:lnSpc>
              <a:buClr>
                <a:srgbClr val="000000"/>
              </a:buClr>
              <a:buSzPts val="1100"/>
            </a:pPr>
            <a:endParaRPr lang="en-GB" sz="2667" b="1"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endParaRPr sz="1200" kern="0" dirty="0">
              <a:solidFill>
                <a:srgbClr val="000000"/>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5887459"/>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Proposed Solution Overview</a:t>
            </a: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Brief approach description or methodology used to tackle the problem</a:t>
            </a:r>
          </a:p>
          <a:p>
            <a:pPr defTabSz="1219170">
              <a:lnSpc>
                <a:spcPct val="80000"/>
              </a:lnSpc>
              <a:buClr>
                <a:srgbClr val="000000"/>
              </a:buClr>
              <a:buSzPts val="1100"/>
            </a:pPr>
            <a:endPar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endParaRPr>
          </a:p>
          <a:p>
            <a:pPr marL="342900" indent="-342900" defTabSz="1219170">
              <a:lnSpc>
                <a:spcPct val="80000"/>
              </a:lnSpc>
              <a:buClr>
                <a:srgbClr val="000000"/>
              </a:buClr>
              <a:buSzPts val="1100"/>
              <a:buFont typeface="Wingdings" panose="05000000000000000000" pitchFamily="2" charset="2"/>
              <a:buChar char="q"/>
            </a:pPr>
            <a:r>
              <a:rPr lang="en-IN" sz="1870" kern="0" dirty="0">
                <a:solidFill>
                  <a:srgbClr val="000000"/>
                </a:solidFill>
                <a:ea typeface="Times New Roman" panose="02020603050405020304" pitchFamily="18" charset="0"/>
                <a:cs typeface="Times New Roman" panose="02020603050405020304" pitchFamily="18" charset="0"/>
                <a:sym typeface="Arial"/>
              </a:rPr>
              <a:t>User Profiling: Collect and </a:t>
            </a:r>
            <a:r>
              <a:rPr lang="en-IN" sz="1870" kern="0" dirty="0" err="1">
                <a:solidFill>
                  <a:srgbClr val="000000"/>
                </a:solidFill>
                <a:ea typeface="Times New Roman" panose="02020603050405020304" pitchFamily="18" charset="0"/>
                <a:cs typeface="Times New Roman" panose="02020603050405020304" pitchFamily="18" charset="0"/>
                <a:sym typeface="Arial"/>
              </a:rPr>
              <a:t>analyze</a:t>
            </a:r>
            <a:r>
              <a:rPr lang="en-IN" sz="1870" kern="0" dirty="0">
                <a:solidFill>
                  <a:srgbClr val="000000"/>
                </a:solidFill>
                <a:ea typeface="Times New Roman" panose="02020603050405020304" pitchFamily="18" charset="0"/>
                <a:cs typeface="Times New Roman" panose="02020603050405020304" pitchFamily="18" charset="0"/>
                <a:sym typeface="Arial"/>
              </a:rPr>
              <a:t> user data such as purchase history, browsing </a:t>
            </a:r>
            <a:r>
              <a:rPr lang="en-IN" sz="1870" kern="0" dirty="0" err="1">
                <a:solidFill>
                  <a:srgbClr val="000000"/>
                </a:solidFill>
                <a:ea typeface="Times New Roman" panose="02020603050405020304" pitchFamily="18" charset="0"/>
                <a:cs typeface="Times New Roman" panose="02020603050405020304" pitchFamily="18" charset="0"/>
                <a:sym typeface="Arial"/>
              </a:rPr>
              <a:t>behavior</a:t>
            </a:r>
            <a:r>
              <a:rPr lang="en-IN" sz="1870" kern="0" dirty="0">
                <a:solidFill>
                  <a:srgbClr val="000000"/>
                </a:solidFill>
                <a:ea typeface="Times New Roman" panose="02020603050405020304" pitchFamily="18" charset="0"/>
                <a:cs typeface="Times New Roman" panose="02020603050405020304" pitchFamily="18" charset="0"/>
                <a:sym typeface="Arial"/>
              </a:rPr>
              <a:t>, preferences, and style choices.</a:t>
            </a:r>
          </a:p>
          <a:p>
            <a:pPr marL="342900" indent="-342900" defTabSz="1219170">
              <a:lnSpc>
                <a:spcPct val="80000"/>
              </a:lnSpc>
              <a:buClr>
                <a:srgbClr val="000000"/>
              </a:buClr>
              <a:buSzPts val="1100"/>
              <a:buFont typeface="Wingdings" panose="05000000000000000000" pitchFamily="2" charset="2"/>
              <a:buChar char="q"/>
            </a:pPr>
            <a:endParaRPr lang="en-IN" sz="1870" kern="0" dirty="0">
              <a:solidFill>
                <a:srgbClr val="000000"/>
              </a:solidFill>
              <a:ea typeface="Times New Roman" panose="02020603050405020304" pitchFamily="18" charset="0"/>
              <a:cs typeface="Times New Roman" panose="02020603050405020304" pitchFamily="18" charset="0"/>
              <a:sym typeface="Arial"/>
            </a:endParaRPr>
          </a:p>
          <a:p>
            <a:pPr marL="342900" indent="-342900" defTabSz="1219170">
              <a:lnSpc>
                <a:spcPct val="80000"/>
              </a:lnSpc>
              <a:buClr>
                <a:srgbClr val="000000"/>
              </a:buClr>
              <a:buSzPts val="1100"/>
              <a:buFont typeface="Wingdings" panose="05000000000000000000" pitchFamily="2" charset="2"/>
              <a:buChar char="q"/>
            </a:pPr>
            <a:r>
              <a:rPr lang="en-IN" sz="1870" kern="0" dirty="0">
                <a:solidFill>
                  <a:srgbClr val="000000"/>
                </a:solidFill>
                <a:ea typeface="Times New Roman" panose="02020603050405020304" pitchFamily="18" charset="0"/>
                <a:cs typeface="Times New Roman" panose="02020603050405020304" pitchFamily="18" charset="0"/>
                <a:sym typeface="Arial"/>
              </a:rPr>
              <a:t>AI-Powered Recommendation Engine: Use machine learning algorithms (like collaborative filtering and content-based filtering) to generate personalized product suggestions.</a:t>
            </a:r>
          </a:p>
          <a:p>
            <a:pPr marL="342900" indent="-342900" defTabSz="1219170">
              <a:lnSpc>
                <a:spcPct val="80000"/>
              </a:lnSpc>
              <a:buClr>
                <a:srgbClr val="000000"/>
              </a:buClr>
              <a:buSzPts val="1100"/>
              <a:buFont typeface="Wingdings" panose="05000000000000000000" pitchFamily="2" charset="2"/>
              <a:buChar char="q"/>
            </a:pPr>
            <a:endParaRPr lang="en-IN" sz="1870" kern="0" dirty="0">
              <a:solidFill>
                <a:srgbClr val="000000"/>
              </a:solidFill>
              <a:ea typeface="Times New Roman" panose="02020603050405020304" pitchFamily="18" charset="0"/>
              <a:cs typeface="Times New Roman" panose="02020603050405020304" pitchFamily="18" charset="0"/>
              <a:sym typeface="Arial"/>
            </a:endParaRPr>
          </a:p>
          <a:p>
            <a:pPr marL="342900" indent="-342900" defTabSz="1219170">
              <a:lnSpc>
                <a:spcPct val="80000"/>
              </a:lnSpc>
              <a:buClr>
                <a:srgbClr val="000000"/>
              </a:buClr>
              <a:buSzPts val="1100"/>
              <a:buFont typeface="Wingdings" panose="05000000000000000000" pitchFamily="2" charset="2"/>
              <a:buChar char="q"/>
            </a:pPr>
            <a:r>
              <a:rPr lang="en-IN" sz="1870" kern="0" dirty="0">
                <a:solidFill>
                  <a:srgbClr val="000000"/>
                </a:solidFill>
                <a:ea typeface="Times New Roman" panose="02020603050405020304" pitchFamily="18" charset="0"/>
                <a:cs typeface="Times New Roman" panose="02020603050405020304" pitchFamily="18" charset="0"/>
                <a:sym typeface="Arial"/>
              </a:rPr>
              <a:t>Real-Time Personalization: Continuously adapt recommendations based on real-time user interactions.</a:t>
            </a:r>
          </a:p>
          <a:p>
            <a:pPr marL="342900" indent="-342900" defTabSz="1219170">
              <a:lnSpc>
                <a:spcPct val="80000"/>
              </a:lnSpc>
              <a:buClr>
                <a:srgbClr val="000000"/>
              </a:buClr>
              <a:buSzPts val="1100"/>
              <a:buFont typeface="Wingdings" panose="05000000000000000000" pitchFamily="2" charset="2"/>
              <a:buChar char="q"/>
            </a:pPr>
            <a:endParaRPr lang="en-IN" sz="1870" kern="0" dirty="0">
              <a:solidFill>
                <a:srgbClr val="000000"/>
              </a:solidFill>
              <a:ea typeface="Times New Roman" panose="02020603050405020304" pitchFamily="18" charset="0"/>
              <a:cs typeface="Times New Roman" panose="02020603050405020304" pitchFamily="18" charset="0"/>
              <a:sym typeface="Arial"/>
            </a:endParaRPr>
          </a:p>
          <a:p>
            <a:pPr marL="342900" indent="-342900" defTabSz="1219170">
              <a:lnSpc>
                <a:spcPct val="80000"/>
              </a:lnSpc>
              <a:buClr>
                <a:srgbClr val="000000"/>
              </a:buClr>
              <a:buSzPts val="1100"/>
              <a:buFont typeface="Wingdings" panose="05000000000000000000" pitchFamily="2" charset="2"/>
              <a:buChar char="q"/>
            </a:pPr>
            <a:r>
              <a:rPr lang="en-IN" sz="1870" kern="0" dirty="0">
                <a:solidFill>
                  <a:srgbClr val="000000"/>
                </a:solidFill>
                <a:ea typeface="Times New Roman" panose="02020603050405020304" pitchFamily="18" charset="0"/>
                <a:cs typeface="Times New Roman" panose="02020603050405020304" pitchFamily="18" charset="0"/>
                <a:sym typeface="Arial"/>
              </a:rPr>
              <a:t>Smart Segmentation: Group users into dynamic segments to deliver tailored content and offers.</a:t>
            </a:r>
          </a:p>
          <a:p>
            <a:pPr marL="342900" indent="-342900" defTabSz="1219170">
              <a:lnSpc>
                <a:spcPct val="80000"/>
              </a:lnSpc>
              <a:buClr>
                <a:srgbClr val="000000"/>
              </a:buClr>
              <a:buSzPts val="1100"/>
              <a:buFont typeface="Wingdings" panose="05000000000000000000" pitchFamily="2" charset="2"/>
              <a:buChar char="q"/>
            </a:pPr>
            <a:endParaRPr lang="en-IN" sz="1870" kern="0" dirty="0">
              <a:solidFill>
                <a:srgbClr val="000000"/>
              </a:solidFill>
              <a:ea typeface="Times New Roman" panose="02020603050405020304" pitchFamily="18" charset="0"/>
              <a:cs typeface="Times New Roman" panose="02020603050405020304" pitchFamily="18" charset="0"/>
              <a:sym typeface="Arial"/>
            </a:endParaRPr>
          </a:p>
          <a:p>
            <a:pPr marL="342900" indent="-342900" defTabSz="1219170">
              <a:lnSpc>
                <a:spcPct val="80000"/>
              </a:lnSpc>
              <a:buClr>
                <a:srgbClr val="000000"/>
              </a:buClr>
              <a:buSzPts val="1100"/>
              <a:buFont typeface="Wingdings" panose="05000000000000000000" pitchFamily="2" charset="2"/>
              <a:buChar char="q"/>
            </a:pPr>
            <a:r>
              <a:rPr lang="en-IN" sz="1870" kern="0" dirty="0">
                <a:solidFill>
                  <a:srgbClr val="000000"/>
                </a:solidFill>
                <a:ea typeface="Times New Roman" panose="02020603050405020304" pitchFamily="18" charset="0"/>
                <a:cs typeface="Times New Roman" panose="02020603050405020304" pitchFamily="18" charset="0"/>
                <a:sym typeface="Arial"/>
              </a:rPr>
              <a:t>Feedback Loop: Incorporate user feedback to improve recommendation accuracy over time.</a:t>
            </a:r>
          </a:p>
          <a:p>
            <a:pPr marL="342900" indent="-342900" defTabSz="1219170">
              <a:lnSpc>
                <a:spcPct val="80000"/>
              </a:lnSpc>
              <a:buClr>
                <a:srgbClr val="000000"/>
              </a:buClr>
              <a:buSzPts val="1100"/>
              <a:buFont typeface="Wingdings" panose="05000000000000000000" pitchFamily="2" charset="2"/>
              <a:buChar char="q"/>
            </a:pPr>
            <a:endParaRPr lang="en-IN" sz="1870" kern="0" dirty="0">
              <a:solidFill>
                <a:srgbClr val="000000"/>
              </a:solidFill>
              <a:ea typeface="Times New Roman" panose="02020603050405020304" pitchFamily="18" charset="0"/>
              <a:cs typeface="Times New Roman" panose="02020603050405020304" pitchFamily="18" charset="0"/>
              <a:sym typeface="Arial"/>
            </a:endParaRPr>
          </a:p>
          <a:p>
            <a:pPr marL="342900" indent="-342900" defTabSz="1219170">
              <a:lnSpc>
                <a:spcPct val="80000"/>
              </a:lnSpc>
              <a:buClr>
                <a:srgbClr val="000000"/>
              </a:buClr>
              <a:buSzPts val="1100"/>
              <a:buFont typeface="Wingdings" panose="05000000000000000000" pitchFamily="2" charset="2"/>
              <a:buChar char="q"/>
            </a:pPr>
            <a:r>
              <a:rPr lang="en-IN" sz="1870" kern="0" dirty="0">
                <a:solidFill>
                  <a:srgbClr val="000000"/>
                </a:solidFill>
                <a:ea typeface="Times New Roman" panose="02020603050405020304" pitchFamily="18" charset="0"/>
                <a:cs typeface="Times New Roman" panose="02020603050405020304" pitchFamily="18" charset="0"/>
                <a:sym typeface="Arial"/>
              </a:rPr>
              <a:t>Seamless UX Integration: Embed AI suggestions into the shopping interface for a smooth and engaging experience.</a:t>
            </a: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 </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86936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251208"/>
            <a:ext cx="11233753" cy="643519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IN" sz="2667" b="1" kern="0" dirty="0">
                <a:solidFill>
                  <a:srgbClr val="000000"/>
                </a:solidFill>
                <a:ea typeface="Google Sans SemiBold"/>
                <a:cs typeface="Google Sans SemiBold"/>
                <a:sym typeface="Arial"/>
              </a:rPr>
              <a:t>Technologies Used </a:t>
            </a:r>
          </a:p>
          <a:p>
            <a:pPr defTabSz="1219170">
              <a:lnSpc>
                <a:spcPct val="80000"/>
              </a:lnSpc>
              <a:buClr>
                <a:srgbClr val="000000"/>
              </a:buClr>
              <a:buSzPts val="1100"/>
            </a:pPr>
            <a:r>
              <a:rPr lang="en-IN" sz="2667" kern="0" dirty="0">
                <a:solidFill>
                  <a:srgbClr val="000000"/>
                </a:solidFill>
                <a:ea typeface="Times New Roman" panose="02020603050405020304" pitchFamily="18" charset="0"/>
                <a:cs typeface="Times New Roman" panose="02020603050405020304" pitchFamily="18" charset="0"/>
                <a:sym typeface="Arial"/>
              </a:rPr>
              <a:t>List the key technologies, frameworks, and tools you utilized in your solution</a:t>
            </a:r>
            <a:endParaRPr lang="en-IN" sz="2667" b="1" kern="0" dirty="0">
              <a:solidFill>
                <a:srgbClr val="000000"/>
              </a:solidFill>
              <a:ea typeface="Google Sans SemiBold"/>
              <a:cs typeface="Times New Roman" panose="02020603050405020304" pitchFamily="18" charset="0"/>
              <a:sym typeface="Arial"/>
            </a:endParaRPr>
          </a:p>
          <a:p>
            <a:pPr marL="342900" indent="-342900" defTabSz="1219170">
              <a:lnSpc>
                <a:spcPct val="80000"/>
              </a:lnSpc>
              <a:buClr>
                <a:srgbClr val="000000"/>
              </a:buClr>
              <a:buSzPts val="1100"/>
              <a:buFont typeface="Wingdings" panose="05000000000000000000" pitchFamily="2" charset="2"/>
              <a:buChar char="q"/>
            </a:pPr>
            <a:r>
              <a:rPr lang="en-IN" sz="1600" kern="0" dirty="0">
                <a:solidFill>
                  <a:srgbClr val="000000"/>
                </a:solidFill>
                <a:ea typeface="Google Sans SemiBold"/>
                <a:cs typeface="Times New Roman" panose="02020603050405020304" pitchFamily="18" charset="0"/>
                <a:sym typeface="Arial"/>
              </a:rPr>
              <a:t>Frontend:</a:t>
            </a:r>
          </a:p>
          <a:p>
            <a:pPr defTabSz="1219170">
              <a:lnSpc>
                <a:spcPct val="80000"/>
              </a:lnSpc>
              <a:buClr>
                <a:srgbClr val="000000"/>
              </a:buClr>
              <a:buSzPts val="1100"/>
            </a:pPr>
            <a:r>
              <a:rPr lang="en-IN" sz="1600" kern="0" dirty="0">
                <a:solidFill>
                  <a:srgbClr val="000000"/>
                </a:solidFill>
                <a:ea typeface="Google Sans SemiBold"/>
                <a:cs typeface="Times New Roman" panose="02020603050405020304" pitchFamily="18" charset="0"/>
                <a:sym typeface="Arial"/>
              </a:rPr>
              <a:t>         HTML5 / CSS3 / JavaScript  For building a responsive and interactive user interface.</a:t>
            </a:r>
          </a:p>
          <a:p>
            <a:pPr defTabSz="1219170">
              <a:lnSpc>
                <a:spcPct val="80000"/>
              </a:lnSpc>
              <a:buClr>
                <a:srgbClr val="000000"/>
              </a:buClr>
              <a:buSzPts val="1100"/>
            </a:pPr>
            <a:r>
              <a:rPr lang="en-IN" sz="1600" kern="0" dirty="0">
                <a:solidFill>
                  <a:srgbClr val="000000"/>
                </a:solidFill>
                <a:ea typeface="Google Sans SemiBold"/>
                <a:cs typeface="Times New Roman" panose="02020603050405020304" pitchFamily="18" charset="0"/>
                <a:sym typeface="Arial"/>
              </a:rPr>
              <a:t>         React.js  For dynamic component-based UI and state management.</a:t>
            </a:r>
          </a:p>
          <a:p>
            <a:pPr marL="342900" indent="-342900" defTabSz="1219170">
              <a:lnSpc>
                <a:spcPct val="80000"/>
              </a:lnSpc>
              <a:buClr>
                <a:srgbClr val="000000"/>
              </a:buClr>
              <a:buSzPts val="1100"/>
              <a:buFont typeface="Wingdings" panose="05000000000000000000" pitchFamily="2" charset="2"/>
              <a:buChar char="q"/>
            </a:pPr>
            <a:endParaRPr lang="en-IN" sz="1600" kern="0" dirty="0">
              <a:solidFill>
                <a:srgbClr val="000000"/>
              </a:solidFill>
              <a:ea typeface="Google Sans SemiBold"/>
              <a:cs typeface="Times New Roman" panose="02020603050405020304" pitchFamily="18" charset="0"/>
              <a:sym typeface="Arial"/>
            </a:endParaRPr>
          </a:p>
          <a:p>
            <a:pPr marL="342900" indent="-342900" defTabSz="1219170">
              <a:lnSpc>
                <a:spcPct val="80000"/>
              </a:lnSpc>
              <a:buClr>
                <a:srgbClr val="000000"/>
              </a:buClr>
              <a:buSzPts val="1100"/>
              <a:buFont typeface="Wingdings" panose="05000000000000000000" pitchFamily="2" charset="2"/>
              <a:buChar char="q"/>
            </a:pPr>
            <a:r>
              <a:rPr lang="en-IN" sz="1600" kern="0" dirty="0">
                <a:solidFill>
                  <a:srgbClr val="000000"/>
                </a:solidFill>
                <a:ea typeface="Google Sans SemiBold"/>
                <a:cs typeface="Times New Roman" panose="02020603050405020304" pitchFamily="18" charset="0"/>
                <a:sym typeface="Arial"/>
              </a:rPr>
              <a:t>Backend:</a:t>
            </a:r>
          </a:p>
          <a:p>
            <a:pPr defTabSz="1219170">
              <a:lnSpc>
                <a:spcPct val="80000"/>
              </a:lnSpc>
              <a:buClr>
                <a:srgbClr val="000000"/>
              </a:buClr>
              <a:buSzPts val="1100"/>
            </a:pPr>
            <a:r>
              <a:rPr lang="en-IN" sz="1600" kern="0" dirty="0">
                <a:solidFill>
                  <a:srgbClr val="000000"/>
                </a:solidFill>
                <a:ea typeface="Google Sans SemiBold"/>
                <a:cs typeface="Times New Roman" panose="02020603050405020304" pitchFamily="18" charset="0"/>
                <a:sym typeface="Arial"/>
              </a:rPr>
              <a:t>        Node.js or Spring Boot (Java)  For handling API requests and server-side logic.</a:t>
            </a:r>
          </a:p>
          <a:p>
            <a:pPr defTabSz="1219170">
              <a:lnSpc>
                <a:spcPct val="80000"/>
              </a:lnSpc>
              <a:buClr>
                <a:srgbClr val="000000"/>
              </a:buClr>
              <a:buSzPts val="1100"/>
            </a:pPr>
            <a:r>
              <a:rPr lang="en-IN" sz="1600" kern="0" dirty="0">
                <a:solidFill>
                  <a:srgbClr val="000000"/>
                </a:solidFill>
                <a:ea typeface="Google Sans SemiBold"/>
                <a:cs typeface="Times New Roman" panose="02020603050405020304" pitchFamily="18" charset="0"/>
                <a:sym typeface="Arial"/>
              </a:rPr>
              <a:t>        Express.js (if using Node)  Lightweight backend framework.</a:t>
            </a:r>
          </a:p>
          <a:p>
            <a:pPr marL="342900" indent="-342900" defTabSz="1219170">
              <a:lnSpc>
                <a:spcPct val="80000"/>
              </a:lnSpc>
              <a:buClr>
                <a:srgbClr val="000000"/>
              </a:buClr>
              <a:buSzPts val="1100"/>
              <a:buFont typeface="Wingdings" panose="05000000000000000000" pitchFamily="2" charset="2"/>
              <a:buChar char="q"/>
            </a:pPr>
            <a:endParaRPr lang="en-IN" sz="1600" kern="0" dirty="0">
              <a:solidFill>
                <a:srgbClr val="000000"/>
              </a:solidFill>
              <a:ea typeface="Google Sans SemiBold"/>
              <a:cs typeface="Times New Roman" panose="02020603050405020304" pitchFamily="18" charset="0"/>
              <a:sym typeface="Arial"/>
            </a:endParaRPr>
          </a:p>
          <a:p>
            <a:pPr marL="342900" indent="-342900" defTabSz="1219170">
              <a:lnSpc>
                <a:spcPct val="80000"/>
              </a:lnSpc>
              <a:buClr>
                <a:srgbClr val="000000"/>
              </a:buClr>
              <a:buSzPts val="1100"/>
              <a:buFont typeface="Wingdings" panose="05000000000000000000" pitchFamily="2" charset="2"/>
              <a:buChar char="q"/>
            </a:pPr>
            <a:r>
              <a:rPr lang="en-IN" sz="1600" kern="0" dirty="0">
                <a:solidFill>
                  <a:srgbClr val="000000"/>
                </a:solidFill>
                <a:ea typeface="Google Sans SemiBold"/>
                <a:cs typeface="Times New Roman" panose="02020603050405020304" pitchFamily="18" charset="0"/>
                <a:sym typeface="Arial"/>
              </a:rPr>
              <a:t>Machine Learning &amp; AI:</a:t>
            </a:r>
          </a:p>
          <a:p>
            <a:pPr defTabSz="1219170">
              <a:lnSpc>
                <a:spcPct val="80000"/>
              </a:lnSpc>
              <a:buClr>
                <a:srgbClr val="000000"/>
              </a:buClr>
              <a:buSzPts val="1100"/>
            </a:pPr>
            <a:r>
              <a:rPr lang="en-IN" sz="1600" kern="0" dirty="0">
                <a:solidFill>
                  <a:srgbClr val="000000"/>
                </a:solidFill>
                <a:ea typeface="Google Sans SemiBold"/>
                <a:cs typeface="Times New Roman" panose="02020603050405020304" pitchFamily="18" charset="0"/>
                <a:sym typeface="Arial"/>
              </a:rPr>
              <a:t>        Python  For implementing AI algorithms.</a:t>
            </a:r>
          </a:p>
          <a:p>
            <a:pPr defTabSz="1219170">
              <a:lnSpc>
                <a:spcPct val="80000"/>
              </a:lnSpc>
              <a:buClr>
                <a:srgbClr val="000000"/>
              </a:buClr>
              <a:buSzPts val="1100"/>
            </a:pPr>
            <a:r>
              <a:rPr lang="en-IN" sz="1600" kern="0" dirty="0">
                <a:solidFill>
                  <a:srgbClr val="000000"/>
                </a:solidFill>
                <a:ea typeface="Google Sans SemiBold"/>
                <a:cs typeface="Times New Roman" panose="02020603050405020304" pitchFamily="18" charset="0"/>
                <a:sym typeface="Arial"/>
              </a:rPr>
              <a:t>        Scikit-learn / TensorFlow / </a:t>
            </a:r>
            <a:r>
              <a:rPr lang="en-IN" sz="1600" kern="0" dirty="0" err="1">
                <a:solidFill>
                  <a:srgbClr val="000000"/>
                </a:solidFill>
                <a:ea typeface="Google Sans SemiBold"/>
                <a:cs typeface="Times New Roman" panose="02020603050405020304" pitchFamily="18" charset="0"/>
                <a:sym typeface="Arial"/>
              </a:rPr>
              <a:t>Keras</a:t>
            </a:r>
            <a:r>
              <a:rPr lang="en-IN" sz="1600" kern="0" dirty="0">
                <a:solidFill>
                  <a:srgbClr val="000000"/>
                </a:solidFill>
                <a:ea typeface="Google Sans SemiBold"/>
                <a:cs typeface="Times New Roman" panose="02020603050405020304" pitchFamily="18" charset="0"/>
                <a:sym typeface="Arial"/>
              </a:rPr>
              <a:t>  For building and training recommendation models.</a:t>
            </a:r>
          </a:p>
          <a:p>
            <a:pPr defTabSz="1219170">
              <a:lnSpc>
                <a:spcPct val="80000"/>
              </a:lnSpc>
              <a:buClr>
                <a:srgbClr val="000000"/>
              </a:buClr>
              <a:buSzPts val="1100"/>
            </a:pPr>
            <a:r>
              <a:rPr lang="en-IN" sz="1600" kern="0" dirty="0">
                <a:solidFill>
                  <a:srgbClr val="000000"/>
                </a:solidFill>
                <a:ea typeface="Google Sans SemiBold"/>
                <a:cs typeface="Times New Roman" panose="02020603050405020304" pitchFamily="18" charset="0"/>
                <a:sym typeface="Arial"/>
              </a:rPr>
              <a:t>        Pandas / NumPy  For data preprocessing and manipulation.</a:t>
            </a:r>
          </a:p>
          <a:p>
            <a:pPr marL="342900" indent="-342900" defTabSz="1219170">
              <a:lnSpc>
                <a:spcPct val="80000"/>
              </a:lnSpc>
              <a:buClr>
                <a:srgbClr val="000000"/>
              </a:buClr>
              <a:buSzPts val="1100"/>
              <a:buFont typeface="Wingdings" panose="05000000000000000000" pitchFamily="2" charset="2"/>
              <a:buChar char="q"/>
            </a:pPr>
            <a:endParaRPr lang="en-IN" sz="1600" kern="0" dirty="0">
              <a:solidFill>
                <a:srgbClr val="000000"/>
              </a:solidFill>
              <a:ea typeface="Google Sans SemiBold"/>
              <a:cs typeface="Times New Roman" panose="02020603050405020304" pitchFamily="18" charset="0"/>
              <a:sym typeface="Arial"/>
            </a:endParaRPr>
          </a:p>
          <a:p>
            <a:pPr marL="342900" indent="-342900" defTabSz="1219170">
              <a:lnSpc>
                <a:spcPct val="80000"/>
              </a:lnSpc>
              <a:buClr>
                <a:srgbClr val="000000"/>
              </a:buClr>
              <a:buSzPts val="1100"/>
              <a:buFont typeface="Wingdings" panose="05000000000000000000" pitchFamily="2" charset="2"/>
              <a:buChar char="q"/>
            </a:pPr>
            <a:r>
              <a:rPr lang="en-IN" sz="1600" kern="0" dirty="0">
                <a:solidFill>
                  <a:srgbClr val="000000"/>
                </a:solidFill>
                <a:ea typeface="Google Sans SemiBold"/>
                <a:cs typeface="Times New Roman" panose="02020603050405020304" pitchFamily="18" charset="0"/>
                <a:sym typeface="Arial"/>
              </a:rPr>
              <a:t>Database:</a:t>
            </a:r>
          </a:p>
          <a:p>
            <a:pPr defTabSz="1219170">
              <a:lnSpc>
                <a:spcPct val="80000"/>
              </a:lnSpc>
              <a:buClr>
                <a:srgbClr val="000000"/>
              </a:buClr>
              <a:buSzPts val="1100"/>
            </a:pPr>
            <a:r>
              <a:rPr lang="en-IN" sz="1600" kern="0" dirty="0">
                <a:solidFill>
                  <a:srgbClr val="000000"/>
                </a:solidFill>
                <a:ea typeface="Google Sans SemiBold"/>
                <a:cs typeface="Times New Roman" panose="02020603050405020304" pitchFamily="18" charset="0"/>
                <a:sym typeface="Arial"/>
              </a:rPr>
              <a:t>        MongoDB or MySQL  For storing user data, preferences, and purchase history.</a:t>
            </a:r>
          </a:p>
          <a:p>
            <a:pPr marL="342900" indent="-342900" defTabSz="1219170">
              <a:lnSpc>
                <a:spcPct val="80000"/>
              </a:lnSpc>
              <a:buClr>
                <a:srgbClr val="000000"/>
              </a:buClr>
              <a:buSzPts val="1100"/>
              <a:buFont typeface="Wingdings" panose="05000000000000000000" pitchFamily="2" charset="2"/>
              <a:buChar char="q"/>
            </a:pPr>
            <a:endParaRPr lang="en-IN" sz="1600" kern="0" dirty="0">
              <a:solidFill>
                <a:srgbClr val="000000"/>
              </a:solidFill>
              <a:ea typeface="Google Sans SemiBold"/>
              <a:cs typeface="Times New Roman" panose="02020603050405020304" pitchFamily="18" charset="0"/>
              <a:sym typeface="Arial"/>
            </a:endParaRPr>
          </a:p>
          <a:p>
            <a:pPr marL="342900" indent="-342900" defTabSz="1219170">
              <a:lnSpc>
                <a:spcPct val="80000"/>
              </a:lnSpc>
              <a:buClr>
                <a:srgbClr val="000000"/>
              </a:buClr>
              <a:buSzPts val="1100"/>
              <a:buFont typeface="Wingdings" panose="05000000000000000000" pitchFamily="2" charset="2"/>
              <a:buChar char="q"/>
            </a:pPr>
            <a:r>
              <a:rPr lang="en-IN" sz="1600" kern="0" dirty="0">
                <a:solidFill>
                  <a:srgbClr val="000000"/>
                </a:solidFill>
                <a:ea typeface="Google Sans SemiBold"/>
                <a:cs typeface="Times New Roman" panose="02020603050405020304" pitchFamily="18" charset="0"/>
                <a:sym typeface="Arial"/>
              </a:rPr>
              <a:t>Recommendation Engine:</a:t>
            </a:r>
          </a:p>
          <a:p>
            <a:pPr defTabSz="1219170">
              <a:lnSpc>
                <a:spcPct val="80000"/>
              </a:lnSpc>
              <a:buClr>
                <a:srgbClr val="000000"/>
              </a:buClr>
              <a:buSzPts val="1100"/>
            </a:pPr>
            <a:r>
              <a:rPr lang="en-IN" sz="1600" kern="0" dirty="0">
                <a:solidFill>
                  <a:srgbClr val="000000"/>
                </a:solidFill>
                <a:ea typeface="Google Sans SemiBold"/>
                <a:cs typeface="Times New Roman" panose="02020603050405020304" pitchFamily="18" charset="0"/>
                <a:sym typeface="Arial"/>
              </a:rPr>
              <a:t>         Collaborative Filtering</a:t>
            </a:r>
          </a:p>
          <a:p>
            <a:pPr defTabSz="1219170">
              <a:lnSpc>
                <a:spcPct val="80000"/>
              </a:lnSpc>
              <a:buClr>
                <a:srgbClr val="000000"/>
              </a:buClr>
              <a:buSzPts val="1100"/>
            </a:pPr>
            <a:r>
              <a:rPr lang="en-IN" sz="1600" kern="0" dirty="0">
                <a:solidFill>
                  <a:srgbClr val="000000"/>
                </a:solidFill>
                <a:ea typeface="Google Sans SemiBold"/>
                <a:cs typeface="Times New Roman" panose="02020603050405020304" pitchFamily="18" charset="0"/>
                <a:sym typeface="Arial"/>
              </a:rPr>
              <a:t>         Content-Based Filtering</a:t>
            </a:r>
          </a:p>
          <a:p>
            <a:pPr defTabSz="1219170">
              <a:lnSpc>
                <a:spcPct val="80000"/>
              </a:lnSpc>
              <a:buClr>
                <a:srgbClr val="000000"/>
              </a:buClr>
              <a:buSzPts val="1100"/>
            </a:pPr>
            <a:r>
              <a:rPr lang="en-IN" sz="1600" kern="0" dirty="0">
                <a:solidFill>
                  <a:srgbClr val="000000"/>
                </a:solidFill>
                <a:ea typeface="Google Sans SemiBold"/>
                <a:cs typeface="Times New Roman" panose="02020603050405020304" pitchFamily="18" charset="0"/>
                <a:sym typeface="Arial"/>
              </a:rPr>
              <a:t>         Hybrid Recommendation Models</a:t>
            </a:r>
          </a:p>
          <a:p>
            <a:pPr marL="342900" indent="-342900" defTabSz="1219170">
              <a:lnSpc>
                <a:spcPct val="80000"/>
              </a:lnSpc>
              <a:buClr>
                <a:srgbClr val="000000"/>
              </a:buClr>
              <a:buSzPts val="1100"/>
              <a:buFont typeface="Wingdings" panose="05000000000000000000" pitchFamily="2" charset="2"/>
              <a:buChar char="q"/>
            </a:pPr>
            <a:endParaRPr lang="en-IN" sz="1600" kern="0" dirty="0">
              <a:solidFill>
                <a:srgbClr val="000000"/>
              </a:solidFill>
              <a:ea typeface="Google Sans SemiBold"/>
              <a:cs typeface="Times New Roman" panose="02020603050405020304" pitchFamily="18" charset="0"/>
              <a:sym typeface="Arial"/>
            </a:endParaRPr>
          </a:p>
          <a:p>
            <a:pPr marL="342900" indent="-342900" defTabSz="1219170">
              <a:lnSpc>
                <a:spcPct val="80000"/>
              </a:lnSpc>
              <a:buClr>
                <a:srgbClr val="000000"/>
              </a:buClr>
              <a:buSzPts val="1100"/>
              <a:buFont typeface="Wingdings" panose="05000000000000000000" pitchFamily="2" charset="2"/>
              <a:buChar char="q"/>
            </a:pPr>
            <a:r>
              <a:rPr lang="en-IN" sz="1600" kern="0" dirty="0">
                <a:solidFill>
                  <a:srgbClr val="000000"/>
                </a:solidFill>
                <a:ea typeface="Google Sans SemiBold"/>
                <a:cs typeface="Times New Roman" panose="02020603050405020304" pitchFamily="18" charset="0"/>
                <a:sym typeface="Arial"/>
              </a:rPr>
              <a:t>Deployment &amp; Hosting:</a:t>
            </a:r>
          </a:p>
          <a:p>
            <a:pPr defTabSz="1219170">
              <a:lnSpc>
                <a:spcPct val="80000"/>
              </a:lnSpc>
              <a:buClr>
                <a:srgbClr val="000000"/>
              </a:buClr>
              <a:buSzPts val="1100"/>
            </a:pPr>
            <a:r>
              <a:rPr lang="en-IN" sz="1600" kern="0" dirty="0">
                <a:solidFill>
                  <a:srgbClr val="000000"/>
                </a:solidFill>
                <a:ea typeface="Google Sans SemiBold"/>
                <a:cs typeface="Times New Roman" panose="02020603050405020304" pitchFamily="18" charset="0"/>
                <a:sym typeface="Arial"/>
              </a:rPr>
              <a:t>        Firebase / Netlify / </a:t>
            </a:r>
            <a:r>
              <a:rPr lang="en-IN" sz="1600" kern="0" dirty="0" err="1">
                <a:solidFill>
                  <a:srgbClr val="000000"/>
                </a:solidFill>
                <a:ea typeface="Google Sans SemiBold"/>
                <a:cs typeface="Times New Roman" panose="02020603050405020304" pitchFamily="18" charset="0"/>
                <a:sym typeface="Arial"/>
              </a:rPr>
              <a:t>Vercel</a:t>
            </a:r>
            <a:r>
              <a:rPr lang="en-IN" sz="1600" kern="0" dirty="0">
                <a:solidFill>
                  <a:srgbClr val="000000"/>
                </a:solidFill>
                <a:ea typeface="Google Sans SemiBold"/>
                <a:cs typeface="Times New Roman" panose="02020603050405020304" pitchFamily="18" charset="0"/>
                <a:sym typeface="Arial"/>
              </a:rPr>
              <a:t>  For frontend hosting.</a:t>
            </a:r>
          </a:p>
          <a:p>
            <a:pPr defTabSz="1219170">
              <a:lnSpc>
                <a:spcPct val="80000"/>
              </a:lnSpc>
              <a:buClr>
                <a:srgbClr val="000000"/>
              </a:buClr>
              <a:buSzPts val="1100"/>
            </a:pPr>
            <a:r>
              <a:rPr lang="en-IN" sz="1600" kern="0" dirty="0">
                <a:solidFill>
                  <a:srgbClr val="000000"/>
                </a:solidFill>
                <a:ea typeface="Google Sans SemiBold"/>
                <a:cs typeface="Times New Roman" panose="02020603050405020304" pitchFamily="18" charset="0"/>
                <a:sym typeface="Arial"/>
              </a:rPr>
              <a:t>       Render / Heroku / AWS  For backend and model deployment.</a:t>
            </a:r>
          </a:p>
          <a:p>
            <a:pPr marL="342900" indent="-342900" defTabSz="1219170">
              <a:lnSpc>
                <a:spcPct val="80000"/>
              </a:lnSpc>
              <a:buClr>
                <a:srgbClr val="000000"/>
              </a:buClr>
              <a:buSzPts val="1100"/>
              <a:buFont typeface="Wingdings" panose="05000000000000000000" pitchFamily="2" charset="2"/>
              <a:buChar char="q"/>
            </a:pPr>
            <a:endParaRPr lang="en-IN" sz="1600" kern="0" dirty="0">
              <a:solidFill>
                <a:srgbClr val="000000"/>
              </a:solidFill>
              <a:ea typeface="Google Sans SemiBold"/>
              <a:cs typeface="Times New Roman" panose="02020603050405020304" pitchFamily="18" charset="0"/>
              <a:sym typeface="Arial"/>
            </a:endParaRPr>
          </a:p>
          <a:p>
            <a:pPr marL="342900" indent="-342900" defTabSz="1219170">
              <a:lnSpc>
                <a:spcPct val="80000"/>
              </a:lnSpc>
              <a:buClr>
                <a:srgbClr val="000000"/>
              </a:buClr>
              <a:buSzPts val="1100"/>
              <a:buFont typeface="Wingdings" panose="05000000000000000000" pitchFamily="2" charset="2"/>
              <a:buChar char="q"/>
            </a:pPr>
            <a:r>
              <a:rPr lang="en-IN" sz="1600" kern="0" dirty="0">
                <a:solidFill>
                  <a:srgbClr val="000000"/>
                </a:solidFill>
                <a:ea typeface="Google Sans SemiBold"/>
                <a:cs typeface="Times New Roman" panose="02020603050405020304" pitchFamily="18" charset="0"/>
                <a:sym typeface="Arial"/>
              </a:rPr>
              <a:t>Version Control:</a:t>
            </a:r>
          </a:p>
          <a:p>
            <a:pPr defTabSz="1219170">
              <a:lnSpc>
                <a:spcPct val="80000"/>
              </a:lnSpc>
              <a:buClr>
                <a:srgbClr val="000000"/>
              </a:buClr>
              <a:buSzPts val="1100"/>
            </a:pPr>
            <a:r>
              <a:rPr lang="en-IN" sz="1600" kern="0" dirty="0">
                <a:solidFill>
                  <a:srgbClr val="000000"/>
                </a:solidFill>
                <a:ea typeface="Google Sans SemiBold"/>
                <a:cs typeface="Times New Roman" panose="02020603050405020304" pitchFamily="18" charset="0"/>
                <a:sym typeface="Arial"/>
              </a:rPr>
              <a:t>        Git &amp; GitHub  For source code management and collaboration.</a:t>
            </a:r>
          </a:p>
          <a:p>
            <a:pPr marL="342900" indent="-342900" defTabSz="1219170">
              <a:lnSpc>
                <a:spcPct val="80000"/>
              </a:lnSpc>
              <a:buClr>
                <a:srgbClr val="000000"/>
              </a:buClr>
              <a:buSzPts val="1100"/>
              <a:buFont typeface="Wingdings" panose="05000000000000000000" pitchFamily="2" charset="2"/>
              <a:buChar char="q"/>
            </a:pPr>
            <a:endParaRPr sz="1870" kern="0" dirty="0">
              <a:solidFill>
                <a:srgbClr val="000000"/>
              </a:solidFill>
              <a:ea typeface="Google Sans SemiBold"/>
              <a:cs typeface="Google Sans SemiBold"/>
              <a:sym typeface="Google Sans SemiBold"/>
            </a:endParaRPr>
          </a:p>
        </p:txBody>
      </p:sp>
    </p:spTree>
    <p:extLst>
      <p:ext uri="{BB962C8B-B14F-4D97-AF65-F5344CB8AC3E}">
        <p14:creationId xmlns:p14="http://schemas.microsoft.com/office/powerpoint/2010/main" val="355352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6136723"/>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IN" sz="2667" b="1" kern="0" dirty="0">
                <a:solidFill>
                  <a:srgbClr val="000000"/>
                </a:solidFill>
                <a:latin typeface="Graphik" panose="020B0503030202060203" pitchFamily="34" charset="0"/>
                <a:ea typeface="Google Sans SemiBold"/>
                <a:cs typeface="Google Sans SemiBold"/>
                <a:sym typeface="Arial"/>
              </a:rPr>
              <a:t>Agents' interaction design</a:t>
            </a:r>
          </a:p>
          <a:p>
            <a:pPr defTabSz="1219170">
              <a:lnSpc>
                <a:spcPct val="80000"/>
              </a:lnSpc>
              <a:buClr>
                <a:srgbClr val="000000"/>
              </a:buClr>
              <a:buSzPts val="1100"/>
            </a:pPr>
            <a:endParaRPr lang="en-IN" sz="2667" b="1" kern="0" dirty="0">
              <a:solidFill>
                <a:srgbClr val="000000"/>
              </a:solidFill>
              <a:latin typeface="Graphik" panose="020B0503030202060203" pitchFamily="34" charset="0"/>
              <a:ea typeface="Google Sans SemiBold"/>
              <a:cs typeface="Google Sans SemiBold"/>
              <a:sym typeface="Arial"/>
            </a:endParaRPr>
          </a:p>
          <a:p>
            <a:pPr defTabSz="1219170">
              <a:lnSpc>
                <a:spcPct val="80000"/>
              </a:lnSpc>
              <a:buClr>
                <a:srgbClr val="000000"/>
              </a:buClr>
              <a:buSzPts val="1100"/>
            </a:pPr>
            <a:r>
              <a:rPr lang="en-IN" sz="1600" kern="0" dirty="0">
                <a:solidFill>
                  <a:srgbClr val="000000"/>
                </a:solidFill>
                <a:ea typeface="Google Sans SemiBold"/>
                <a:cs typeface="Google Sans SemiBold"/>
                <a:sym typeface="Arial"/>
              </a:rPr>
              <a:t>1. User Agent</a:t>
            </a:r>
          </a:p>
          <a:p>
            <a:pPr marL="457200" indent="-457200" defTabSz="1219170">
              <a:lnSpc>
                <a:spcPct val="80000"/>
              </a:lnSpc>
              <a:buClr>
                <a:srgbClr val="000000"/>
              </a:buClr>
              <a:buSzPts val="1100"/>
              <a:buFont typeface="Wingdings" panose="05000000000000000000" pitchFamily="2" charset="2"/>
              <a:buChar char="q"/>
            </a:pPr>
            <a:r>
              <a:rPr lang="en-IN" sz="1600" kern="0" dirty="0">
                <a:solidFill>
                  <a:srgbClr val="000000"/>
                </a:solidFill>
                <a:ea typeface="Google Sans SemiBold"/>
                <a:cs typeface="Google Sans SemiBold"/>
                <a:sym typeface="Arial"/>
              </a:rPr>
              <a:t>Browses, searches, and interacts with the shopping interface.</a:t>
            </a:r>
          </a:p>
          <a:p>
            <a:pPr marL="457200" indent="-457200" defTabSz="1219170">
              <a:lnSpc>
                <a:spcPct val="80000"/>
              </a:lnSpc>
              <a:buClr>
                <a:srgbClr val="000000"/>
              </a:buClr>
              <a:buSzPts val="1100"/>
              <a:buFont typeface="Wingdings" panose="05000000000000000000" pitchFamily="2" charset="2"/>
              <a:buChar char="q"/>
            </a:pPr>
            <a:r>
              <a:rPr lang="en-IN" sz="1600" kern="0" dirty="0">
                <a:solidFill>
                  <a:srgbClr val="000000"/>
                </a:solidFill>
                <a:ea typeface="Google Sans SemiBold"/>
                <a:cs typeface="Google Sans SemiBold"/>
                <a:sym typeface="Arial"/>
              </a:rPr>
              <a:t>Provides inputs (likes, purchases, reviews, preferences).</a:t>
            </a:r>
          </a:p>
          <a:p>
            <a:pPr marL="457200" indent="-457200" defTabSz="1219170">
              <a:lnSpc>
                <a:spcPct val="80000"/>
              </a:lnSpc>
              <a:buClr>
                <a:srgbClr val="000000"/>
              </a:buClr>
              <a:buSzPts val="1100"/>
              <a:buFont typeface="Wingdings" panose="05000000000000000000" pitchFamily="2" charset="2"/>
              <a:buChar char="q"/>
            </a:pPr>
            <a:r>
              <a:rPr lang="en-IN" sz="1600" kern="0" dirty="0">
                <a:solidFill>
                  <a:srgbClr val="000000"/>
                </a:solidFill>
                <a:ea typeface="Google Sans SemiBold"/>
                <a:cs typeface="Google Sans SemiBold"/>
                <a:sym typeface="Arial"/>
              </a:rPr>
              <a:t>Receives personalized product recommendations.</a:t>
            </a:r>
          </a:p>
          <a:p>
            <a:pPr marL="457200" indent="-457200" defTabSz="1219170">
              <a:lnSpc>
                <a:spcPct val="80000"/>
              </a:lnSpc>
              <a:buClr>
                <a:srgbClr val="000000"/>
              </a:buClr>
              <a:buSzPts val="1100"/>
              <a:buFont typeface="Wingdings" panose="05000000000000000000" pitchFamily="2" charset="2"/>
              <a:buChar char="q"/>
            </a:pPr>
            <a:endParaRPr lang="en-IN" sz="1600" kern="0" dirty="0">
              <a:solidFill>
                <a:srgbClr val="000000"/>
              </a:solidFill>
              <a:ea typeface="Google Sans SemiBold"/>
              <a:cs typeface="Google Sans SemiBold"/>
              <a:sym typeface="Arial"/>
            </a:endParaRPr>
          </a:p>
          <a:p>
            <a:pPr defTabSz="1219170">
              <a:lnSpc>
                <a:spcPct val="80000"/>
              </a:lnSpc>
              <a:buClr>
                <a:srgbClr val="000000"/>
              </a:buClr>
              <a:buSzPts val="1100"/>
            </a:pPr>
            <a:r>
              <a:rPr lang="en-IN" sz="1600" kern="0" dirty="0">
                <a:solidFill>
                  <a:srgbClr val="000000"/>
                </a:solidFill>
                <a:ea typeface="Google Sans SemiBold"/>
                <a:cs typeface="Google Sans SemiBold"/>
                <a:sym typeface="Arial"/>
              </a:rPr>
              <a:t>2. Data Collection Agent</a:t>
            </a:r>
          </a:p>
          <a:p>
            <a:pPr marL="457200" indent="-457200" defTabSz="1219170">
              <a:lnSpc>
                <a:spcPct val="80000"/>
              </a:lnSpc>
              <a:buClr>
                <a:srgbClr val="000000"/>
              </a:buClr>
              <a:buSzPts val="1100"/>
              <a:buFont typeface="Wingdings" panose="05000000000000000000" pitchFamily="2" charset="2"/>
              <a:buChar char="q"/>
            </a:pPr>
            <a:r>
              <a:rPr lang="en-IN" sz="1600" kern="0" dirty="0">
                <a:solidFill>
                  <a:srgbClr val="000000"/>
                </a:solidFill>
                <a:ea typeface="Google Sans SemiBold"/>
                <a:cs typeface="Google Sans SemiBold"/>
                <a:sym typeface="Arial"/>
              </a:rPr>
              <a:t>Tracks user </a:t>
            </a:r>
            <a:r>
              <a:rPr lang="en-IN" sz="1600" kern="0" dirty="0" err="1">
                <a:solidFill>
                  <a:srgbClr val="000000"/>
                </a:solidFill>
                <a:ea typeface="Google Sans SemiBold"/>
                <a:cs typeface="Google Sans SemiBold"/>
                <a:sym typeface="Arial"/>
              </a:rPr>
              <a:t>behavior</a:t>
            </a:r>
            <a:r>
              <a:rPr lang="en-IN" sz="1600" kern="0" dirty="0">
                <a:solidFill>
                  <a:srgbClr val="000000"/>
                </a:solidFill>
                <a:ea typeface="Google Sans SemiBold"/>
                <a:cs typeface="Google Sans SemiBold"/>
                <a:sym typeface="Arial"/>
              </a:rPr>
              <a:t> (clicks, time spent, cart activity).</a:t>
            </a:r>
          </a:p>
          <a:p>
            <a:pPr marL="457200" indent="-457200" defTabSz="1219170">
              <a:lnSpc>
                <a:spcPct val="80000"/>
              </a:lnSpc>
              <a:buClr>
                <a:srgbClr val="000000"/>
              </a:buClr>
              <a:buSzPts val="1100"/>
              <a:buFont typeface="Wingdings" panose="05000000000000000000" pitchFamily="2" charset="2"/>
              <a:buChar char="q"/>
            </a:pPr>
            <a:r>
              <a:rPr lang="en-IN" sz="1600" kern="0" dirty="0">
                <a:solidFill>
                  <a:srgbClr val="000000"/>
                </a:solidFill>
                <a:ea typeface="Google Sans SemiBold"/>
                <a:cs typeface="Google Sans SemiBold"/>
                <a:sym typeface="Arial"/>
              </a:rPr>
              <a:t>Gathers and stores user profile data and interaction history.</a:t>
            </a:r>
          </a:p>
          <a:p>
            <a:pPr marL="457200" indent="-457200" defTabSz="1219170">
              <a:lnSpc>
                <a:spcPct val="80000"/>
              </a:lnSpc>
              <a:buClr>
                <a:srgbClr val="000000"/>
              </a:buClr>
              <a:buSzPts val="1100"/>
              <a:buFont typeface="Wingdings" panose="05000000000000000000" pitchFamily="2" charset="2"/>
              <a:buChar char="q"/>
            </a:pPr>
            <a:endParaRPr lang="en-IN" sz="1600" kern="0" dirty="0">
              <a:solidFill>
                <a:srgbClr val="000000"/>
              </a:solidFill>
              <a:ea typeface="Google Sans SemiBold"/>
              <a:cs typeface="Google Sans SemiBold"/>
              <a:sym typeface="Arial"/>
            </a:endParaRPr>
          </a:p>
          <a:p>
            <a:pPr defTabSz="1219170">
              <a:lnSpc>
                <a:spcPct val="80000"/>
              </a:lnSpc>
              <a:buClr>
                <a:srgbClr val="000000"/>
              </a:buClr>
              <a:buSzPts val="1100"/>
            </a:pPr>
            <a:r>
              <a:rPr lang="en-IN" sz="1600" kern="0" dirty="0">
                <a:solidFill>
                  <a:srgbClr val="000000"/>
                </a:solidFill>
                <a:ea typeface="Google Sans SemiBold"/>
                <a:cs typeface="Google Sans SemiBold"/>
                <a:sym typeface="Arial"/>
              </a:rPr>
              <a:t>3. Recommendation Agent (AI Engine)</a:t>
            </a:r>
          </a:p>
          <a:p>
            <a:pPr marL="457200" indent="-457200" defTabSz="1219170">
              <a:lnSpc>
                <a:spcPct val="80000"/>
              </a:lnSpc>
              <a:buClr>
                <a:srgbClr val="000000"/>
              </a:buClr>
              <a:buSzPts val="1100"/>
              <a:buFont typeface="Wingdings" panose="05000000000000000000" pitchFamily="2" charset="2"/>
              <a:buChar char="q"/>
            </a:pPr>
            <a:r>
              <a:rPr lang="en-IN" sz="1600" kern="0" dirty="0">
                <a:solidFill>
                  <a:srgbClr val="000000"/>
                </a:solidFill>
                <a:ea typeface="Google Sans SemiBold"/>
                <a:cs typeface="Google Sans SemiBold"/>
                <a:sym typeface="Arial"/>
              </a:rPr>
              <a:t>Processes user data using ML algorithms.</a:t>
            </a:r>
          </a:p>
          <a:p>
            <a:pPr marL="457200" indent="-457200" defTabSz="1219170">
              <a:lnSpc>
                <a:spcPct val="80000"/>
              </a:lnSpc>
              <a:buClr>
                <a:srgbClr val="000000"/>
              </a:buClr>
              <a:buSzPts val="1100"/>
              <a:buFont typeface="Wingdings" panose="05000000000000000000" pitchFamily="2" charset="2"/>
              <a:buChar char="q"/>
            </a:pPr>
            <a:r>
              <a:rPr lang="en-IN" sz="1600" kern="0" dirty="0">
                <a:solidFill>
                  <a:srgbClr val="000000"/>
                </a:solidFill>
                <a:ea typeface="Google Sans SemiBold"/>
                <a:cs typeface="Google Sans SemiBold"/>
                <a:sym typeface="Arial"/>
              </a:rPr>
              <a:t>Generates real-time personalized suggestions.</a:t>
            </a:r>
          </a:p>
          <a:p>
            <a:pPr marL="457200" indent="-457200" defTabSz="1219170">
              <a:lnSpc>
                <a:spcPct val="80000"/>
              </a:lnSpc>
              <a:buClr>
                <a:srgbClr val="000000"/>
              </a:buClr>
              <a:buSzPts val="1100"/>
              <a:buFont typeface="Wingdings" panose="05000000000000000000" pitchFamily="2" charset="2"/>
              <a:buChar char="q"/>
            </a:pPr>
            <a:r>
              <a:rPr lang="en-IN" sz="1600" kern="0" dirty="0">
                <a:solidFill>
                  <a:srgbClr val="000000"/>
                </a:solidFill>
                <a:ea typeface="Google Sans SemiBold"/>
                <a:cs typeface="Google Sans SemiBold"/>
                <a:sym typeface="Arial"/>
              </a:rPr>
              <a:t>Learns and adapts with each interaction.</a:t>
            </a:r>
          </a:p>
          <a:p>
            <a:pPr marL="457200" indent="-457200" defTabSz="1219170">
              <a:lnSpc>
                <a:spcPct val="80000"/>
              </a:lnSpc>
              <a:buClr>
                <a:srgbClr val="000000"/>
              </a:buClr>
              <a:buSzPts val="1100"/>
              <a:buFont typeface="Wingdings" panose="05000000000000000000" pitchFamily="2" charset="2"/>
              <a:buChar char="q"/>
            </a:pPr>
            <a:endParaRPr lang="en-IN" sz="1600" kern="0" dirty="0">
              <a:solidFill>
                <a:srgbClr val="000000"/>
              </a:solidFill>
              <a:ea typeface="Google Sans SemiBold"/>
              <a:cs typeface="Google Sans SemiBold"/>
              <a:sym typeface="Arial"/>
            </a:endParaRPr>
          </a:p>
          <a:p>
            <a:pPr defTabSz="1219170">
              <a:lnSpc>
                <a:spcPct val="80000"/>
              </a:lnSpc>
              <a:buClr>
                <a:srgbClr val="000000"/>
              </a:buClr>
              <a:buSzPts val="1100"/>
            </a:pPr>
            <a:r>
              <a:rPr lang="en-IN" sz="1600" kern="0" dirty="0">
                <a:solidFill>
                  <a:srgbClr val="000000"/>
                </a:solidFill>
                <a:ea typeface="Google Sans SemiBold"/>
                <a:cs typeface="Google Sans SemiBold"/>
                <a:sym typeface="Arial"/>
              </a:rPr>
              <a:t>4. Feedback Agent</a:t>
            </a:r>
          </a:p>
          <a:p>
            <a:pPr marL="457200" indent="-457200" defTabSz="1219170">
              <a:lnSpc>
                <a:spcPct val="80000"/>
              </a:lnSpc>
              <a:buClr>
                <a:srgbClr val="000000"/>
              </a:buClr>
              <a:buSzPts val="1100"/>
              <a:buFont typeface="Wingdings" panose="05000000000000000000" pitchFamily="2" charset="2"/>
              <a:buChar char="q"/>
            </a:pPr>
            <a:r>
              <a:rPr lang="en-IN" sz="1600" kern="0" dirty="0">
                <a:solidFill>
                  <a:srgbClr val="000000"/>
                </a:solidFill>
                <a:ea typeface="Google Sans SemiBold"/>
                <a:cs typeface="Google Sans SemiBold"/>
                <a:sym typeface="Arial"/>
              </a:rPr>
              <a:t>Collects user feedback (thumbs up/down, ratings).</a:t>
            </a:r>
          </a:p>
          <a:p>
            <a:pPr marL="457200" indent="-457200" defTabSz="1219170">
              <a:lnSpc>
                <a:spcPct val="80000"/>
              </a:lnSpc>
              <a:buClr>
                <a:srgbClr val="000000"/>
              </a:buClr>
              <a:buSzPts val="1100"/>
              <a:buFont typeface="Wingdings" panose="05000000000000000000" pitchFamily="2" charset="2"/>
              <a:buChar char="q"/>
            </a:pPr>
            <a:r>
              <a:rPr lang="en-IN" sz="1600" kern="0" dirty="0">
                <a:solidFill>
                  <a:srgbClr val="000000"/>
                </a:solidFill>
                <a:ea typeface="Google Sans SemiBold"/>
                <a:cs typeface="Google Sans SemiBold"/>
                <a:sym typeface="Arial"/>
              </a:rPr>
              <a:t>Feeds responses back to the recommendation agent to refine accuracy.</a:t>
            </a:r>
          </a:p>
          <a:p>
            <a:pPr marL="457200" indent="-457200" defTabSz="1219170">
              <a:lnSpc>
                <a:spcPct val="80000"/>
              </a:lnSpc>
              <a:buClr>
                <a:srgbClr val="000000"/>
              </a:buClr>
              <a:buSzPts val="1100"/>
              <a:buFont typeface="Wingdings" panose="05000000000000000000" pitchFamily="2" charset="2"/>
              <a:buChar char="q"/>
            </a:pPr>
            <a:endParaRPr lang="en-IN" sz="1600" kern="0" dirty="0">
              <a:solidFill>
                <a:srgbClr val="000000"/>
              </a:solidFill>
              <a:ea typeface="Google Sans SemiBold"/>
              <a:cs typeface="Google Sans SemiBold"/>
              <a:sym typeface="Arial"/>
            </a:endParaRPr>
          </a:p>
          <a:p>
            <a:pPr defTabSz="1219170">
              <a:lnSpc>
                <a:spcPct val="80000"/>
              </a:lnSpc>
              <a:buClr>
                <a:srgbClr val="000000"/>
              </a:buClr>
              <a:buSzPts val="1100"/>
            </a:pPr>
            <a:r>
              <a:rPr lang="en-IN" sz="1600" kern="0" dirty="0">
                <a:solidFill>
                  <a:srgbClr val="000000"/>
                </a:solidFill>
                <a:ea typeface="Google Sans SemiBold"/>
                <a:cs typeface="Google Sans SemiBold"/>
                <a:sym typeface="Arial"/>
              </a:rPr>
              <a:t>5. Admin/Manager Agent</a:t>
            </a:r>
          </a:p>
          <a:p>
            <a:pPr marL="457200" indent="-457200" defTabSz="1219170">
              <a:lnSpc>
                <a:spcPct val="80000"/>
              </a:lnSpc>
              <a:buClr>
                <a:srgbClr val="000000"/>
              </a:buClr>
              <a:buSzPts val="1100"/>
              <a:buFont typeface="Wingdings" panose="05000000000000000000" pitchFamily="2" charset="2"/>
              <a:buChar char="q"/>
            </a:pPr>
            <a:r>
              <a:rPr lang="en-IN" sz="1600" kern="0" dirty="0">
                <a:solidFill>
                  <a:srgbClr val="000000"/>
                </a:solidFill>
                <a:ea typeface="Google Sans SemiBold"/>
                <a:cs typeface="Google Sans SemiBold"/>
                <a:sym typeface="Arial"/>
              </a:rPr>
              <a:t>Monitors overall system activity.</a:t>
            </a:r>
          </a:p>
          <a:p>
            <a:pPr marL="457200" indent="-457200" defTabSz="1219170">
              <a:lnSpc>
                <a:spcPct val="80000"/>
              </a:lnSpc>
              <a:buClr>
                <a:srgbClr val="000000"/>
              </a:buClr>
              <a:buSzPts val="1100"/>
              <a:buFont typeface="Wingdings" panose="05000000000000000000" pitchFamily="2" charset="2"/>
              <a:buChar char="q"/>
            </a:pPr>
            <a:r>
              <a:rPr lang="en-IN" sz="1600" kern="0" dirty="0">
                <a:solidFill>
                  <a:srgbClr val="000000"/>
                </a:solidFill>
                <a:ea typeface="Google Sans SemiBold"/>
                <a:cs typeface="Google Sans SemiBold"/>
                <a:sym typeface="Arial"/>
              </a:rPr>
              <a:t>Updates inventory, handles backend configurations.</a:t>
            </a:r>
          </a:p>
          <a:p>
            <a:pPr marL="457200" indent="-457200" defTabSz="1219170">
              <a:lnSpc>
                <a:spcPct val="80000"/>
              </a:lnSpc>
              <a:buClr>
                <a:srgbClr val="000000"/>
              </a:buClr>
              <a:buSzPts val="1100"/>
              <a:buFont typeface="Wingdings" panose="05000000000000000000" pitchFamily="2" charset="2"/>
              <a:buChar char="q"/>
            </a:pPr>
            <a:r>
              <a:rPr lang="en-IN" sz="1600" kern="0" dirty="0" err="1">
                <a:solidFill>
                  <a:srgbClr val="000000"/>
                </a:solidFill>
                <a:ea typeface="Google Sans SemiBold"/>
                <a:cs typeface="Google Sans SemiBold"/>
                <a:sym typeface="Arial"/>
              </a:rPr>
              <a:t>Analyzes</a:t>
            </a:r>
            <a:r>
              <a:rPr lang="en-IN" sz="1600" kern="0" dirty="0">
                <a:solidFill>
                  <a:srgbClr val="000000"/>
                </a:solidFill>
                <a:ea typeface="Google Sans SemiBold"/>
                <a:cs typeface="Google Sans SemiBold"/>
                <a:sym typeface="Arial"/>
              </a:rPr>
              <a:t> analytics dashboards for performance metrics.</a:t>
            </a:r>
          </a:p>
          <a:p>
            <a:pPr marL="457200" indent="-457200" defTabSz="1219170">
              <a:lnSpc>
                <a:spcPct val="80000"/>
              </a:lnSpc>
              <a:buClr>
                <a:srgbClr val="000000"/>
              </a:buClr>
              <a:buSzPts val="1100"/>
              <a:buFont typeface="Wingdings" panose="05000000000000000000" pitchFamily="2" charset="2"/>
              <a:buChar char="q"/>
            </a:pPr>
            <a:endParaRPr lang="en-IN" sz="1600" kern="0" dirty="0">
              <a:solidFill>
                <a:srgbClr val="000000"/>
              </a:solidFill>
              <a:ea typeface="Google Sans SemiBold"/>
              <a:cs typeface="Google Sans SemiBold"/>
              <a:sym typeface="Arial"/>
            </a:endParaRPr>
          </a:p>
          <a:p>
            <a:pPr marL="457200" indent="-457200" defTabSz="1219170">
              <a:lnSpc>
                <a:spcPct val="80000"/>
              </a:lnSpc>
              <a:buClr>
                <a:srgbClr val="000000"/>
              </a:buClr>
              <a:buSzPts val="1100"/>
              <a:buFont typeface="Wingdings" panose="05000000000000000000" pitchFamily="2" charset="2"/>
              <a:buChar char="q"/>
            </a:pPr>
            <a:r>
              <a:rPr lang="en-IN" sz="1600" kern="0" dirty="0">
                <a:solidFill>
                  <a:srgbClr val="000000"/>
                </a:solidFill>
                <a:ea typeface="Google Sans SemiBold"/>
                <a:cs typeface="Google Sans SemiBold"/>
                <a:sym typeface="Arial"/>
              </a:rPr>
              <a:t>6. Product Agent</a:t>
            </a:r>
          </a:p>
          <a:p>
            <a:pPr marL="457200" indent="-457200" defTabSz="1219170">
              <a:lnSpc>
                <a:spcPct val="80000"/>
              </a:lnSpc>
              <a:buClr>
                <a:srgbClr val="000000"/>
              </a:buClr>
              <a:buSzPts val="1100"/>
              <a:buFont typeface="Wingdings" panose="05000000000000000000" pitchFamily="2" charset="2"/>
              <a:buChar char="q"/>
            </a:pPr>
            <a:r>
              <a:rPr lang="en-IN" sz="1600" kern="0" dirty="0">
                <a:solidFill>
                  <a:srgbClr val="000000"/>
                </a:solidFill>
                <a:ea typeface="Google Sans SemiBold"/>
                <a:cs typeface="Google Sans SemiBold"/>
                <a:sym typeface="Arial"/>
              </a:rPr>
              <a:t>Interacts with the recommendation engine to match products with users.</a:t>
            </a:r>
          </a:p>
          <a:p>
            <a:pPr marL="457200" indent="-457200" defTabSz="1219170">
              <a:lnSpc>
                <a:spcPct val="80000"/>
              </a:lnSpc>
              <a:buClr>
                <a:srgbClr val="000000"/>
              </a:buClr>
              <a:buSzPts val="1100"/>
              <a:buFont typeface="Wingdings" panose="05000000000000000000" pitchFamily="2" charset="2"/>
              <a:buChar char="q"/>
            </a:pPr>
            <a:r>
              <a:rPr lang="en-IN" sz="1600" kern="0" dirty="0">
                <a:solidFill>
                  <a:srgbClr val="000000"/>
                </a:solidFill>
                <a:ea typeface="Google Sans SemiBold"/>
                <a:cs typeface="Google Sans SemiBold"/>
                <a:sym typeface="Arial"/>
              </a:rPr>
              <a:t>Maintains metadata like categories, tags, availability, price.</a:t>
            </a:r>
          </a:p>
          <a:p>
            <a:pPr defTabSz="1219170">
              <a:lnSpc>
                <a:spcPct val="80000"/>
              </a:lnSpc>
              <a:buClr>
                <a:srgbClr val="000000"/>
              </a:buClr>
              <a:buSzPts val="1100"/>
            </a:pPr>
            <a:r>
              <a:rPr lang="en-IN" sz="1600" kern="0" dirty="0">
                <a:solidFill>
                  <a:srgbClr val="000000"/>
                </a:solidFill>
                <a:ea typeface="Google Sans SemiBold"/>
                <a:cs typeface="Google Sans SemiBold"/>
                <a:sym typeface="Arial"/>
              </a:rPr>
              <a:t> </a:t>
            </a:r>
          </a:p>
        </p:txBody>
      </p:sp>
    </p:spTree>
    <p:extLst>
      <p:ext uri="{BB962C8B-B14F-4D97-AF65-F5344CB8AC3E}">
        <p14:creationId xmlns:p14="http://schemas.microsoft.com/office/powerpoint/2010/main" val="325970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6176052"/>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Code structure</a:t>
            </a:r>
          </a:p>
          <a:p>
            <a:pPr defTabSz="1219170">
              <a:lnSpc>
                <a:spcPct val="80000"/>
              </a:lnSpc>
              <a:buClr>
                <a:srgbClr val="000000"/>
              </a:buClr>
              <a:buSzPts val="1100"/>
            </a:pPr>
            <a:endParaRPr lang="en-GB" sz="2667" b="1"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r>
              <a:rPr lang="en-GB" sz="1600" kern="0" dirty="0" err="1">
                <a:solidFill>
                  <a:srgbClr val="000000"/>
                </a:solidFill>
                <a:ea typeface="Google Sans SemiBold"/>
                <a:cs typeface="Google Sans SemiBold"/>
                <a:sym typeface="Google Sans SemiBold"/>
              </a:rPr>
              <a:t>tailorly</a:t>
            </a:r>
            <a:r>
              <a:rPr lang="en-GB" sz="1600" kern="0" dirty="0">
                <a:solidFill>
                  <a:srgbClr val="000000"/>
                </a:solidFill>
                <a:ea typeface="Google Sans SemiBold"/>
                <a:cs typeface="Google Sans SemiBold"/>
                <a:sym typeface="Google Sans SemiBold"/>
              </a:rPr>
              <a:t>/</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frontend/                   # UI and client-side logic</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 public/                # Static files (images, icons, etc.)</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 </a:t>
            </a:r>
            <a:r>
              <a:rPr lang="en-GB" sz="1600" kern="0" dirty="0" err="1">
                <a:solidFill>
                  <a:srgbClr val="000000"/>
                </a:solidFill>
                <a:ea typeface="Google Sans SemiBold"/>
                <a:cs typeface="Google Sans SemiBold"/>
                <a:sym typeface="Google Sans SemiBold"/>
              </a:rPr>
              <a:t>src</a:t>
            </a:r>
            <a:r>
              <a:rPr lang="en-GB" sz="1600" kern="0" dirty="0">
                <a:solidFill>
                  <a:srgbClr val="000000"/>
                </a:solidFill>
                <a:ea typeface="Google Sans SemiBold"/>
                <a:cs typeface="Google Sans SemiBold"/>
                <a:sym typeface="Google Sans SemiBold"/>
              </a:rPr>
              <a:t>/</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   ├── components/        # Reusable UI components</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   ├── pages/             # Main page views (Home, Profile, Cart)</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   ├── App.js             # App entry point</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   └── index.js           # React root rendering</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 </a:t>
            </a:r>
            <a:r>
              <a:rPr lang="en-GB" sz="1600" kern="0" dirty="0" err="1">
                <a:solidFill>
                  <a:srgbClr val="000000"/>
                </a:solidFill>
                <a:ea typeface="Google Sans SemiBold"/>
                <a:cs typeface="Google Sans SemiBold"/>
                <a:sym typeface="Google Sans SemiBold"/>
              </a:rPr>
              <a:t>package.json</a:t>
            </a:r>
            <a:r>
              <a:rPr lang="en-GB" sz="1600" kern="0" dirty="0">
                <a:solidFill>
                  <a:srgbClr val="000000"/>
                </a:solidFill>
                <a:ea typeface="Google Sans SemiBold"/>
                <a:cs typeface="Google Sans SemiBold"/>
                <a:sym typeface="Google Sans SemiBold"/>
              </a:rPr>
              <a:t>           # Frontend dependencies</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backend/                   # Server-side logic</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 controllers/           # Route logic (e.g., userController.js)</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 models/                # Database schemas/models</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 routes/                # API endpoints</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 services/              # Recommendation engine &amp; ML</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 app.js                 # Main backend app entry</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 config/                # DB &amp; environment configs</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ml/                        # AI/ML model logic</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 recommend.py           # Recommendation model</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 preprocess.py          # Data cleaning and transformation</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 </a:t>
            </a:r>
            <a:r>
              <a:rPr lang="en-GB" sz="1600" kern="0" dirty="0" err="1">
                <a:solidFill>
                  <a:srgbClr val="000000"/>
                </a:solidFill>
                <a:ea typeface="Google Sans SemiBold"/>
                <a:cs typeface="Google Sans SemiBold"/>
                <a:sym typeface="Google Sans SemiBold"/>
              </a:rPr>
              <a:t>model.pkl</a:t>
            </a:r>
            <a:r>
              <a:rPr lang="en-GB" sz="1600" kern="0" dirty="0">
                <a:solidFill>
                  <a:srgbClr val="000000"/>
                </a:solidFill>
                <a:ea typeface="Google Sans SemiBold"/>
                <a:cs typeface="Google Sans SemiBold"/>
                <a:sym typeface="Google Sans SemiBold"/>
              </a:rPr>
              <a:t>              # Trained model file</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database/                  # DB scripts or backups</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 </a:t>
            </a:r>
            <a:r>
              <a:rPr lang="en-GB" sz="1600" kern="0" dirty="0" err="1">
                <a:solidFill>
                  <a:srgbClr val="000000"/>
                </a:solidFill>
                <a:ea typeface="Google Sans SemiBold"/>
                <a:cs typeface="Google Sans SemiBold"/>
                <a:sym typeface="Google Sans SemiBold"/>
              </a:rPr>
              <a:t>init.sql</a:t>
            </a:r>
            <a:r>
              <a:rPr lang="en-GB" sz="1600" kern="0" dirty="0">
                <a:solidFill>
                  <a:srgbClr val="000000"/>
                </a:solidFill>
                <a:ea typeface="Google Sans SemiBold"/>
                <a:cs typeface="Google Sans SemiBold"/>
                <a:sym typeface="Google Sans SemiBold"/>
              </a:rPr>
              <a:t>               # Table creation or seed data</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.env                       # Environment variables</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README.md                  # Project overview</a:t>
            </a:r>
          </a:p>
          <a:p>
            <a:pPr defTabSz="1219170">
              <a:lnSpc>
                <a:spcPct val="80000"/>
              </a:lnSpc>
              <a:buClr>
                <a:srgbClr val="000000"/>
              </a:buClr>
              <a:buSzPts val="1100"/>
            </a:pPr>
            <a:r>
              <a:rPr lang="en-GB" sz="1600" kern="0" dirty="0">
                <a:solidFill>
                  <a:srgbClr val="000000"/>
                </a:solidFill>
                <a:ea typeface="Google Sans SemiBold"/>
                <a:cs typeface="Google Sans SemiBold"/>
                <a:sym typeface="Google Sans SemiBold"/>
              </a:rPr>
              <a:t>└── </a:t>
            </a:r>
            <a:r>
              <a:rPr lang="en-GB" sz="1600" kern="0" dirty="0" err="1">
                <a:solidFill>
                  <a:srgbClr val="000000"/>
                </a:solidFill>
                <a:ea typeface="Google Sans SemiBold"/>
                <a:cs typeface="Google Sans SemiBold"/>
                <a:sym typeface="Google Sans SemiBold"/>
              </a:rPr>
              <a:t>package.json</a:t>
            </a:r>
            <a:r>
              <a:rPr lang="en-GB" sz="1600" kern="0" dirty="0">
                <a:solidFill>
                  <a:srgbClr val="000000"/>
                </a:solidFill>
                <a:ea typeface="Google Sans SemiBold"/>
                <a:cs typeface="Google Sans SemiBold"/>
                <a:sym typeface="Google Sans SemiBold"/>
              </a:rPr>
              <a:t> / pom.xml     # Backend dependencies (Node/Java)</a:t>
            </a:r>
          </a:p>
          <a:p>
            <a:pPr defTabSz="1219170">
              <a:lnSpc>
                <a:spcPct val="80000"/>
              </a:lnSpc>
              <a:buClr>
                <a:srgbClr val="000000"/>
              </a:buClr>
              <a:buSzPts val="1100"/>
            </a:pPr>
            <a:endParaRPr lang="en-GB" sz="1600" kern="0" dirty="0">
              <a:solidFill>
                <a:srgbClr val="000000"/>
              </a:solidFill>
              <a:ea typeface="Google Sans SemiBold"/>
              <a:cs typeface="Google Sans SemiBold"/>
              <a:sym typeface="Google Sans SemiBold"/>
            </a:endParaRPr>
          </a:p>
        </p:txBody>
      </p:sp>
    </p:spTree>
    <p:extLst>
      <p:ext uri="{BB962C8B-B14F-4D97-AF65-F5344CB8AC3E}">
        <p14:creationId xmlns:p14="http://schemas.microsoft.com/office/powerpoint/2010/main" val="2937207318"/>
      </p:ext>
    </p:extLst>
  </p:cSld>
  <p:clrMapOvr>
    <a:masterClrMapping/>
  </p:clrMapOvr>
</p:sld>
</file>

<file path=ppt/theme/theme1.xml><?xml version="1.0" encoding="utf-8"?>
<a:theme xmlns:a="http://schemas.openxmlformats.org/drawingml/2006/main" name="1_Canvas-Theme">
  <a:themeElements>
    <a:clrScheme name="Accenture Default">
      <a:dk1>
        <a:srgbClr val="000000"/>
      </a:dk1>
      <a:lt1>
        <a:srgbClr val="FFFFFF"/>
      </a:lt1>
      <a:dk2>
        <a:srgbClr val="96968C"/>
      </a:dk2>
      <a:lt2>
        <a:srgbClr val="E6E6DC"/>
      </a:lt2>
      <a:accent1>
        <a:srgbClr val="A100FF"/>
      </a:accent1>
      <a:accent2>
        <a:srgbClr val="7500C0"/>
      </a:accent2>
      <a:accent3>
        <a:srgbClr val="460073"/>
      </a:accent3>
      <a:accent4>
        <a:srgbClr val="B355AA"/>
      </a:accent4>
      <a:accent5>
        <a:srgbClr val="BE82FF"/>
      </a:accent5>
      <a:accent6>
        <a:srgbClr val="E6DCFF"/>
      </a:accent6>
      <a:hlink>
        <a:srgbClr val="A100FF"/>
      </a:hlink>
      <a:folHlink>
        <a:srgbClr val="B455AA"/>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marL="0" marR="0" indent="0" algn="l" defTabSz="914400" rtl="0" eaLnBrk="1" fontAlgn="auto" latinLnBrk="0" hangingPunct="1">
          <a:lnSpc>
            <a:spcPct val="100000"/>
          </a:lnSpc>
          <a:spcBef>
            <a:spcPts val="0"/>
          </a:spcBef>
          <a:spcAft>
            <a:spcPts val="0"/>
          </a:spcAft>
          <a:buClrTx/>
          <a:buSzTx/>
          <a:buFontTx/>
          <a:buNone/>
          <a:tabLst/>
          <a:defRPr kumimoji="0" sz="1050" b="0" i="0" u="none" strike="noStrike" kern="1200" cap="none" spc="0" normalizeH="0" baseline="0" noProof="0" dirty="0">
            <a:ln>
              <a:noFill/>
            </a:ln>
            <a:solidFill>
              <a:prstClr val="black">
                <a:alpha val="40000"/>
              </a:prstClr>
            </a:solidFill>
            <a:effectLst/>
            <a:uLnTx/>
            <a:uFillTx/>
            <a:latin typeface="Graphik" panose="020B0503030202060203" pitchFamily="34" charset="77"/>
            <a:ea typeface="+mn-ea"/>
            <a:cs typeface="+mn-cs"/>
          </a:defRPr>
        </a:defPPr>
      </a:lstStyle>
    </a:txDef>
  </a:objectDefaults>
  <a:extraClrSchemeLst/>
  <a:extLst>
    <a:ext uri="{05A4C25C-085E-4340-85A3-A5531E510DB2}">
      <thm15:themeFamily xmlns:thm15="http://schemas.microsoft.com/office/thememl/2012/main" name="Mc_Exp_Presentation-Template_v5-2024" id="{632751DD-A84D-D849-B0B6-44CCDFA99F61}" vid="{69070162-6984-CD4F-9F36-7088033C2B3F}"/>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202</TotalTime>
  <Words>1211</Words>
  <Application>Microsoft Office PowerPoint</Application>
  <PresentationFormat>Widescreen</PresentationFormat>
  <Paragraphs>162</Paragraphs>
  <Slides>13</Slides>
  <Notes>11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vt:i4>
      </vt:variant>
    </vt:vector>
  </HeadingPairs>
  <TitlesOfParts>
    <vt:vector size="25" baseType="lpstr">
      <vt:lpstr>Aptos</vt:lpstr>
      <vt:lpstr>Arial</vt:lpstr>
      <vt:lpstr>Arial(body)</vt:lpstr>
      <vt:lpstr>Google Sans SemiBold</vt:lpstr>
      <vt:lpstr>Graphik</vt:lpstr>
      <vt:lpstr>Graphik Light</vt:lpstr>
      <vt:lpstr>Graphik Medium</vt:lpstr>
      <vt:lpstr>Graphik Semibold</vt:lpstr>
      <vt:lpstr>Times New Roman</vt:lpstr>
      <vt:lpstr>Wingdings</vt:lpstr>
      <vt:lpstr>1_Canvas-Theme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Tolentino, Ma. Antonette</dc:creator>
  <cp:lastModifiedBy>Niharika Shrivastava</cp:lastModifiedBy>
  <cp:revision>3</cp:revision>
  <dcterms:created xsi:type="dcterms:W3CDTF">2025-02-26T01:18:59Z</dcterms:created>
  <dcterms:modified xsi:type="dcterms:W3CDTF">2025-04-06T15:00:38Z</dcterms:modified>
</cp:coreProperties>
</file>