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7EEE8-1BB0-4528-9A26-1811BD5F40BD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6313B-7EF4-4868-AF48-708D2A1BC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7D4DBC5-2A9A-4A3C-8BC8-EC28A181420A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1) </a:t>
            </a:r>
            <a:r>
              <a:rPr lang="en-US" sz="2000" dirty="0" err="1" smtClean="0"/>
              <a:t>Redux</a:t>
            </a:r>
            <a:r>
              <a:rPr lang="en-US" sz="2000" dirty="0" smtClean="0"/>
              <a:t> </a:t>
            </a:r>
            <a:r>
              <a:rPr lang="en-US" sz="2000" dirty="0"/>
              <a:t>is a predictable state container designed to help you write JavaScript apps that behave consistently across client, server, and native environments, and are easy to test.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6500858" cy="2857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67437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071538" y="642918"/>
            <a:ext cx="635798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smtClean="0"/>
              <a:t>Reference:</a:t>
            </a:r>
          </a:p>
          <a:p>
            <a:pPr algn="ctr"/>
            <a:r>
              <a:rPr lang="en-US" dirty="0" smtClean="0"/>
              <a:t>https://immerjs.github.io/immer/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785818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814393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778674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7500990" cy="46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488" y="42860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Movie Ticket Booking APP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7950" y="85723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14290"/>
            <a:ext cx="6143667" cy="333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714752"/>
            <a:ext cx="6572296" cy="295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757557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85720" y="428605"/>
            <a:ext cx="7572428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Redux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ToolKit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But Recently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Team launched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Toolkit, an officially recommended and a SOPE library that stands for Simple, Opinionated, Powerful, and Effective state management library.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Disadvantages of a 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redux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Configuring 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store is too complicated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Have to add a lot of packages to build a large scale application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requires too much boilerplate code which makes it cumbersome to write efficient and clean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Dependencies that comes along with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Toolkit: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immer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redux-thunk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Reselect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 also provides the automatic support for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Dev-tools Extension and for immer.js library which is a great tool to deal with immutable objects.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85720" y="428604"/>
            <a:ext cx="757242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What Extra Features Are Provided: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configureStore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createReducer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createAction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createSlice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createAsyncThunk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69818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95350"/>
            <a:ext cx="7643866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751048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000232" y="428604"/>
            <a:ext cx="3786214" cy="7143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Immer.js(Immutability)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1135</TotalTime>
  <Words>98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REDUX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Niharika</dc:creator>
  <cp:lastModifiedBy>Niharika</cp:lastModifiedBy>
  <cp:revision>63</cp:revision>
  <dcterms:created xsi:type="dcterms:W3CDTF">2023-02-14T07:39:16Z</dcterms:created>
  <dcterms:modified xsi:type="dcterms:W3CDTF">2023-02-15T11:30:55Z</dcterms:modified>
</cp:coreProperties>
</file>