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5"/>
  </p:notesMasterIdLst>
  <p:sldIdLst>
    <p:sldId id="256" r:id="rId2"/>
    <p:sldId id="258" r:id="rId3"/>
    <p:sldId id="288" r:id="rId4"/>
    <p:sldId id="316" r:id="rId5"/>
    <p:sldId id="317" r:id="rId6"/>
    <p:sldId id="290" r:id="rId7"/>
    <p:sldId id="299" r:id="rId8"/>
    <p:sldId id="300" r:id="rId9"/>
    <p:sldId id="291" r:id="rId10"/>
    <p:sldId id="292" r:id="rId11"/>
    <p:sldId id="301" r:id="rId12"/>
    <p:sldId id="293" r:id="rId13"/>
    <p:sldId id="302" r:id="rId14"/>
    <p:sldId id="295" r:id="rId15"/>
    <p:sldId id="303" r:id="rId16"/>
    <p:sldId id="296" r:id="rId17"/>
    <p:sldId id="304" r:id="rId18"/>
    <p:sldId id="297" r:id="rId19"/>
    <p:sldId id="305" r:id="rId20"/>
    <p:sldId id="306" r:id="rId21"/>
    <p:sldId id="307" r:id="rId22"/>
    <p:sldId id="308" r:id="rId23"/>
    <p:sldId id="309" r:id="rId24"/>
  </p:sldIdLst>
  <p:sldSz cx="9144000" cy="5143500" type="screen16x9"/>
  <p:notesSz cx="6858000" cy="9144000"/>
  <p:embeddedFontLst>
    <p:embeddedFont>
      <p:font typeface="Adelle Sans Devanagari" panose="02000503000000020004" pitchFamily="2" charset="-78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49" d="100"/>
          <a:sy n="149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474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36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76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7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2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2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58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6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2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BEB2-7632-C17D-11D6-9CB46DC8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68DE5-98B1-090D-19C9-2893BBC9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BD57-2EFD-4C11-6269-5A6E402E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5D06-EFD5-1DA5-82D1-7DAB709F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3FE5-447A-7F8D-3B2A-3F91C57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90012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0C38-8801-EFC5-A9B0-3B979DF7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C3080-51DF-2F71-E930-00AC2E37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CB01-73E6-6075-C6A8-454C940B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AC74-46A2-7341-E3CF-B3A3DC4F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08D1-1DAA-CE3E-5FA6-D27A0081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06766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7BA98-7F56-51B7-D504-B149B64A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9355E-FFED-656D-4C0D-4FDDA200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96F1-3478-9C5A-E6E2-8F0CA7B1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264B-4F2B-5924-32F0-39D5F3F6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78E4-1546-D6DA-E32D-39EC555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461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6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B532-03BD-95F9-8661-2532CE38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CD98-727C-6002-99C1-07B289E13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6819-BA1E-BEA7-82CB-7800B790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8C27-03F7-E4FE-F58C-C99BE1B4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2B40-1F06-86D1-5837-59298BA0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13210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59E2-CE68-59C9-D22C-DECF4F74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2F16-A6B2-5CA2-2298-D7AFC400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6E0F-3FFE-9E05-53A0-684B080A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19E3-ED19-3717-7785-37E02BFD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555D-64B3-133D-0083-0E66CB83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7831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72B2-7817-1991-0F08-3D58D3E9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763A-CC42-12A5-6E75-1DD4F94B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CC374-837F-8255-A4B2-FF9FEC26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6D8A-CCE9-C823-F8B5-1C62C65C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F00A5-4B9F-2AD2-E3BC-8DD465B5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F921-AEBA-995D-CD35-1332ECC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9870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27E2-3ACC-7E67-F0BD-4D951AC3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F02C-B108-292A-2F3C-BD38CEA1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17AF3-6681-D980-CBCF-D3A32749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7220B-4D10-4311-9E7B-83C3F1651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720AD-AADD-D143-F1AC-7D20303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B6A21-5BD4-6590-969E-160BA1C5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53FC2-F7CB-3C07-30B1-E156EEFC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A9F49-636B-97F4-5278-80FD9600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01816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188-1A91-54A1-0F3D-C38E2786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DD182-3C13-34F5-87E7-E914468F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194DB-37DE-E838-A873-5B387D65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56899-400B-63D2-81DF-F6CD569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10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34847-F07A-9995-7BBE-83CE20FF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F5755-E94B-8A2F-EBF1-25A7FBF3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5BF9E-9362-EC14-A1F6-BB6B15EC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82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1FB1-ADB6-4102-B31C-8948B2FE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A83B-351D-CB96-7CFA-673FB7D86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FC993-EBBC-4F64-E143-0E370FCE5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5ECC1-CD6A-1A4B-95AC-D918D65E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68911-78A1-7D8E-3DD8-0937279F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29BBA-3EC2-3F0C-EC59-DA4F040B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5622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EA8B-BC95-2970-B3A8-C4651F88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F642-2D77-15D1-7546-2F9C06C1D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9DC-4DFE-FA5D-61F3-B24CBABC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FE2ED-D90F-F363-FC49-641423D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CCF0-AD0B-046D-83CF-23EA265F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DA248-A455-7593-A2E2-BABA5D68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51190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DB360-CDA6-ECCF-BA16-52E97280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2680-6956-CDCF-FCF9-43C31EAB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53A8-7AFD-BED5-962A-8C48FCB02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8EF2-DBC1-AA4A-BF91-A70702E7558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1E005-9651-9A72-8A8D-F505D535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A78C-67E9-006E-B85E-D08E4E00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83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Afa3FyR2kn48tzPjtf2r-H_RvWiXVpGs6t8ePUiFq6bN3fQSl6x_a0lt1MvZjtmHOmPDMu8blEkLVj6hI_TTaZ_zZvy8fpT8CwtT0Yc9SwSyOQN5p5CJf3RejRSs3crC69lH-IN1AqJU2psMLstA4K90086t4BIEeZmYVx12PhB5UkORs-XhMctTbjhOj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https://lh5.googleusercontent.com/DzXdzQR_7-xfOizowFp_ihIPTL8zpIi7aZMHm5-6HBzTVzSfyznVPyHx-9kxt19WJKuU8hupBKfMPBQ0eLZ5fBOUYt39GN92Jf5RlfIaAT9lZxT31v7DERFkXzS12ri9hKlNjEy-1oESBq3MIq-8KXYaxJzNwB8dIGp2YvnXWhae8qunL4npLpn0jE7k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DzXdzQR_7-xfOizowFp_ihIPTL8zpIi7aZMHm5-6HBzTVzSfyznVPyHx-9kxt19WJKuU8hupBKfMPBQ0eLZ5fBOUYt39GN92Jf5RlfIaAT9lZxT31v7DERFkXzS12ri9hKlNjEy-1oESBq3MIq-8KXYaxJzNwB8dIGp2YvnXWhae8qunL4npLpn0jE7k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https://lh3.googleusercontent.com/UMGWsVAFQ3XUiHix95gaj7EBIFyv-zzuIgTjPTQIiKQ5TuL6bXtNQOjSZKioIMiXPYm8e4tVEodnYGvPwqqeSjlNjj0cKgmdUkPcXZgjmhuP-tq8D0FCl32uA2fRclJJKLvtZG1zF_7HnjUWEevu_myeqYimKTQdaWN_i1bKkcrMJhuX7-fJE35DsmUbm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05677" y="685800"/>
            <a:ext cx="2743200" cy="216568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FFFF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NETWORK PROVIDER DATABASE MANAGEMENT SYSTEM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05677" y="3127875"/>
            <a:ext cx="2743200" cy="114419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solidFill>
                  <a:srgbClr val="FFFFFF"/>
                </a:solidFill>
              </a:rPr>
              <a:t>Project Demo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solidFill>
                  <a:srgbClr val="FFFFFF"/>
                </a:solidFill>
              </a:rPr>
              <a:t>December 10, 2022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52B759-9305-9887-03B5-1AF642FAB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80607"/>
              </p:ext>
            </p:extLst>
          </p:nvPr>
        </p:nvGraphicFramePr>
        <p:xfrm>
          <a:off x="3865366" y="498583"/>
          <a:ext cx="4915160" cy="3564716"/>
        </p:xfrm>
        <a:graphic>
          <a:graphicData uri="http://schemas.openxmlformats.org/drawingml/2006/table">
            <a:tbl>
              <a:tblPr firstRow="1" bandRow="1">
                <a:noFill/>
                <a:tableStyleId>{69C7853C-536D-4A76-A0AE-DD22124D55A5}</a:tableStyleId>
              </a:tblPr>
              <a:tblGrid>
                <a:gridCol w="2802853">
                  <a:extLst>
                    <a:ext uri="{9D8B030D-6E8A-4147-A177-3AD203B41FA5}">
                      <a16:colId xmlns:a16="http://schemas.microsoft.com/office/drawing/2014/main" val="3334323864"/>
                    </a:ext>
                  </a:extLst>
                </a:gridCol>
                <a:gridCol w="2112307">
                  <a:extLst>
                    <a:ext uri="{9D8B030D-6E8A-4147-A177-3AD203B41FA5}">
                      <a16:colId xmlns:a16="http://schemas.microsoft.com/office/drawing/2014/main" val="728508347"/>
                    </a:ext>
                  </a:extLst>
                </a:gridCol>
              </a:tblGrid>
              <a:tr h="85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none">
                          <a:solidFill>
                            <a:srgbClr val="FFFFFF"/>
                          </a:solidFill>
                        </a:rPr>
                        <a:t>TEAM MEMBERS</a:t>
                      </a:r>
                      <a:endParaRPr lang="en-US" sz="1800" b="1" u="none" dirty="0">
                        <a:solidFill>
                          <a:srgbClr val="FFFFFF"/>
                        </a:solidFill>
                      </a:endParaRPr>
                    </a:p>
                  </a:txBody>
                  <a:tcPr marL="350700" marR="210420" marT="210420" marB="21042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NU ID</a:t>
                      </a: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709500"/>
                  </a:ext>
                </a:extLst>
              </a:tr>
              <a:tr h="872520">
                <a:tc>
                  <a:txBody>
                    <a:bodyPr/>
                    <a:lstStyle/>
                    <a:p>
                      <a:r>
                        <a:rPr lang="en-US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SRUTHI BHASKAR</a:t>
                      </a:r>
                    </a:p>
                  </a:txBody>
                  <a:tcPr marL="350700" marR="210420" marT="210420" marB="21042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002791003 </a:t>
                      </a:r>
                      <a:endParaRPr lang="en-US" sz="1800" b="1" u="none" strike="noStrike" kern="1200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72686"/>
                  </a:ext>
                </a:extLst>
              </a:tr>
              <a:tr h="962680">
                <a:tc>
                  <a:txBody>
                    <a:bodyPr/>
                    <a:lstStyle/>
                    <a:p>
                      <a:r>
                        <a:rPr lang="en-US" sz="1800" b="1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Arial"/>
                        </a:rPr>
                        <a:t>NIHARIKA VITTAL</a:t>
                      </a:r>
                      <a:endParaRPr lang="en-US" sz="1800" b="1" i="0" u="none" strike="noStrike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700" marR="210420" marT="210420" marB="21042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001523748 </a:t>
                      </a:r>
                      <a:endParaRPr lang="en-US" sz="1800" b="1" u="none" strike="noStrike" kern="1200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92833"/>
                  </a:ext>
                </a:extLst>
              </a:tr>
              <a:tr h="878483">
                <a:tc>
                  <a:txBody>
                    <a:bodyPr/>
                    <a:lstStyle/>
                    <a:p>
                      <a:r>
                        <a:rPr lang="en-US" sz="1800" b="1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Arial"/>
                        </a:rPr>
                        <a:t>SOUMYA RAYAPPANOR</a:t>
                      </a:r>
                      <a:endParaRPr lang="en-US" sz="1800" b="1" i="0" u="none" strike="noStrike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700" marR="210420" marT="210420" marB="21042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002747973 </a:t>
                      </a:r>
                      <a:endParaRPr lang="en-US" sz="1800" b="1" u="none" strike="noStrike" kern="1200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482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Tables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0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0F7861-D584-6369-41C0-2ED98112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86" y="1223187"/>
            <a:ext cx="5560828" cy="26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3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Views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5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999F1-3C99-23AB-2D8C-C7E76259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6" y="1350778"/>
            <a:ext cx="5103628" cy="24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4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Indexes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D253E-625F-5B8B-A1D1-81F180D0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44" y="1034828"/>
            <a:ext cx="4869711" cy="30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2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Triggers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6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F2322-8494-AF51-9E0B-DC5F3358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26" y="1450015"/>
            <a:ext cx="4572148" cy="22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8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Stored Procedures, Functions, Packages &amp; Sequences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STORED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19792-D5D6-61BE-869F-299C7D59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68016"/>
            <a:ext cx="4495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1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6B78E-71A1-94E1-5C25-7960DC7E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38300"/>
            <a:ext cx="4533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8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613F0-DDD7-AA9E-8EBA-717DA47B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771650"/>
            <a:ext cx="4457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ADACB-C8CA-0140-334A-43F8BBAD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409700"/>
            <a:ext cx="4495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Thank You!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5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EBAB-DEE6-1311-1F48-D953F78B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3467E-9698-69BA-EDBF-9B28C1CE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" y="0"/>
            <a:ext cx="87505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Provider Database Management System Design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9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D223A-89F3-162A-BA13-2B93B513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256"/>
            <a:ext cx="7772400" cy="45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System Functionalities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BC39E31-B059-F5A3-CF64-BA19B754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71" y="1520456"/>
            <a:ext cx="135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16B72E-314E-E314-97B4-F729B06D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12" b="85960"/>
          <a:stretch>
            <a:fillRect/>
          </a:stretch>
        </p:blipFill>
        <p:spPr bwMode="auto">
          <a:xfrm>
            <a:off x="417351" y="1113761"/>
            <a:ext cx="7219507" cy="145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C0BBEBAA-0352-F648-FD20-541A9AC5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34" y="3407439"/>
            <a:ext cx="159623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D6A49-D6F3-0D61-43CC-D00026FD9218}"/>
              </a:ext>
            </a:extLst>
          </p:cNvPr>
          <p:cNvSpPr txBox="1"/>
          <p:nvPr/>
        </p:nvSpPr>
        <p:spPr>
          <a:xfrm>
            <a:off x="1626781" y="68048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30A80-0FD9-995E-9FB7-EC04F1BB041A}"/>
              </a:ext>
            </a:extLst>
          </p:cNvPr>
          <p:cNvSpPr txBox="1"/>
          <p:nvPr/>
        </p:nvSpPr>
        <p:spPr>
          <a:xfrm>
            <a:off x="1669312" y="2987749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Module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AD21045-2679-1A6C-A5EC-8CC970E5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6314" y="3407440"/>
            <a:ext cx="154292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A66978-FE66-D770-969F-CF193D9D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59750" r="11862" b="24509"/>
          <a:stretch>
            <a:fillRect/>
          </a:stretch>
        </p:blipFill>
        <p:spPr bwMode="auto">
          <a:xfrm>
            <a:off x="974784" y="3407439"/>
            <a:ext cx="6771737" cy="152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9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BC39E31-B059-F5A3-CF64-BA19B754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71" y="1520456"/>
            <a:ext cx="135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0BBEBAA-0352-F648-FD20-541A9AC5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34" y="3407439"/>
            <a:ext cx="159623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D6A49-D6F3-0D61-43CC-D00026FD9218}"/>
              </a:ext>
            </a:extLst>
          </p:cNvPr>
          <p:cNvSpPr txBox="1"/>
          <p:nvPr/>
        </p:nvSpPr>
        <p:spPr>
          <a:xfrm>
            <a:off x="1188507" y="687194"/>
            <a:ext cx="293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PLANS and PAYMENT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30A80-0FD9-995E-9FB7-EC04F1BB041A}"/>
              </a:ext>
            </a:extLst>
          </p:cNvPr>
          <p:cNvSpPr txBox="1"/>
          <p:nvPr/>
        </p:nvSpPr>
        <p:spPr>
          <a:xfrm>
            <a:off x="1188507" y="3005901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User’s Balance Module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B6AE7D-1A4C-15DB-F81C-F385E5B6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52" y="1082008"/>
            <a:ext cx="116783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97340E-1BEF-ECB4-6674-36F3DD54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7" b="53899"/>
          <a:stretch>
            <a:fillRect/>
          </a:stretch>
        </p:blipFill>
        <p:spPr bwMode="auto">
          <a:xfrm>
            <a:off x="603849" y="983415"/>
            <a:ext cx="8540151" cy="19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B938285D-0C47-349C-E024-A09FD910E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040" y="3743864"/>
            <a:ext cx="135339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7A52E-555C-0222-0035-54EA379F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2" t="78008"/>
          <a:stretch>
            <a:fillRect/>
          </a:stretch>
        </p:blipFill>
        <p:spPr bwMode="auto">
          <a:xfrm>
            <a:off x="388189" y="3375233"/>
            <a:ext cx="7565366" cy="166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6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Deliverables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2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2294</TotalTime>
  <Words>67</Words>
  <Application>Microsoft Macintosh PowerPoint</Application>
  <PresentationFormat>On-screen Show (16:9)</PresentationFormat>
  <Paragraphs>29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Arial</vt:lpstr>
      <vt:lpstr>Adelle Sans Devanagari</vt:lpstr>
      <vt:lpstr>Office Theme</vt:lpstr>
      <vt:lpstr>NETWORK PROVIDER DATABASE MANAGEMENT SYSTEM</vt:lpstr>
      <vt:lpstr>ER Diagram</vt:lpstr>
      <vt:lpstr>PowerPoint Presentation</vt:lpstr>
      <vt:lpstr>Network Provider Database Management System Design</vt:lpstr>
      <vt:lpstr>PowerPoint Presentation</vt:lpstr>
      <vt:lpstr>System Functionalities</vt:lpstr>
      <vt:lpstr>PowerPoint Presentation</vt:lpstr>
      <vt:lpstr>PowerPoint Presentation</vt:lpstr>
      <vt:lpstr>Deliverables</vt:lpstr>
      <vt:lpstr>Tables</vt:lpstr>
      <vt:lpstr>PowerPoint Presentation</vt:lpstr>
      <vt:lpstr>Views</vt:lpstr>
      <vt:lpstr>PowerPoint Presentation</vt:lpstr>
      <vt:lpstr>Indexes</vt:lpstr>
      <vt:lpstr>PowerPoint Presentation</vt:lpstr>
      <vt:lpstr>Triggers</vt:lpstr>
      <vt:lpstr>PowerPoint Presentation</vt:lpstr>
      <vt:lpstr>Stored Procedures, Functions, Packages &amp; Sequences</vt:lpstr>
      <vt:lpstr>STORED PROCEDURES</vt:lpstr>
      <vt:lpstr>FUNCTIONS</vt:lpstr>
      <vt:lpstr>PACKAGES</vt:lpstr>
      <vt:lpstr>SEQUENCES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PROVIDER DATABASE MANAGEMENT SYSTEM</dc:title>
  <cp:lastModifiedBy>Niharika Vittal</cp:lastModifiedBy>
  <cp:revision>7</cp:revision>
  <dcterms:modified xsi:type="dcterms:W3CDTF">2024-04-15T23:32:08Z</dcterms:modified>
</cp:coreProperties>
</file>