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364" r:id="rId18"/>
    <p:sldId id="264" r:id="rId19"/>
    <p:sldId id="263" r:id="rId20"/>
    <p:sldId id="365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366" r:id="rId34"/>
    <p:sldId id="277" r:id="rId35"/>
    <p:sldId id="278" r:id="rId36"/>
    <p:sldId id="367" r:id="rId37"/>
    <p:sldId id="279" r:id="rId38"/>
    <p:sldId id="280" r:id="rId39"/>
    <p:sldId id="281" r:id="rId40"/>
    <p:sldId id="368" r:id="rId41"/>
    <p:sldId id="369" r:id="rId42"/>
    <p:sldId id="370" r:id="rId43"/>
    <p:sldId id="371" r:id="rId44"/>
    <p:sldId id="282" r:id="rId45"/>
    <p:sldId id="283" r:id="rId46"/>
    <p:sldId id="372" r:id="rId47"/>
    <p:sldId id="373" r:id="rId48"/>
    <p:sldId id="374" r:id="rId49"/>
    <p:sldId id="375" r:id="rId50"/>
    <p:sldId id="284" r:id="rId51"/>
    <p:sldId id="285" r:id="rId52"/>
    <p:sldId id="286" r:id="rId53"/>
    <p:sldId id="287" r:id="rId54"/>
    <p:sldId id="288" r:id="rId55"/>
    <p:sldId id="289" r:id="rId56"/>
    <p:sldId id="376" r:id="rId57"/>
    <p:sldId id="377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7" r:id="rId66"/>
    <p:sldId id="363" r:id="rId67"/>
    <p:sldId id="378" r:id="rId68"/>
    <p:sldId id="299" r:id="rId69"/>
    <p:sldId id="300" r:id="rId70"/>
    <p:sldId id="301" r:id="rId71"/>
    <p:sldId id="302" r:id="rId72"/>
    <p:sldId id="304" r:id="rId73"/>
    <p:sldId id="303" r:id="rId74"/>
    <p:sldId id="305" r:id="rId75"/>
    <p:sldId id="306" r:id="rId76"/>
    <p:sldId id="307" r:id="rId77"/>
    <p:sldId id="308" r:id="rId78"/>
    <p:sldId id="309" r:id="rId79"/>
    <p:sldId id="310" r:id="rId80"/>
    <p:sldId id="311" r:id="rId81"/>
    <p:sldId id="312" r:id="rId82"/>
    <p:sldId id="313" r:id="rId83"/>
    <p:sldId id="314" r:id="rId84"/>
    <p:sldId id="315" r:id="rId85"/>
    <p:sldId id="316" r:id="rId86"/>
    <p:sldId id="317" r:id="rId87"/>
    <p:sldId id="318" r:id="rId88"/>
    <p:sldId id="319" r:id="rId89"/>
    <p:sldId id="320" r:id="rId90"/>
    <p:sldId id="321" r:id="rId91"/>
    <p:sldId id="322" r:id="rId92"/>
    <p:sldId id="323" r:id="rId93"/>
    <p:sldId id="324" r:id="rId94"/>
    <p:sldId id="325" r:id="rId95"/>
    <p:sldId id="326" r:id="rId96"/>
    <p:sldId id="327" r:id="rId97"/>
    <p:sldId id="328" r:id="rId98"/>
    <p:sldId id="329" r:id="rId99"/>
    <p:sldId id="330" r:id="rId100"/>
    <p:sldId id="331" r:id="rId101"/>
    <p:sldId id="332" r:id="rId102"/>
    <p:sldId id="333" r:id="rId103"/>
    <p:sldId id="334" r:id="rId104"/>
    <p:sldId id="335" r:id="rId105"/>
    <p:sldId id="336" r:id="rId106"/>
    <p:sldId id="337" r:id="rId107"/>
    <p:sldId id="338" r:id="rId108"/>
    <p:sldId id="339" r:id="rId109"/>
    <p:sldId id="340" r:id="rId110"/>
    <p:sldId id="341" r:id="rId111"/>
    <p:sldId id="342" r:id="rId112"/>
    <p:sldId id="343" r:id="rId113"/>
    <p:sldId id="344" r:id="rId114"/>
    <p:sldId id="345" r:id="rId115"/>
    <p:sldId id="346" r:id="rId116"/>
    <p:sldId id="347" r:id="rId117"/>
    <p:sldId id="348" r:id="rId118"/>
    <p:sldId id="349" r:id="rId119"/>
    <p:sldId id="350" r:id="rId120"/>
    <p:sldId id="351" r:id="rId121"/>
    <p:sldId id="352" r:id="rId122"/>
    <p:sldId id="353" r:id="rId1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AC58E-B43F-4EC6-96CD-EE5361EAA4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23ACD6-2B5A-4306-BF25-BD7C1F4C8BCC}">
      <dgm:prSet phldrT="[Text]"/>
      <dgm:spPr/>
      <dgm:t>
        <a:bodyPr/>
        <a:lstStyle/>
        <a:p>
          <a:r>
            <a:rPr lang="en-US" dirty="0" smtClean="0"/>
            <a:t>1.Visual arts</a:t>
          </a:r>
          <a:endParaRPr lang="en-US" dirty="0"/>
        </a:p>
      </dgm:t>
    </dgm:pt>
    <dgm:pt modelId="{A40C8040-26EA-4B69-8923-937783792C07}" type="parTrans" cxnId="{C3A36556-E340-49E9-B3A6-2D3DDBB400BB}">
      <dgm:prSet/>
      <dgm:spPr/>
      <dgm:t>
        <a:bodyPr/>
        <a:lstStyle/>
        <a:p>
          <a:endParaRPr lang="en-US"/>
        </a:p>
      </dgm:t>
    </dgm:pt>
    <dgm:pt modelId="{EEA82FDD-4221-4677-A5C8-2C346F5ADAE1}" type="sibTrans" cxnId="{C3A36556-E340-49E9-B3A6-2D3DDBB400BB}">
      <dgm:prSet/>
      <dgm:spPr/>
      <dgm:t>
        <a:bodyPr/>
        <a:lstStyle/>
        <a:p>
          <a:endParaRPr lang="en-US"/>
        </a:p>
      </dgm:t>
    </dgm:pt>
    <dgm:pt modelId="{E23D4843-D63B-4976-8ED2-DF7B85DCB3CF}">
      <dgm:prSet phldrT="[Text]"/>
      <dgm:spPr/>
      <dgm:t>
        <a:bodyPr/>
        <a:lstStyle/>
        <a:p>
          <a:r>
            <a:rPr lang="en-US" dirty="0" smtClean="0"/>
            <a:t>2.Performing arts</a:t>
          </a:r>
          <a:endParaRPr lang="en-US" dirty="0"/>
        </a:p>
      </dgm:t>
    </dgm:pt>
    <dgm:pt modelId="{1C34693C-8743-4D91-882B-7D6BDF20E23B}" type="parTrans" cxnId="{5B77D2B0-B1B4-483A-8797-39492EC55578}">
      <dgm:prSet/>
      <dgm:spPr/>
      <dgm:t>
        <a:bodyPr/>
        <a:lstStyle/>
        <a:p>
          <a:endParaRPr lang="en-US"/>
        </a:p>
      </dgm:t>
    </dgm:pt>
    <dgm:pt modelId="{1AE8C630-9E62-41DD-B951-B362938918B2}" type="sibTrans" cxnId="{5B77D2B0-B1B4-483A-8797-39492EC55578}">
      <dgm:prSet/>
      <dgm:spPr/>
      <dgm:t>
        <a:bodyPr/>
        <a:lstStyle/>
        <a:p>
          <a:endParaRPr lang="en-US"/>
        </a:p>
      </dgm:t>
    </dgm:pt>
    <dgm:pt modelId="{5101C200-D24A-4010-853C-5E721D9A86F1}">
      <dgm:prSet phldrT="[Text]"/>
      <dgm:spPr/>
      <dgm:t>
        <a:bodyPr/>
        <a:lstStyle/>
        <a:p>
          <a:r>
            <a:rPr lang="en-US" dirty="0" smtClean="0"/>
            <a:t>3.Miscellenous arts</a:t>
          </a:r>
          <a:endParaRPr lang="en-US" dirty="0"/>
        </a:p>
      </dgm:t>
    </dgm:pt>
    <dgm:pt modelId="{F653302E-C11D-474C-9A34-0D2690E1AD72}" type="parTrans" cxnId="{0B1B7BF3-3C6C-43CB-9D98-9167231FAB09}">
      <dgm:prSet/>
      <dgm:spPr/>
      <dgm:t>
        <a:bodyPr/>
        <a:lstStyle/>
        <a:p>
          <a:endParaRPr lang="en-US"/>
        </a:p>
      </dgm:t>
    </dgm:pt>
    <dgm:pt modelId="{7CD96542-5374-4F96-8465-7868DFAF83D8}" type="sibTrans" cxnId="{0B1B7BF3-3C6C-43CB-9D98-9167231FAB09}">
      <dgm:prSet/>
      <dgm:spPr/>
      <dgm:t>
        <a:bodyPr/>
        <a:lstStyle/>
        <a:p>
          <a:endParaRPr lang="en-US"/>
        </a:p>
      </dgm:t>
    </dgm:pt>
    <dgm:pt modelId="{946C538F-41EC-48D3-A6E0-47443408F957}" type="pres">
      <dgm:prSet presAssocID="{402AC58E-B43F-4EC6-96CD-EE5361EAA4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DCC2E5-A0FE-42EC-B1EA-31288101A647}" type="pres">
      <dgm:prSet presAssocID="{2323ACD6-2B5A-4306-BF25-BD7C1F4C8BCC}" presName="parentLin" presStyleCnt="0"/>
      <dgm:spPr/>
    </dgm:pt>
    <dgm:pt modelId="{AFD52398-6C89-47AA-8358-4F9F3FBF759E}" type="pres">
      <dgm:prSet presAssocID="{2323ACD6-2B5A-4306-BF25-BD7C1F4C8BC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AD76440-42B8-4205-9CD7-866B7A03FF59}" type="pres">
      <dgm:prSet presAssocID="{2323ACD6-2B5A-4306-BF25-BD7C1F4C8BCC}" presName="parentText" presStyleLbl="node1" presStyleIdx="0" presStyleCnt="3" custLinFactNeighborX="-7627" custLinFactNeighborY="77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4FE3C0-B215-4C71-8A8A-D87CA212F985}" type="pres">
      <dgm:prSet presAssocID="{2323ACD6-2B5A-4306-BF25-BD7C1F4C8BCC}" presName="negativeSpace" presStyleCnt="0"/>
      <dgm:spPr/>
    </dgm:pt>
    <dgm:pt modelId="{62C1CFD1-1FB9-4B0D-805D-7405F7A71FCD}" type="pres">
      <dgm:prSet presAssocID="{2323ACD6-2B5A-4306-BF25-BD7C1F4C8BCC}" presName="childText" presStyleLbl="conFgAcc1" presStyleIdx="0" presStyleCnt="3">
        <dgm:presLayoutVars>
          <dgm:bulletEnabled val="1"/>
        </dgm:presLayoutVars>
      </dgm:prSet>
      <dgm:spPr/>
    </dgm:pt>
    <dgm:pt modelId="{C7E2F19B-EB9C-4D9F-9BEC-889ED7979D42}" type="pres">
      <dgm:prSet presAssocID="{EEA82FDD-4221-4677-A5C8-2C346F5ADAE1}" presName="spaceBetweenRectangles" presStyleCnt="0"/>
      <dgm:spPr/>
    </dgm:pt>
    <dgm:pt modelId="{89C66F71-0216-4E23-88B2-76B675E2E6FD}" type="pres">
      <dgm:prSet presAssocID="{E23D4843-D63B-4976-8ED2-DF7B85DCB3CF}" presName="parentLin" presStyleCnt="0"/>
      <dgm:spPr/>
    </dgm:pt>
    <dgm:pt modelId="{2E43112A-9BFF-4BC3-9A29-7F856F536000}" type="pres">
      <dgm:prSet presAssocID="{E23D4843-D63B-4976-8ED2-DF7B85DCB3C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CDEB5E6-5114-4DAF-BAE7-F2E2AB90FF73}" type="pres">
      <dgm:prSet presAssocID="{E23D4843-D63B-4976-8ED2-DF7B85DCB3C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9CC83-C444-4B08-A7E7-D37B8DCF33E2}" type="pres">
      <dgm:prSet presAssocID="{E23D4843-D63B-4976-8ED2-DF7B85DCB3CF}" presName="negativeSpace" presStyleCnt="0"/>
      <dgm:spPr/>
    </dgm:pt>
    <dgm:pt modelId="{037A8E86-2245-43FC-940D-6D93EB4856B9}" type="pres">
      <dgm:prSet presAssocID="{E23D4843-D63B-4976-8ED2-DF7B85DCB3CF}" presName="childText" presStyleLbl="conFgAcc1" presStyleIdx="1" presStyleCnt="3">
        <dgm:presLayoutVars>
          <dgm:bulletEnabled val="1"/>
        </dgm:presLayoutVars>
      </dgm:prSet>
      <dgm:spPr/>
    </dgm:pt>
    <dgm:pt modelId="{5ECCB4F3-1AA9-4697-AC81-5AC32587414B}" type="pres">
      <dgm:prSet presAssocID="{1AE8C630-9E62-41DD-B951-B362938918B2}" presName="spaceBetweenRectangles" presStyleCnt="0"/>
      <dgm:spPr/>
    </dgm:pt>
    <dgm:pt modelId="{9CF1CB26-0786-4C75-839F-1183E23654CC}" type="pres">
      <dgm:prSet presAssocID="{5101C200-D24A-4010-853C-5E721D9A86F1}" presName="parentLin" presStyleCnt="0"/>
      <dgm:spPr/>
    </dgm:pt>
    <dgm:pt modelId="{8F2242E7-BA3C-4123-934B-0C63877F3998}" type="pres">
      <dgm:prSet presAssocID="{5101C200-D24A-4010-853C-5E721D9A86F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F90B85E-BFA2-4316-B167-FEDAA07FB972}" type="pres">
      <dgm:prSet presAssocID="{5101C200-D24A-4010-853C-5E721D9A86F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17C84-2BBD-44B2-9D5C-11A8328B48D0}" type="pres">
      <dgm:prSet presAssocID="{5101C200-D24A-4010-853C-5E721D9A86F1}" presName="negativeSpace" presStyleCnt="0"/>
      <dgm:spPr/>
    </dgm:pt>
    <dgm:pt modelId="{63172F9F-34C3-433B-AE99-46419AD07BF8}" type="pres">
      <dgm:prSet presAssocID="{5101C200-D24A-4010-853C-5E721D9A86F1}" presName="childText" presStyleLbl="conFgAcc1" presStyleIdx="2" presStyleCnt="3" custLinFactNeighborX="572">
        <dgm:presLayoutVars>
          <dgm:bulletEnabled val="1"/>
        </dgm:presLayoutVars>
      </dgm:prSet>
      <dgm:spPr/>
    </dgm:pt>
  </dgm:ptLst>
  <dgm:cxnLst>
    <dgm:cxn modelId="{59D716B7-DB32-4A35-BE44-9954FE878ED5}" type="presOf" srcId="{2323ACD6-2B5A-4306-BF25-BD7C1F4C8BCC}" destId="{2AD76440-42B8-4205-9CD7-866B7A03FF59}" srcOrd="1" destOrd="0" presId="urn:microsoft.com/office/officeart/2005/8/layout/list1"/>
    <dgm:cxn modelId="{DB7F004D-3083-40F1-A053-63EBFC78A6A3}" type="presOf" srcId="{5101C200-D24A-4010-853C-5E721D9A86F1}" destId="{DF90B85E-BFA2-4316-B167-FEDAA07FB972}" srcOrd="1" destOrd="0" presId="urn:microsoft.com/office/officeart/2005/8/layout/list1"/>
    <dgm:cxn modelId="{58D5B038-0DEA-490E-A431-55D819DAF449}" type="presOf" srcId="{E23D4843-D63B-4976-8ED2-DF7B85DCB3CF}" destId="{0CDEB5E6-5114-4DAF-BAE7-F2E2AB90FF73}" srcOrd="1" destOrd="0" presId="urn:microsoft.com/office/officeart/2005/8/layout/list1"/>
    <dgm:cxn modelId="{4A5C1719-966C-4532-8C23-C8B1B161A322}" type="presOf" srcId="{402AC58E-B43F-4EC6-96CD-EE5361EAA4BC}" destId="{946C538F-41EC-48D3-A6E0-47443408F957}" srcOrd="0" destOrd="0" presId="urn:microsoft.com/office/officeart/2005/8/layout/list1"/>
    <dgm:cxn modelId="{8910CAC0-4E7E-4FBF-8378-43E6CAEFECC4}" type="presOf" srcId="{5101C200-D24A-4010-853C-5E721D9A86F1}" destId="{8F2242E7-BA3C-4123-934B-0C63877F3998}" srcOrd="0" destOrd="0" presId="urn:microsoft.com/office/officeart/2005/8/layout/list1"/>
    <dgm:cxn modelId="{C3A36556-E340-49E9-B3A6-2D3DDBB400BB}" srcId="{402AC58E-B43F-4EC6-96CD-EE5361EAA4BC}" destId="{2323ACD6-2B5A-4306-BF25-BD7C1F4C8BCC}" srcOrd="0" destOrd="0" parTransId="{A40C8040-26EA-4B69-8923-937783792C07}" sibTransId="{EEA82FDD-4221-4677-A5C8-2C346F5ADAE1}"/>
    <dgm:cxn modelId="{1EEF041D-3037-451D-9705-BF1CDD77260E}" type="presOf" srcId="{E23D4843-D63B-4976-8ED2-DF7B85DCB3CF}" destId="{2E43112A-9BFF-4BC3-9A29-7F856F536000}" srcOrd="0" destOrd="0" presId="urn:microsoft.com/office/officeart/2005/8/layout/list1"/>
    <dgm:cxn modelId="{0B1B7BF3-3C6C-43CB-9D98-9167231FAB09}" srcId="{402AC58E-B43F-4EC6-96CD-EE5361EAA4BC}" destId="{5101C200-D24A-4010-853C-5E721D9A86F1}" srcOrd="2" destOrd="0" parTransId="{F653302E-C11D-474C-9A34-0D2690E1AD72}" sibTransId="{7CD96542-5374-4F96-8465-7868DFAF83D8}"/>
    <dgm:cxn modelId="{1E77078E-C755-44F6-A6E0-89C51B1B9F68}" type="presOf" srcId="{2323ACD6-2B5A-4306-BF25-BD7C1F4C8BCC}" destId="{AFD52398-6C89-47AA-8358-4F9F3FBF759E}" srcOrd="0" destOrd="0" presId="urn:microsoft.com/office/officeart/2005/8/layout/list1"/>
    <dgm:cxn modelId="{5B77D2B0-B1B4-483A-8797-39492EC55578}" srcId="{402AC58E-B43F-4EC6-96CD-EE5361EAA4BC}" destId="{E23D4843-D63B-4976-8ED2-DF7B85DCB3CF}" srcOrd="1" destOrd="0" parTransId="{1C34693C-8743-4D91-882B-7D6BDF20E23B}" sibTransId="{1AE8C630-9E62-41DD-B951-B362938918B2}"/>
    <dgm:cxn modelId="{A29969F5-4F58-440D-8AEB-A5A3D68B4833}" type="presParOf" srcId="{946C538F-41EC-48D3-A6E0-47443408F957}" destId="{ADDCC2E5-A0FE-42EC-B1EA-31288101A647}" srcOrd="0" destOrd="0" presId="urn:microsoft.com/office/officeart/2005/8/layout/list1"/>
    <dgm:cxn modelId="{AFDB2504-E0DE-4F4A-B1A5-A38E05F2BC3B}" type="presParOf" srcId="{ADDCC2E5-A0FE-42EC-B1EA-31288101A647}" destId="{AFD52398-6C89-47AA-8358-4F9F3FBF759E}" srcOrd="0" destOrd="0" presId="urn:microsoft.com/office/officeart/2005/8/layout/list1"/>
    <dgm:cxn modelId="{B93F5881-C89B-4811-9DE3-1F9C02C52046}" type="presParOf" srcId="{ADDCC2E5-A0FE-42EC-B1EA-31288101A647}" destId="{2AD76440-42B8-4205-9CD7-866B7A03FF59}" srcOrd="1" destOrd="0" presId="urn:microsoft.com/office/officeart/2005/8/layout/list1"/>
    <dgm:cxn modelId="{302D5099-D658-4021-8713-DB9F9BE21A4C}" type="presParOf" srcId="{946C538F-41EC-48D3-A6E0-47443408F957}" destId="{374FE3C0-B215-4C71-8A8A-D87CA212F985}" srcOrd="1" destOrd="0" presId="urn:microsoft.com/office/officeart/2005/8/layout/list1"/>
    <dgm:cxn modelId="{E0A22144-DD4D-443A-B8AF-B8D6DA67CB47}" type="presParOf" srcId="{946C538F-41EC-48D3-A6E0-47443408F957}" destId="{62C1CFD1-1FB9-4B0D-805D-7405F7A71FCD}" srcOrd="2" destOrd="0" presId="urn:microsoft.com/office/officeart/2005/8/layout/list1"/>
    <dgm:cxn modelId="{11994ABC-70A3-49C5-99E5-0AD5CE114A2C}" type="presParOf" srcId="{946C538F-41EC-48D3-A6E0-47443408F957}" destId="{C7E2F19B-EB9C-4D9F-9BEC-889ED7979D42}" srcOrd="3" destOrd="0" presId="urn:microsoft.com/office/officeart/2005/8/layout/list1"/>
    <dgm:cxn modelId="{ED50E00D-F63E-470A-83A6-BF6C18EA0ACC}" type="presParOf" srcId="{946C538F-41EC-48D3-A6E0-47443408F957}" destId="{89C66F71-0216-4E23-88B2-76B675E2E6FD}" srcOrd="4" destOrd="0" presId="urn:microsoft.com/office/officeart/2005/8/layout/list1"/>
    <dgm:cxn modelId="{1E98AC27-5E40-426F-A27D-3D0481CCA2A3}" type="presParOf" srcId="{89C66F71-0216-4E23-88B2-76B675E2E6FD}" destId="{2E43112A-9BFF-4BC3-9A29-7F856F536000}" srcOrd="0" destOrd="0" presId="urn:microsoft.com/office/officeart/2005/8/layout/list1"/>
    <dgm:cxn modelId="{6359B820-D342-4FB4-B336-861C2E5F9E06}" type="presParOf" srcId="{89C66F71-0216-4E23-88B2-76B675E2E6FD}" destId="{0CDEB5E6-5114-4DAF-BAE7-F2E2AB90FF73}" srcOrd="1" destOrd="0" presId="urn:microsoft.com/office/officeart/2005/8/layout/list1"/>
    <dgm:cxn modelId="{78578616-CBE2-46BE-B94C-9B9BB8F0194E}" type="presParOf" srcId="{946C538F-41EC-48D3-A6E0-47443408F957}" destId="{AF59CC83-C444-4B08-A7E7-D37B8DCF33E2}" srcOrd="5" destOrd="0" presId="urn:microsoft.com/office/officeart/2005/8/layout/list1"/>
    <dgm:cxn modelId="{9032EFC0-BBD3-44FC-A886-BFFE805E33DA}" type="presParOf" srcId="{946C538F-41EC-48D3-A6E0-47443408F957}" destId="{037A8E86-2245-43FC-940D-6D93EB4856B9}" srcOrd="6" destOrd="0" presId="urn:microsoft.com/office/officeart/2005/8/layout/list1"/>
    <dgm:cxn modelId="{0241DF8A-9B9D-4BBA-929E-B21F6CBC31C1}" type="presParOf" srcId="{946C538F-41EC-48D3-A6E0-47443408F957}" destId="{5ECCB4F3-1AA9-4697-AC81-5AC32587414B}" srcOrd="7" destOrd="0" presId="urn:microsoft.com/office/officeart/2005/8/layout/list1"/>
    <dgm:cxn modelId="{695675D3-DA50-4D99-8888-3877E53DFF2F}" type="presParOf" srcId="{946C538F-41EC-48D3-A6E0-47443408F957}" destId="{9CF1CB26-0786-4C75-839F-1183E23654CC}" srcOrd="8" destOrd="0" presId="urn:microsoft.com/office/officeart/2005/8/layout/list1"/>
    <dgm:cxn modelId="{5CE91261-D95C-4ECF-894D-4716137FF807}" type="presParOf" srcId="{9CF1CB26-0786-4C75-839F-1183E23654CC}" destId="{8F2242E7-BA3C-4123-934B-0C63877F3998}" srcOrd="0" destOrd="0" presId="urn:microsoft.com/office/officeart/2005/8/layout/list1"/>
    <dgm:cxn modelId="{F2D00C3F-B48F-4C03-BEAB-995542DFFBDD}" type="presParOf" srcId="{9CF1CB26-0786-4C75-839F-1183E23654CC}" destId="{DF90B85E-BFA2-4316-B167-FEDAA07FB972}" srcOrd="1" destOrd="0" presId="urn:microsoft.com/office/officeart/2005/8/layout/list1"/>
    <dgm:cxn modelId="{835D26C1-724B-4C9A-A537-21D79C460310}" type="presParOf" srcId="{946C538F-41EC-48D3-A6E0-47443408F957}" destId="{85617C84-2BBD-44B2-9D5C-11A8328B48D0}" srcOrd="9" destOrd="0" presId="urn:microsoft.com/office/officeart/2005/8/layout/list1"/>
    <dgm:cxn modelId="{B62D39F1-6D55-4714-BFF0-A1F06E1F5491}" type="presParOf" srcId="{946C538F-41EC-48D3-A6E0-47443408F957}" destId="{63172F9F-34C3-433B-AE99-46419AD07BF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964D9A-D384-4229-BAB7-449CE9C36EC7}" type="doc">
      <dgm:prSet loTypeId="urn:microsoft.com/office/officeart/2008/layout/RadialCluster" loCatId="cycle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B50C8F59-2E2F-42CC-BAFD-3C4C838E4F9A}" type="pres">
      <dgm:prSet presAssocID="{C2964D9A-D384-4229-BAB7-449CE9C36EC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5457EF71-C53E-4A62-AD7A-6343710AE2D5}" type="presOf" srcId="{C2964D9A-D384-4229-BAB7-449CE9C36EC7}" destId="{B50C8F59-2E2F-42CC-BAFD-3C4C838E4F9A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AEC4478-322E-48D3-8208-61FC14838A0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BC682B-285F-4CDD-AD0B-3BA27AB54D8C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Indian painting</a:t>
          </a:r>
          <a:endParaRPr lang="en-US" dirty="0">
            <a:latin typeface="Arial Rounded MT Bold" panose="020F0704030504030204" pitchFamily="34" charset="0"/>
          </a:endParaRPr>
        </a:p>
      </dgm:t>
    </dgm:pt>
    <dgm:pt modelId="{85586F75-256C-4F2E-BAEE-AAAD0E12EDE0}" type="parTrans" cxnId="{C992A344-53F3-49AA-BBBC-F6B8B43D6C20}">
      <dgm:prSet/>
      <dgm:spPr/>
      <dgm:t>
        <a:bodyPr/>
        <a:lstStyle/>
        <a:p>
          <a:endParaRPr lang="en-US"/>
        </a:p>
      </dgm:t>
    </dgm:pt>
    <dgm:pt modelId="{32A3F3E7-DCE2-4E6A-A189-A9918F62EEF6}" type="sibTrans" cxnId="{C992A344-53F3-49AA-BBBC-F6B8B43D6C20}">
      <dgm:prSet/>
      <dgm:spPr/>
      <dgm:t>
        <a:bodyPr/>
        <a:lstStyle/>
        <a:p>
          <a:endParaRPr lang="en-US"/>
        </a:p>
      </dgm:t>
    </dgm:pt>
    <dgm:pt modelId="{F862EDCA-8B82-4772-9D1A-D47FAB80AF70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Mural paintings</a:t>
          </a:r>
          <a:endParaRPr lang="en-US" dirty="0">
            <a:latin typeface="Arial Rounded MT Bold" panose="020F0704030504030204" pitchFamily="34" charset="0"/>
          </a:endParaRPr>
        </a:p>
      </dgm:t>
    </dgm:pt>
    <dgm:pt modelId="{B04AB605-AE39-4843-933E-E560F74E406F}" type="parTrans" cxnId="{B215010D-A080-4F0B-B99D-108522BFBAC3}">
      <dgm:prSet/>
      <dgm:spPr/>
      <dgm:t>
        <a:bodyPr/>
        <a:lstStyle/>
        <a:p>
          <a:endParaRPr lang="en-US"/>
        </a:p>
      </dgm:t>
    </dgm:pt>
    <dgm:pt modelId="{E53495F1-3270-4F08-9C5A-DE4CDAAF28F7}" type="sibTrans" cxnId="{B215010D-A080-4F0B-B99D-108522BFBAC3}">
      <dgm:prSet/>
      <dgm:spPr/>
      <dgm:t>
        <a:bodyPr/>
        <a:lstStyle/>
        <a:p>
          <a:endParaRPr lang="en-US"/>
        </a:p>
      </dgm:t>
    </dgm:pt>
    <dgm:pt modelId="{930CF3E5-0C7C-4E95-ABB0-E89505977016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Miniature paintings</a:t>
          </a:r>
          <a:endParaRPr lang="en-US" dirty="0">
            <a:latin typeface="Arial Rounded MT Bold" panose="020F0704030504030204" pitchFamily="34" charset="0"/>
          </a:endParaRPr>
        </a:p>
      </dgm:t>
    </dgm:pt>
    <dgm:pt modelId="{3F03E79E-C3A8-4037-9A44-01EE8C166347}" type="parTrans" cxnId="{D2AA9B09-3ABF-48F9-885F-08764E47FCA6}">
      <dgm:prSet/>
      <dgm:spPr/>
      <dgm:t>
        <a:bodyPr/>
        <a:lstStyle/>
        <a:p>
          <a:endParaRPr lang="en-US"/>
        </a:p>
      </dgm:t>
    </dgm:pt>
    <dgm:pt modelId="{EE5D28AE-78FC-4830-BC75-D4D8B6BA9C55}" type="sibTrans" cxnId="{D2AA9B09-3ABF-48F9-885F-08764E47FCA6}">
      <dgm:prSet/>
      <dgm:spPr/>
      <dgm:t>
        <a:bodyPr/>
        <a:lstStyle/>
        <a:p>
          <a:endParaRPr lang="en-US"/>
        </a:p>
      </dgm:t>
    </dgm:pt>
    <dgm:pt modelId="{EB42638D-B703-47B2-A81E-919F3561CF3D}" type="pres">
      <dgm:prSet presAssocID="{6AEC4478-322E-48D3-8208-61FC14838A0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BD1C25-8BDA-4B13-B543-7010C4D74093}" type="pres">
      <dgm:prSet presAssocID="{A4BC682B-285F-4CDD-AD0B-3BA27AB54D8C}" presName="hierRoot1" presStyleCnt="0">
        <dgm:presLayoutVars>
          <dgm:hierBranch val="init"/>
        </dgm:presLayoutVars>
      </dgm:prSet>
      <dgm:spPr/>
    </dgm:pt>
    <dgm:pt modelId="{2F122903-6A45-4AD1-B726-0E3BA6284524}" type="pres">
      <dgm:prSet presAssocID="{A4BC682B-285F-4CDD-AD0B-3BA27AB54D8C}" presName="rootComposite1" presStyleCnt="0"/>
      <dgm:spPr/>
    </dgm:pt>
    <dgm:pt modelId="{33D1902F-2686-4D2A-AD67-728B38EF1C10}" type="pres">
      <dgm:prSet presAssocID="{A4BC682B-285F-4CDD-AD0B-3BA27AB54D8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CB78E1-BA90-432E-B8DE-2066FFE08874}" type="pres">
      <dgm:prSet presAssocID="{A4BC682B-285F-4CDD-AD0B-3BA27AB54D8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BEB5D1E-D9DB-49E5-B089-71AEE48CCB01}" type="pres">
      <dgm:prSet presAssocID="{A4BC682B-285F-4CDD-AD0B-3BA27AB54D8C}" presName="hierChild2" presStyleCnt="0"/>
      <dgm:spPr/>
    </dgm:pt>
    <dgm:pt modelId="{1D0B2108-8AF9-4166-83E2-CF80A0A2E189}" type="pres">
      <dgm:prSet presAssocID="{B04AB605-AE39-4843-933E-E560F74E406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9888357-8DE3-4025-818A-19AC05425E2E}" type="pres">
      <dgm:prSet presAssocID="{F862EDCA-8B82-4772-9D1A-D47FAB80AF70}" presName="hierRoot2" presStyleCnt="0">
        <dgm:presLayoutVars>
          <dgm:hierBranch val="init"/>
        </dgm:presLayoutVars>
      </dgm:prSet>
      <dgm:spPr/>
    </dgm:pt>
    <dgm:pt modelId="{5C73B3D9-9C13-4530-B775-003672B95605}" type="pres">
      <dgm:prSet presAssocID="{F862EDCA-8B82-4772-9D1A-D47FAB80AF70}" presName="rootComposite" presStyleCnt="0"/>
      <dgm:spPr/>
    </dgm:pt>
    <dgm:pt modelId="{4B833AF5-1FE5-4133-A84F-2805BA42A912}" type="pres">
      <dgm:prSet presAssocID="{F862EDCA-8B82-4772-9D1A-D47FAB80AF70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93A751-6241-4379-BAB7-253DA98513A9}" type="pres">
      <dgm:prSet presAssocID="{F862EDCA-8B82-4772-9D1A-D47FAB80AF70}" presName="rootConnector" presStyleLbl="node2" presStyleIdx="0" presStyleCnt="2"/>
      <dgm:spPr/>
      <dgm:t>
        <a:bodyPr/>
        <a:lstStyle/>
        <a:p>
          <a:endParaRPr lang="en-US"/>
        </a:p>
      </dgm:t>
    </dgm:pt>
    <dgm:pt modelId="{1A22BE56-1462-448D-9582-72AB19A9FD07}" type="pres">
      <dgm:prSet presAssocID="{F862EDCA-8B82-4772-9D1A-D47FAB80AF70}" presName="hierChild4" presStyleCnt="0"/>
      <dgm:spPr/>
    </dgm:pt>
    <dgm:pt modelId="{77EDFC14-5B84-4989-B068-4F3807A92DA7}" type="pres">
      <dgm:prSet presAssocID="{F862EDCA-8B82-4772-9D1A-D47FAB80AF70}" presName="hierChild5" presStyleCnt="0"/>
      <dgm:spPr/>
    </dgm:pt>
    <dgm:pt modelId="{30760801-067D-458C-BAD5-530A2F865EF1}" type="pres">
      <dgm:prSet presAssocID="{3F03E79E-C3A8-4037-9A44-01EE8C16634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39439863-6EB5-4A89-AEFB-A0DEEA90C391}" type="pres">
      <dgm:prSet presAssocID="{930CF3E5-0C7C-4E95-ABB0-E89505977016}" presName="hierRoot2" presStyleCnt="0">
        <dgm:presLayoutVars>
          <dgm:hierBranch val="init"/>
        </dgm:presLayoutVars>
      </dgm:prSet>
      <dgm:spPr/>
    </dgm:pt>
    <dgm:pt modelId="{7659F10F-F34C-410B-B216-0087DE77C885}" type="pres">
      <dgm:prSet presAssocID="{930CF3E5-0C7C-4E95-ABB0-E89505977016}" presName="rootComposite" presStyleCnt="0"/>
      <dgm:spPr/>
    </dgm:pt>
    <dgm:pt modelId="{DFCAB7AE-65A7-410B-92B7-8A3E95FB68E2}" type="pres">
      <dgm:prSet presAssocID="{930CF3E5-0C7C-4E95-ABB0-E8950597701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AF40AA-044A-4AFA-8B7F-6D79501FA001}" type="pres">
      <dgm:prSet presAssocID="{930CF3E5-0C7C-4E95-ABB0-E89505977016}" presName="rootConnector" presStyleLbl="node2" presStyleIdx="1" presStyleCnt="2"/>
      <dgm:spPr/>
      <dgm:t>
        <a:bodyPr/>
        <a:lstStyle/>
        <a:p>
          <a:endParaRPr lang="en-US"/>
        </a:p>
      </dgm:t>
    </dgm:pt>
    <dgm:pt modelId="{D48C67C8-217A-46F9-A7A4-6336EF8FBD7A}" type="pres">
      <dgm:prSet presAssocID="{930CF3E5-0C7C-4E95-ABB0-E89505977016}" presName="hierChild4" presStyleCnt="0"/>
      <dgm:spPr/>
    </dgm:pt>
    <dgm:pt modelId="{D7A28AA4-2580-4618-BA4E-27F3A59A1EB4}" type="pres">
      <dgm:prSet presAssocID="{930CF3E5-0C7C-4E95-ABB0-E89505977016}" presName="hierChild5" presStyleCnt="0"/>
      <dgm:spPr/>
    </dgm:pt>
    <dgm:pt modelId="{C1E0DFE5-CC8C-418A-A554-D2C87CDC17CA}" type="pres">
      <dgm:prSet presAssocID="{A4BC682B-285F-4CDD-AD0B-3BA27AB54D8C}" presName="hierChild3" presStyleCnt="0"/>
      <dgm:spPr/>
    </dgm:pt>
  </dgm:ptLst>
  <dgm:cxnLst>
    <dgm:cxn modelId="{29A2F356-31DB-4B29-818E-ED095C6E6B0E}" type="presOf" srcId="{A4BC682B-285F-4CDD-AD0B-3BA27AB54D8C}" destId="{33D1902F-2686-4D2A-AD67-728B38EF1C10}" srcOrd="0" destOrd="0" presId="urn:microsoft.com/office/officeart/2005/8/layout/orgChart1"/>
    <dgm:cxn modelId="{DCE25327-5070-4E19-ABC1-71F24304097D}" type="presOf" srcId="{F862EDCA-8B82-4772-9D1A-D47FAB80AF70}" destId="{4B833AF5-1FE5-4133-A84F-2805BA42A912}" srcOrd="0" destOrd="0" presId="urn:microsoft.com/office/officeart/2005/8/layout/orgChart1"/>
    <dgm:cxn modelId="{C992A344-53F3-49AA-BBBC-F6B8B43D6C20}" srcId="{6AEC4478-322E-48D3-8208-61FC14838A0F}" destId="{A4BC682B-285F-4CDD-AD0B-3BA27AB54D8C}" srcOrd="0" destOrd="0" parTransId="{85586F75-256C-4F2E-BAEE-AAAD0E12EDE0}" sibTransId="{32A3F3E7-DCE2-4E6A-A189-A9918F62EEF6}"/>
    <dgm:cxn modelId="{D2AA9B09-3ABF-48F9-885F-08764E47FCA6}" srcId="{A4BC682B-285F-4CDD-AD0B-3BA27AB54D8C}" destId="{930CF3E5-0C7C-4E95-ABB0-E89505977016}" srcOrd="1" destOrd="0" parTransId="{3F03E79E-C3A8-4037-9A44-01EE8C166347}" sibTransId="{EE5D28AE-78FC-4830-BC75-D4D8B6BA9C55}"/>
    <dgm:cxn modelId="{7E661B6D-088C-4C11-9EA6-C0E07E81F4EA}" type="presOf" srcId="{930CF3E5-0C7C-4E95-ABB0-E89505977016}" destId="{55AF40AA-044A-4AFA-8B7F-6D79501FA001}" srcOrd="1" destOrd="0" presId="urn:microsoft.com/office/officeart/2005/8/layout/orgChart1"/>
    <dgm:cxn modelId="{47AC3149-98D3-4E25-9790-2BFB3CCDACC1}" type="presOf" srcId="{3F03E79E-C3A8-4037-9A44-01EE8C166347}" destId="{30760801-067D-458C-BAD5-530A2F865EF1}" srcOrd="0" destOrd="0" presId="urn:microsoft.com/office/officeart/2005/8/layout/orgChart1"/>
    <dgm:cxn modelId="{E62B45D1-3332-4816-A468-FFBA222A4108}" type="presOf" srcId="{6AEC4478-322E-48D3-8208-61FC14838A0F}" destId="{EB42638D-B703-47B2-A81E-919F3561CF3D}" srcOrd="0" destOrd="0" presId="urn:microsoft.com/office/officeart/2005/8/layout/orgChart1"/>
    <dgm:cxn modelId="{FCDFB239-A8F4-4FB6-A5CD-F98347A6DF44}" type="presOf" srcId="{B04AB605-AE39-4843-933E-E560F74E406F}" destId="{1D0B2108-8AF9-4166-83E2-CF80A0A2E189}" srcOrd="0" destOrd="0" presId="urn:microsoft.com/office/officeart/2005/8/layout/orgChart1"/>
    <dgm:cxn modelId="{69C7BADE-3E03-4AB9-8D16-08122F7619BA}" type="presOf" srcId="{A4BC682B-285F-4CDD-AD0B-3BA27AB54D8C}" destId="{BECB78E1-BA90-432E-B8DE-2066FFE08874}" srcOrd="1" destOrd="0" presId="urn:microsoft.com/office/officeart/2005/8/layout/orgChart1"/>
    <dgm:cxn modelId="{11A27FF0-0498-4267-A86F-E1FC678E7E22}" type="presOf" srcId="{930CF3E5-0C7C-4E95-ABB0-E89505977016}" destId="{DFCAB7AE-65A7-410B-92B7-8A3E95FB68E2}" srcOrd="0" destOrd="0" presId="urn:microsoft.com/office/officeart/2005/8/layout/orgChart1"/>
    <dgm:cxn modelId="{AE8B1E25-9E44-4BE1-AC72-01B60311BC1B}" type="presOf" srcId="{F862EDCA-8B82-4772-9D1A-D47FAB80AF70}" destId="{4493A751-6241-4379-BAB7-253DA98513A9}" srcOrd="1" destOrd="0" presId="urn:microsoft.com/office/officeart/2005/8/layout/orgChart1"/>
    <dgm:cxn modelId="{B215010D-A080-4F0B-B99D-108522BFBAC3}" srcId="{A4BC682B-285F-4CDD-AD0B-3BA27AB54D8C}" destId="{F862EDCA-8B82-4772-9D1A-D47FAB80AF70}" srcOrd="0" destOrd="0" parTransId="{B04AB605-AE39-4843-933E-E560F74E406F}" sibTransId="{E53495F1-3270-4F08-9C5A-DE4CDAAF28F7}"/>
    <dgm:cxn modelId="{3806A17B-EC99-49A8-BD06-F7E8C580FB12}" type="presParOf" srcId="{EB42638D-B703-47B2-A81E-919F3561CF3D}" destId="{53BD1C25-8BDA-4B13-B543-7010C4D74093}" srcOrd="0" destOrd="0" presId="urn:microsoft.com/office/officeart/2005/8/layout/orgChart1"/>
    <dgm:cxn modelId="{A26312A4-DF04-41A1-972F-2530C0068AA9}" type="presParOf" srcId="{53BD1C25-8BDA-4B13-B543-7010C4D74093}" destId="{2F122903-6A45-4AD1-B726-0E3BA6284524}" srcOrd="0" destOrd="0" presId="urn:microsoft.com/office/officeart/2005/8/layout/orgChart1"/>
    <dgm:cxn modelId="{B37F2AA2-E538-4B1C-A5D8-F453698142D6}" type="presParOf" srcId="{2F122903-6A45-4AD1-B726-0E3BA6284524}" destId="{33D1902F-2686-4D2A-AD67-728B38EF1C10}" srcOrd="0" destOrd="0" presId="urn:microsoft.com/office/officeart/2005/8/layout/orgChart1"/>
    <dgm:cxn modelId="{B8691E3E-7D92-4306-9581-2B77AB817FDC}" type="presParOf" srcId="{2F122903-6A45-4AD1-B726-0E3BA6284524}" destId="{BECB78E1-BA90-432E-B8DE-2066FFE08874}" srcOrd="1" destOrd="0" presId="urn:microsoft.com/office/officeart/2005/8/layout/orgChart1"/>
    <dgm:cxn modelId="{29E50524-38C5-419D-A989-CF60B21132ED}" type="presParOf" srcId="{53BD1C25-8BDA-4B13-B543-7010C4D74093}" destId="{EBEB5D1E-D9DB-49E5-B089-71AEE48CCB01}" srcOrd="1" destOrd="0" presId="urn:microsoft.com/office/officeart/2005/8/layout/orgChart1"/>
    <dgm:cxn modelId="{66A9D9D8-534A-41DC-A3C3-B216E178FFB4}" type="presParOf" srcId="{EBEB5D1E-D9DB-49E5-B089-71AEE48CCB01}" destId="{1D0B2108-8AF9-4166-83E2-CF80A0A2E189}" srcOrd="0" destOrd="0" presId="urn:microsoft.com/office/officeart/2005/8/layout/orgChart1"/>
    <dgm:cxn modelId="{4657FB7D-CF1A-4A63-B0F9-8FF46183C8E7}" type="presParOf" srcId="{EBEB5D1E-D9DB-49E5-B089-71AEE48CCB01}" destId="{A9888357-8DE3-4025-818A-19AC05425E2E}" srcOrd="1" destOrd="0" presId="urn:microsoft.com/office/officeart/2005/8/layout/orgChart1"/>
    <dgm:cxn modelId="{737264BE-00C3-4FEB-AC04-E7A84A3ACB2C}" type="presParOf" srcId="{A9888357-8DE3-4025-818A-19AC05425E2E}" destId="{5C73B3D9-9C13-4530-B775-003672B95605}" srcOrd="0" destOrd="0" presId="urn:microsoft.com/office/officeart/2005/8/layout/orgChart1"/>
    <dgm:cxn modelId="{C954386A-0ED5-4A4E-B4C4-5B5D4D4433C6}" type="presParOf" srcId="{5C73B3D9-9C13-4530-B775-003672B95605}" destId="{4B833AF5-1FE5-4133-A84F-2805BA42A912}" srcOrd="0" destOrd="0" presId="urn:microsoft.com/office/officeart/2005/8/layout/orgChart1"/>
    <dgm:cxn modelId="{DD5114BB-7F77-4332-BC29-4779047EC053}" type="presParOf" srcId="{5C73B3D9-9C13-4530-B775-003672B95605}" destId="{4493A751-6241-4379-BAB7-253DA98513A9}" srcOrd="1" destOrd="0" presId="urn:microsoft.com/office/officeart/2005/8/layout/orgChart1"/>
    <dgm:cxn modelId="{4F7D8D50-C923-4A94-8F6F-8ADE90F28376}" type="presParOf" srcId="{A9888357-8DE3-4025-818A-19AC05425E2E}" destId="{1A22BE56-1462-448D-9582-72AB19A9FD07}" srcOrd="1" destOrd="0" presId="urn:microsoft.com/office/officeart/2005/8/layout/orgChart1"/>
    <dgm:cxn modelId="{C3B3BF3E-DEC5-42D1-9A46-C9CD0604A87F}" type="presParOf" srcId="{A9888357-8DE3-4025-818A-19AC05425E2E}" destId="{77EDFC14-5B84-4989-B068-4F3807A92DA7}" srcOrd="2" destOrd="0" presId="urn:microsoft.com/office/officeart/2005/8/layout/orgChart1"/>
    <dgm:cxn modelId="{19110611-A1C0-4DC8-AA87-0E4E0B2419DF}" type="presParOf" srcId="{EBEB5D1E-D9DB-49E5-B089-71AEE48CCB01}" destId="{30760801-067D-458C-BAD5-530A2F865EF1}" srcOrd="2" destOrd="0" presId="urn:microsoft.com/office/officeart/2005/8/layout/orgChart1"/>
    <dgm:cxn modelId="{7873614C-1499-4B4A-9C99-4D701F568721}" type="presParOf" srcId="{EBEB5D1E-D9DB-49E5-B089-71AEE48CCB01}" destId="{39439863-6EB5-4A89-AEFB-A0DEEA90C391}" srcOrd="3" destOrd="0" presId="urn:microsoft.com/office/officeart/2005/8/layout/orgChart1"/>
    <dgm:cxn modelId="{03D07339-29FE-4863-9EAE-2A9F0C02A6D8}" type="presParOf" srcId="{39439863-6EB5-4A89-AEFB-A0DEEA90C391}" destId="{7659F10F-F34C-410B-B216-0087DE77C885}" srcOrd="0" destOrd="0" presId="urn:microsoft.com/office/officeart/2005/8/layout/orgChart1"/>
    <dgm:cxn modelId="{06908FD3-C8CF-41AD-B9BB-286B99A1F0C9}" type="presParOf" srcId="{7659F10F-F34C-410B-B216-0087DE77C885}" destId="{DFCAB7AE-65A7-410B-92B7-8A3E95FB68E2}" srcOrd="0" destOrd="0" presId="urn:microsoft.com/office/officeart/2005/8/layout/orgChart1"/>
    <dgm:cxn modelId="{B07CE2F9-FA11-48AE-9432-38FB7CDA1295}" type="presParOf" srcId="{7659F10F-F34C-410B-B216-0087DE77C885}" destId="{55AF40AA-044A-4AFA-8B7F-6D79501FA001}" srcOrd="1" destOrd="0" presId="urn:microsoft.com/office/officeart/2005/8/layout/orgChart1"/>
    <dgm:cxn modelId="{44E78C41-3864-4208-BAB1-FACF38B830AC}" type="presParOf" srcId="{39439863-6EB5-4A89-AEFB-A0DEEA90C391}" destId="{D48C67C8-217A-46F9-A7A4-6336EF8FBD7A}" srcOrd="1" destOrd="0" presId="urn:microsoft.com/office/officeart/2005/8/layout/orgChart1"/>
    <dgm:cxn modelId="{5657EE2C-2DE7-482A-9264-EFC5FDF90884}" type="presParOf" srcId="{39439863-6EB5-4A89-AEFB-A0DEEA90C391}" destId="{D7A28AA4-2580-4618-BA4E-27F3A59A1EB4}" srcOrd="2" destOrd="0" presId="urn:microsoft.com/office/officeart/2005/8/layout/orgChart1"/>
    <dgm:cxn modelId="{E7FDCB24-E213-4CDD-99AE-AB8D0100CD51}" type="presParOf" srcId="{53BD1C25-8BDA-4B13-B543-7010C4D74093}" destId="{C1E0DFE5-CC8C-418A-A554-D2C87CDC17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D28D71-5100-4DFC-8AF0-8C6B05FE743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D73D24-53F5-401C-8DF3-6EF2BD43181A}">
      <dgm:prSet phldrT="[Text]"/>
      <dgm:spPr/>
      <dgm:t>
        <a:bodyPr/>
        <a:lstStyle/>
        <a:p>
          <a:r>
            <a:rPr lang="en-US" dirty="0" smtClean="0"/>
            <a:t>Medieval paintings</a:t>
          </a:r>
          <a:endParaRPr lang="en-US" dirty="0"/>
        </a:p>
      </dgm:t>
    </dgm:pt>
    <dgm:pt modelId="{8D432B99-A9AA-40A7-9084-2DD107611F4C}" type="parTrans" cxnId="{E5CD6398-EC93-4CF4-A472-75A3384D1DF4}">
      <dgm:prSet/>
      <dgm:spPr/>
      <dgm:t>
        <a:bodyPr/>
        <a:lstStyle/>
        <a:p>
          <a:endParaRPr lang="en-US"/>
        </a:p>
      </dgm:t>
    </dgm:pt>
    <dgm:pt modelId="{5BBCB8B0-F722-40B3-BC92-3172F076A2FB}" type="sibTrans" cxnId="{E5CD6398-EC93-4CF4-A472-75A3384D1DF4}">
      <dgm:prSet/>
      <dgm:spPr/>
      <dgm:t>
        <a:bodyPr/>
        <a:lstStyle/>
        <a:p>
          <a:endParaRPr lang="en-US"/>
        </a:p>
      </dgm:t>
    </dgm:pt>
    <dgm:pt modelId="{36A4194D-AEF8-4FDC-8045-8FA9F9E0C922}">
      <dgm:prSet phldrT="[Text]"/>
      <dgm:spPr/>
      <dgm:t>
        <a:bodyPr/>
        <a:lstStyle/>
        <a:p>
          <a:r>
            <a:rPr lang="en-US" dirty="0" smtClean="0"/>
            <a:t>Mughal paintings</a:t>
          </a:r>
          <a:endParaRPr lang="en-US" dirty="0"/>
        </a:p>
      </dgm:t>
    </dgm:pt>
    <dgm:pt modelId="{07E88FB6-56A0-4FD7-92DD-E859216214C3}" type="parTrans" cxnId="{FC5C8A3D-5A63-4CA6-AB8D-B17D83FF2DBF}">
      <dgm:prSet/>
      <dgm:spPr/>
      <dgm:t>
        <a:bodyPr/>
        <a:lstStyle/>
        <a:p>
          <a:endParaRPr lang="en-US"/>
        </a:p>
      </dgm:t>
    </dgm:pt>
    <dgm:pt modelId="{B8D95633-49C0-4820-B977-214E756CE6C3}" type="sibTrans" cxnId="{FC5C8A3D-5A63-4CA6-AB8D-B17D83FF2DBF}">
      <dgm:prSet/>
      <dgm:spPr/>
      <dgm:t>
        <a:bodyPr/>
        <a:lstStyle/>
        <a:p>
          <a:endParaRPr lang="en-US"/>
        </a:p>
      </dgm:t>
    </dgm:pt>
    <dgm:pt modelId="{C4275FE9-2ECE-45B3-938A-4CF8524A01DF}">
      <dgm:prSet phldrT="[Text]"/>
      <dgm:spPr/>
      <dgm:t>
        <a:bodyPr/>
        <a:lstStyle/>
        <a:p>
          <a:r>
            <a:rPr lang="en-US" dirty="0" smtClean="0"/>
            <a:t>Regional school</a:t>
          </a:r>
          <a:endParaRPr lang="en-US" dirty="0"/>
        </a:p>
      </dgm:t>
    </dgm:pt>
    <dgm:pt modelId="{D158B2F1-A647-4602-BF3A-03D6642DDCFB}" type="parTrans" cxnId="{AE50C3F1-D891-4DEF-88CB-7FE87475D366}">
      <dgm:prSet/>
      <dgm:spPr/>
      <dgm:t>
        <a:bodyPr/>
        <a:lstStyle/>
        <a:p>
          <a:endParaRPr lang="en-US"/>
        </a:p>
      </dgm:t>
    </dgm:pt>
    <dgm:pt modelId="{4A497DEC-F53C-4BC6-A890-7F20855FA3CB}" type="sibTrans" cxnId="{AE50C3F1-D891-4DEF-88CB-7FE87475D366}">
      <dgm:prSet/>
      <dgm:spPr/>
      <dgm:t>
        <a:bodyPr/>
        <a:lstStyle/>
        <a:p>
          <a:endParaRPr lang="en-US"/>
        </a:p>
      </dgm:t>
    </dgm:pt>
    <dgm:pt modelId="{D62A90B9-048B-4FE5-8818-7CE2F6566528}" type="pres">
      <dgm:prSet presAssocID="{76D28D71-5100-4DFC-8AF0-8C6B05FE74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9A7428F-4871-4785-BCEC-58C85DAAF61C}" type="pres">
      <dgm:prSet presAssocID="{DDD73D24-53F5-401C-8DF3-6EF2BD43181A}" presName="hierRoot1" presStyleCnt="0">
        <dgm:presLayoutVars>
          <dgm:hierBranch val="init"/>
        </dgm:presLayoutVars>
      </dgm:prSet>
      <dgm:spPr/>
    </dgm:pt>
    <dgm:pt modelId="{3454F3E8-C921-4E23-8548-CC4567590B56}" type="pres">
      <dgm:prSet presAssocID="{DDD73D24-53F5-401C-8DF3-6EF2BD43181A}" presName="rootComposite1" presStyleCnt="0"/>
      <dgm:spPr/>
    </dgm:pt>
    <dgm:pt modelId="{DF277261-A02F-4C14-961D-433EFD62E197}" type="pres">
      <dgm:prSet presAssocID="{DDD73D24-53F5-401C-8DF3-6EF2BD43181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9B4E35-28A9-4DDC-8895-BF898194F464}" type="pres">
      <dgm:prSet presAssocID="{DDD73D24-53F5-401C-8DF3-6EF2BD43181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0A878E8-850D-4FF5-B72C-A4FF67FC31A0}" type="pres">
      <dgm:prSet presAssocID="{DDD73D24-53F5-401C-8DF3-6EF2BD43181A}" presName="hierChild2" presStyleCnt="0"/>
      <dgm:spPr/>
    </dgm:pt>
    <dgm:pt modelId="{FA6F6D4E-FAAF-4173-AF27-B793B5578959}" type="pres">
      <dgm:prSet presAssocID="{07E88FB6-56A0-4FD7-92DD-E859216214C3}" presName="Name37" presStyleLbl="parChTrans1D2" presStyleIdx="0" presStyleCnt="2"/>
      <dgm:spPr/>
      <dgm:t>
        <a:bodyPr/>
        <a:lstStyle/>
        <a:p>
          <a:endParaRPr lang="en-US"/>
        </a:p>
      </dgm:t>
    </dgm:pt>
    <dgm:pt modelId="{14B4F28C-D244-4376-8ABA-6EFA68C77DE0}" type="pres">
      <dgm:prSet presAssocID="{36A4194D-AEF8-4FDC-8045-8FA9F9E0C922}" presName="hierRoot2" presStyleCnt="0">
        <dgm:presLayoutVars>
          <dgm:hierBranch val="init"/>
        </dgm:presLayoutVars>
      </dgm:prSet>
      <dgm:spPr/>
    </dgm:pt>
    <dgm:pt modelId="{C8FA729C-3A89-4BD9-95DD-99D2F29564A7}" type="pres">
      <dgm:prSet presAssocID="{36A4194D-AEF8-4FDC-8045-8FA9F9E0C922}" presName="rootComposite" presStyleCnt="0"/>
      <dgm:spPr/>
    </dgm:pt>
    <dgm:pt modelId="{4A412D4C-9F1A-4CF1-85ED-1F19E96FE79F}" type="pres">
      <dgm:prSet presAssocID="{36A4194D-AEF8-4FDC-8045-8FA9F9E0C922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598D31-7C2B-4491-9400-1BFB1616BE01}" type="pres">
      <dgm:prSet presAssocID="{36A4194D-AEF8-4FDC-8045-8FA9F9E0C922}" presName="rootConnector" presStyleLbl="node2" presStyleIdx="0" presStyleCnt="2"/>
      <dgm:spPr/>
      <dgm:t>
        <a:bodyPr/>
        <a:lstStyle/>
        <a:p>
          <a:endParaRPr lang="en-US"/>
        </a:p>
      </dgm:t>
    </dgm:pt>
    <dgm:pt modelId="{060CCC7A-0952-420A-8B72-315DF8C0F25B}" type="pres">
      <dgm:prSet presAssocID="{36A4194D-AEF8-4FDC-8045-8FA9F9E0C922}" presName="hierChild4" presStyleCnt="0"/>
      <dgm:spPr/>
    </dgm:pt>
    <dgm:pt modelId="{66803D2F-14D3-41F3-93AE-EC572E352195}" type="pres">
      <dgm:prSet presAssocID="{36A4194D-AEF8-4FDC-8045-8FA9F9E0C922}" presName="hierChild5" presStyleCnt="0"/>
      <dgm:spPr/>
    </dgm:pt>
    <dgm:pt modelId="{A85EF65D-881C-4FEF-A94C-899CA057B325}" type="pres">
      <dgm:prSet presAssocID="{D158B2F1-A647-4602-BF3A-03D6642DDCF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5F95B898-AB16-4EB2-8DF6-6F1C77DE3B90}" type="pres">
      <dgm:prSet presAssocID="{C4275FE9-2ECE-45B3-938A-4CF8524A01DF}" presName="hierRoot2" presStyleCnt="0">
        <dgm:presLayoutVars>
          <dgm:hierBranch val="init"/>
        </dgm:presLayoutVars>
      </dgm:prSet>
      <dgm:spPr/>
    </dgm:pt>
    <dgm:pt modelId="{1A405766-5285-4059-90BF-9EAC5EAFCEC7}" type="pres">
      <dgm:prSet presAssocID="{C4275FE9-2ECE-45B3-938A-4CF8524A01DF}" presName="rootComposite" presStyleCnt="0"/>
      <dgm:spPr/>
    </dgm:pt>
    <dgm:pt modelId="{0C54A8EC-9502-46A7-9823-468C788152AE}" type="pres">
      <dgm:prSet presAssocID="{C4275FE9-2ECE-45B3-938A-4CF8524A01D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212963-C0F9-446D-9105-0B831F144D82}" type="pres">
      <dgm:prSet presAssocID="{C4275FE9-2ECE-45B3-938A-4CF8524A01DF}" presName="rootConnector" presStyleLbl="node2" presStyleIdx="1" presStyleCnt="2"/>
      <dgm:spPr/>
      <dgm:t>
        <a:bodyPr/>
        <a:lstStyle/>
        <a:p>
          <a:endParaRPr lang="en-US"/>
        </a:p>
      </dgm:t>
    </dgm:pt>
    <dgm:pt modelId="{7B6BD857-EABD-4174-80C9-675F6831B3D2}" type="pres">
      <dgm:prSet presAssocID="{C4275FE9-2ECE-45B3-938A-4CF8524A01DF}" presName="hierChild4" presStyleCnt="0"/>
      <dgm:spPr/>
    </dgm:pt>
    <dgm:pt modelId="{F7900624-E72B-4EC6-9174-B4418FDA8B91}" type="pres">
      <dgm:prSet presAssocID="{C4275FE9-2ECE-45B3-938A-4CF8524A01DF}" presName="hierChild5" presStyleCnt="0"/>
      <dgm:spPr/>
    </dgm:pt>
    <dgm:pt modelId="{7D53AA24-F04A-482A-B925-2BB9E81E9070}" type="pres">
      <dgm:prSet presAssocID="{DDD73D24-53F5-401C-8DF3-6EF2BD43181A}" presName="hierChild3" presStyleCnt="0"/>
      <dgm:spPr/>
    </dgm:pt>
  </dgm:ptLst>
  <dgm:cxnLst>
    <dgm:cxn modelId="{FC5C8A3D-5A63-4CA6-AB8D-B17D83FF2DBF}" srcId="{DDD73D24-53F5-401C-8DF3-6EF2BD43181A}" destId="{36A4194D-AEF8-4FDC-8045-8FA9F9E0C922}" srcOrd="0" destOrd="0" parTransId="{07E88FB6-56A0-4FD7-92DD-E859216214C3}" sibTransId="{B8D95633-49C0-4820-B977-214E756CE6C3}"/>
    <dgm:cxn modelId="{A9C5899E-9AF5-4ED4-9B1B-149BACBB675A}" type="presOf" srcId="{C4275FE9-2ECE-45B3-938A-4CF8524A01DF}" destId="{D4212963-C0F9-446D-9105-0B831F144D82}" srcOrd="1" destOrd="0" presId="urn:microsoft.com/office/officeart/2005/8/layout/orgChart1"/>
    <dgm:cxn modelId="{E0B56C38-B21F-4373-9D11-429818AF4E8E}" type="presOf" srcId="{DDD73D24-53F5-401C-8DF3-6EF2BD43181A}" destId="{E59B4E35-28A9-4DDC-8895-BF898194F464}" srcOrd="1" destOrd="0" presId="urn:microsoft.com/office/officeart/2005/8/layout/orgChart1"/>
    <dgm:cxn modelId="{8C1F0624-C4EB-4DA8-8AD7-A90FA8DB526A}" type="presOf" srcId="{DDD73D24-53F5-401C-8DF3-6EF2BD43181A}" destId="{DF277261-A02F-4C14-961D-433EFD62E197}" srcOrd="0" destOrd="0" presId="urn:microsoft.com/office/officeart/2005/8/layout/orgChart1"/>
    <dgm:cxn modelId="{AE50C3F1-D891-4DEF-88CB-7FE87475D366}" srcId="{DDD73D24-53F5-401C-8DF3-6EF2BD43181A}" destId="{C4275FE9-2ECE-45B3-938A-4CF8524A01DF}" srcOrd="1" destOrd="0" parTransId="{D158B2F1-A647-4602-BF3A-03D6642DDCFB}" sibTransId="{4A497DEC-F53C-4BC6-A890-7F20855FA3CB}"/>
    <dgm:cxn modelId="{CEB8E418-2073-44CB-BCFE-DBD6223D4B92}" type="presOf" srcId="{36A4194D-AEF8-4FDC-8045-8FA9F9E0C922}" destId="{AD598D31-7C2B-4491-9400-1BFB1616BE01}" srcOrd="1" destOrd="0" presId="urn:microsoft.com/office/officeart/2005/8/layout/orgChart1"/>
    <dgm:cxn modelId="{67929866-1195-43E4-B611-274636B33665}" type="presOf" srcId="{07E88FB6-56A0-4FD7-92DD-E859216214C3}" destId="{FA6F6D4E-FAAF-4173-AF27-B793B5578959}" srcOrd="0" destOrd="0" presId="urn:microsoft.com/office/officeart/2005/8/layout/orgChart1"/>
    <dgm:cxn modelId="{E5CD6398-EC93-4CF4-A472-75A3384D1DF4}" srcId="{76D28D71-5100-4DFC-8AF0-8C6B05FE743C}" destId="{DDD73D24-53F5-401C-8DF3-6EF2BD43181A}" srcOrd="0" destOrd="0" parTransId="{8D432B99-A9AA-40A7-9084-2DD107611F4C}" sibTransId="{5BBCB8B0-F722-40B3-BC92-3172F076A2FB}"/>
    <dgm:cxn modelId="{11CD944B-7B1B-4FEA-A525-612115CB07E0}" type="presOf" srcId="{36A4194D-AEF8-4FDC-8045-8FA9F9E0C922}" destId="{4A412D4C-9F1A-4CF1-85ED-1F19E96FE79F}" srcOrd="0" destOrd="0" presId="urn:microsoft.com/office/officeart/2005/8/layout/orgChart1"/>
    <dgm:cxn modelId="{6AFC044A-2B0F-4D8B-8A8C-124E966919A8}" type="presOf" srcId="{D158B2F1-A647-4602-BF3A-03D6642DDCFB}" destId="{A85EF65D-881C-4FEF-A94C-899CA057B325}" srcOrd="0" destOrd="0" presId="urn:microsoft.com/office/officeart/2005/8/layout/orgChart1"/>
    <dgm:cxn modelId="{F5C14AE9-63C3-4F79-AD19-28E1A27407D4}" type="presOf" srcId="{C4275FE9-2ECE-45B3-938A-4CF8524A01DF}" destId="{0C54A8EC-9502-46A7-9823-468C788152AE}" srcOrd="0" destOrd="0" presId="urn:microsoft.com/office/officeart/2005/8/layout/orgChart1"/>
    <dgm:cxn modelId="{F30926A0-FF0D-4988-8C54-1F71A789DFAA}" type="presOf" srcId="{76D28D71-5100-4DFC-8AF0-8C6B05FE743C}" destId="{D62A90B9-048B-4FE5-8818-7CE2F6566528}" srcOrd="0" destOrd="0" presId="urn:microsoft.com/office/officeart/2005/8/layout/orgChart1"/>
    <dgm:cxn modelId="{6C5A3999-60CD-4BA2-A57B-86436DBAC5EF}" type="presParOf" srcId="{D62A90B9-048B-4FE5-8818-7CE2F6566528}" destId="{49A7428F-4871-4785-BCEC-58C85DAAF61C}" srcOrd="0" destOrd="0" presId="urn:microsoft.com/office/officeart/2005/8/layout/orgChart1"/>
    <dgm:cxn modelId="{B6E4B3B2-0FC2-43B0-A6F3-959AEEF58B6B}" type="presParOf" srcId="{49A7428F-4871-4785-BCEC-58C85DAAF61C}" destId="{3454F3E8-C921-4E23-8548-CC4567590B56}" srcOrd="0" destOrd="0" presId="urn:microsoft.com/office/officeart/2005/8/layout/orgChart1"/>
    <dgm:cxn modelId="{88616624-74AB-432D-98F7-38CF026D1B39}" type="presParOf" srcId="{3454F3E8-C921-4E23-8548-CC4567590B56}" destId="{DF277261-A02F-4C14-961D-433EFD62E197}" srcOrd="0" destOrd="0" presId="urn:microsoft.com/office/officeart/2005/8/layout/orgChart1"/>
    <dgm:cxn modelId="{B55B21FC-F3E6-4111-8CF6-FC1660D78953}" type="presParOf" srcId="{3454F3E8-C921-4E23-8548-CC4567590B56}" destId="{E59B4E35-28A9-4DDC-8895-BF898194F464}" srcOrd="1" destOrd="0" presId="urn:microsoft.com/office/officeart/2005/8/layout/orgChart1"/>
    <dgm:cxn modelId="{FB8D10E3-EF69-4339-9DAC-6B74BE629378}" type="presParOf" srcId="{49A7428F-4871-4785-BCEC-58C85DAAF61C}" destId="{60A878E8-850D-4FF5-B72C-A4FF67FC31A0}" srcOrd="1" destOrd="0" presId="urn:microsoft.com/office/officeart/2005/8/layout/orgChart1"/>
    <dgm:cxn modelId="{ECB19181-C3BE-4669-99B3-59ED6FC614F0}" type="presParOf" srcId="{60A878E8-850D-4FF5-B72C-A4FF67FC31A0}" destId="{FA6F6D4E-FAAF-4173-AF27-B793B5578959}" srcOrd="0" destOrd="0" presId="urn:microsoft.com/office/officeart/2005/8/layout/orgChart1"/>
    <dgm:cxn modelId="{2BA3A4E3-ED9F-4EA4-99E0-0E743DE05F66}" type="presParOf" srcId="{60A878E8-850D-4FF5-B72C-A4FF67FC31A0}" destId="{14B4F28C-D244-4376-8ABA-6EFA68C77DE0}" srcOrd="1" destOrd="0" presId="urn:microsoft.com/office/officeart/2005/8/layout/orgChart1"/>
    <dgm:cxn modelId="{CB9EB9ED-2A12-4CB4-A123-8E7BBC7CFB71}" type="presParOf" srcId="{14B4F28C-D244-4376-8ABA-6EFA68C77DE0}" destId="{C8FA729C-3A89-4BD9-95DD-99D2F29564A7}" srcOrd="0" destOrd="0" presId="urn:microsoft.com/office/officeart/2005/8/layout/orgChart1"/>
    <dgm:cxn modelId="{D48A0180-9804-44D4-B650-89A2CA880EAB}" type="presParOf" srcId="{C8FA729C-3A89-4BD9-95DD-99D2F29564A7}" destId="{4A412D4C-9F1A-4CF1-85ED-1F19E96FE79F}" srcOrd="0" destOrd="0" presId="urn:microsoft.com/office/officeart/2005/8/layout/orgChart1"/>
    <dgm:cxn modelId="{14FFDFC3-8B42-4137-91F8-A45667B375CB}" type="presParOf" srcId="{C8FA729C-3A89-4BD9-95DD-99D2F29564A7}" destId="{AD598D31-7C2B-4491-9400-1BFB1616BE01}" srcOrd="1" destOrd="0" presId="urn:microsoft.com/office/officeart/2005/8/layout/orgChart1"/>
    <dgm:cxn modelId="{81AD9CFA-083F-4C4C-ACDD-672CE5B8EF21}" type="presParOf" srcId="{14B4F28C-D244-4376-8ABA-6EFA68C77DE0}" destId="{060CCC7A-0952-420A-8B72-315DF8C0F25B}" srcOrd="1" destOrd="0" presId="urn:microsoft.com/office/officeart/2005/8/layout/orgChart1"/>
    <dgm:cxn modelId="{B9FC0172-2276-4C7F-B99A-9E7531AF0D3B}" type="presParOf" srcId="{14B4F28C-D244-4376-8ABA-6EFA68C77DE0}" destId="{66803D2F-14D3-41F3-93AE-EC572E352195}" srcOrd="2" destOrd="0" presId="urn:microsoft.com/office/officeart/2005/8/layout/orgChart1"/>
    <dgm:cxn modelId="{C1D75649-5A62-48CB-B3E4-6C7141A4A207}" type="presParOf" srcId="{60A878E8-850D-4FF5-B72C-A4FF67FC31A0}" destId="{A85EF65D-881C-4FEF-A94C-899CA057B325}" srcOrd="2" destOrd="0" presId="urn:microsoft.com/office/officeart/2005/8/layout/orgChart1"/>
    <dgm:cxn modelId="{FA1A267C-5421-42F8-9B9D-92BF35B1CF28}" type="presParOf" srcId="{60A878E8-850D-4FF5-B72C-A4FF67FC31A0}" destId="{5F95B898-AB16-4EB2-8DF6-6F1C77DE3B90}" srcOrd="3" destOrd="0" presId="urn:microsoft.com/office/officeart/2005/8/layout/orgChart1"/>
    <dgm:cxn modelId="{DC170AEC-70EC-40B0-A784-0B0AABAFE749}" type="presParOf" srcId="{5F95B898-AB16-4EB2-8DF6-6F1C77DE3B90}" destId="{1A405766-5285-4059-90BF-9EAC5EAFCEC7}" srcOrd="0" destOrd="0" presId="urn:microsoft.com/office/officeart/2005/8/layout/orgChart1"/>
    <dgm:cxn modelId="{5BB556ED-3432-44DD-AF8E-994BF7D6DE6B}" type="presParOf" srcId="{1A405766-5285-4059-90BF-9EAC5EAFCEC7}" destId="{0C54A8EC-9502-46A7-9823-468C788152AE}" srcOrd="0" destOrd="0" presId="urn:microsoft.com/office/officeart/2005/8/layout/orgChart1"/>
    <dgm:cxn modelId="{8A4AAC60-BA18-47C1-9AF7-56F22253B705}" type="presParOf" srcId="{1A405766-5285-4059-90BF-9EAC5EAFCEC7}" destId="{D4212963-C0F9-446D-9105-0B831F144D82}" srcOrd="1" destOrd="0" presId="urn:microsoft.com/office/officeart/2005/8/layout/orgChart1"/>
    <dgm:cxn modelId="{15A4CC67-1106-4F37-B11B-247DDC2B6282}" type="presParOf" srcId="{5F95B898-AB16-4EB2-8DF6-6F1C77DE3B90}" destId="{7B6BD857-EABD-4174-80C9-675F6831B3D2}" srcOrd="1" destOrd="0" presId="urn:microsoft.com/office/officeart/2005/8/layout/orgChart1"/>
    <dgm:cxn modelId="{FAB5FDA6-5475-4C22-89EB-BF2201940909}" type="presParOf" srcId="{5F95B898-AB16-4EB2-8DF6-6F1C77DE3B90}" destId="{F7900624-E72B-4EC6-9174-B4418FDA8B91}" srcOrd="2" destOrd="0" presId="urn:microsoft.com/office/officeart/2005/8/layout/orgChart1"/>
    <dgm:cxn modelId="{A28C24FC-4E68-4E35-92FD-FD82497FCC78}" type="presParOf" srcId="{49A7428F-4871-4785-BCEC-58C85DAAF61C}" destId="{7D53AA24-F04A-482A-B925-2BB9E81E90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9611B8D-61E4-4A48-A187-F3A58DD3D9E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3C13F9-1C8B-4087-85F3-6DCC1AD29E08}">
      <dgm:prSet phldrT="[Text]"/>
      <dgm:spPr/>
      <dgm:t>
        <a:bodyPr/>
        <a:lstStyle/>
        <a:p>
          <a:r>
            <a:rPr lang="en-US" dirty="0" err="1" smtClean="0">
              <a:latin typeface="Arial Rounded MT Bold" panose="020F0704030504030204" pitchFamily="34" charset="0"/>
            </a:rPr>
            <a:t>Rajastahni</a:t>
          </a:r>
          <a:r>
            <a:rPr lang="en-US" dirty="0" smtClean="0">
              <a:latin typeface="Arial Rounded MT Bold" panose="020F0704030504030204" pitchFamily="34" charset="0"/>
            </a:rPr>
            <a:t> school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E75693E1-547C-40F6-9408-FCE0249326E4}" type="parTrans" cxnId="{FED8F557-D70C-464B-AC81-E1E92D3F75F2}">
      <dgm:prSet/>
      <dgm:spPr/>
      <dgm:t>
        <a:bodyPr/>
        <a:lstStyle/>
        <a:p>
          <a:endParaRPr lang="en-US"/>
        </a:p>
      </dgm:t>
    </dgm:pt>
    <dgm:pt modelId="{6F912259-7CF7-41E0-8781-11A5C330CC2E}" type="sibTrans" cxnId="{FED8F557-D70C-464B-AC81-E1E92D3F75F2}">
      <dgm:prSet/>
      <dgm:spPr/>
      <dgm:t>
        <a:bodyPr/>
        <a:lstStyle/>
        <a:p>
          <a:endParaRPr lang="en-US"/>
        </a:p>
      </dgm:t>
    </dgm:pt>
    <dgm:pt modelId="{2A4B6032-D419-4D4E-A6A3-762AD24D9E82}">
      <dgm:prSet phldrT="[Text]"/>
      <dgm:spPr/>
      <dgm:t>
        <a:bodyPr/>
        <a:lstStyle/>
        <a:p>
          <a:r>
            <a:rPr lang="en-US" dirty="0" err="1" smtClean="0">
              <a:latin typeface="Arial Rounded MT Bold" panose="020F0704030504030204" pitchFamily="34" charset="0"/>
            </a:rPr>
            <a:t>Malwa</a:t>
          </a:r>
          <a:r>
            <a:rPr lang="en-US" dirty="0" smtClean="0">
              <a:latin typeface="Arial Rounded MT Bold" panose="020F0704030504030204" pitchFamily="34" charset="0"/>
            </a:rPr>
            <a:t> school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040B16CE-2D59-4AC5-8565-08D76C37318F}" type="parTrans" cxnId="{89F84C23-2456-4735-8EBF-388A5676695B}">
      <dgm:prSet/>
      <dgm:spPr/>
      <dgm:t>
        <a:bodyPr/>
        <a:lstStyle/>
        <a:p>
          <a:endParaRPr lang="en-US"/>
        </a:p>
      </dgm:t>
    </dgm:pt>
    <dgm:pt modelId="{219FB34F-2B21-4AE0-8DEA-765AE4DACF73}" type="sibTrans" cxnId="{89F84C23-2456-4735-8EBF-388A5676695B}">
      <dgm:prSet/>
      <dgm:spPr/>
      <dgm:t>
        <a:bodyPr/>
        <a:lstStyle/>
        <a:p>
          <a:endParaRPr lang="en-US"/>
        </a:p>
      </dgm:t>
    </dgm:pt>
    <dgm:pt modelId="{3D8DE212-ACC3-477E-B27A-91B692D5E84F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Jaipur/amber school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EA1A3677-40DE-4E47-8C1F-8EF99F31CA9E}" type="parTrans" cxnId="{CA28DDFB-3ECF-4D89-92D4-D39BAD53D2E3}">
      <dgm:prSet/>
      <dgm:spPr/>
      <dgm:t>
        <a:bodyPr/>
        <a:lstStyle/>
        <a:p>
          <a:endParaRPr lang="en-US"/>
        </a:p>
      </dgm:t>
    </dgm:pt>
    <dgm:pt modelId="{16FC5067-31B5-48F0-90DE-B14A2182BDE8}" type="sibTrans" cxnId="{CA28DDFB-3ECF-4D89-92D4-D39BAD53D2E3}">
      <dgm:prSet/>
      <dgm:spPr/>
      <dgm:t>
        <a:bodyPr/>
        <a:lstStyle/>
        <a:p>
          <a:endParaRPr lang="en-US"/>
        </a:p>
      </dgm:t>
    </dgm:pt>
    <dgm:pt modelId="{C393F694-8847-4AC3-8CF9-C073A9A76152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Pahari school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8323FF26-F712-447E-B378-DB4F3894692A}" type="parTrans" cxnId="{FCBDBFEB-F6F3-4537-B14C-A9CD4ED5F1FC}">
      <dgm:prSet/>
      <dgm:spPr/>
      <dgm:t>
        <a:bodyPr/>
        <a:lstStyle/>
        <a:p>
          <a:endParaRPr lang="en-US"/>
        </a:p>
      </dgm:t>
    </dgm:pt>
    <dgm:pt modelId="{EF53ABD7-13CC-4930-9B54-29D48A08D472}" type="sibTrans" cxnId="{FCBDBFEB-F6F3-4537-B14C-A9CD4ED5F1FC}">
      <dgm:prSet/>
      <dgm:spPr/>
      <dgm:t>
        <a:bodyPr/>
        <a:lstStyle/>
        <a:p>
          <a:endParaRPr lang="en-US"/>
        </a:p>
      </dgm:t>
    </dgm:pt>
    <dgm:pt modelId="{42BF4621-E24B-483E-A3F9-ABE7A39F8086}">
      <dgm:prSet phldrT="[Text]"/>
      <dgm:spPr/>
      <dgm:t>
        <a:bodyPr/>
        <a:lstStyle/>
        <a:p>
          <a:r>
            <a:rPr lang="en-US" dirty="0" err="1" smtClean="0">
              <a:latin typeface="Arial Rounded MT Bold" panose="020F0704030504030204" pitchFamily="34" charset="0"/>
            </a:rPr>
            <a:t>Basohli</a:t>
          </a:r>
          <a:r>
            <a:rPr lang="en-US" dirty="0" smtClean="0">
              <a:latin typeface="Arial Rounded MT Bold" panose="020F0704030504030204" pitchFamily="34" charset="0"/>
            </a:rPr>
            <a:t> school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FC3A508F-3775-4A74-9FBD-24F156B9D20E}" type="parTrans" cxnId="{2361673B-BDE4-4CAF-BFCE-3CC65182AA51}">
      <dgm:prSet/>
      <dgm:spPr/>
      <dgm:t>
        <a:bodyPr/>
        <a:lstStyle/>
        <a:p>
          <a:endParaRPr lang="en-US"/>
        </a:p>
      </dgm:t>
    </dgm:pt>
    <dgm:pt modelId="{CE510883-2EDC-483B-8B73-3CE11434EC39}" type="sibTrans" cxnId="{2361673B-BDE4-4CAF-BFCE-3CC65182AA51}">
      <dgm:prSet/>
      <dgm:spPr/>
      <dgm:t>
        <a:bodyPr/>
        <a:lstStyle/>
        <a:p>
          <a:endParaRPr lang="en-US"/>
        </a:p>
      </dgm:t>
    </dgm:pt>
    <dgm:pt modelId="{641638AC-06CC-4EBD-BADE-0CFCCED8417A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Jammu school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0745CDA1-EFAA-4AA8-B3F3-4476E53834E5}" type="parTrans" cxnId="{9382A2D8-AF88-4A67-8890-971475793217}">
      <dgm:prSet/>
      <dgm:spPr/>
      <dgm:t>
        <a:bodyPr/>
        <a:lstStyle/>
        <a:p>
          <a:endParaRPr lang="en-US"/>
        </a:p>
      </dgm:t>
    </dgm:pt>
    <dgm:pt modelId="{28D453FD-750C-46E5-954E-396A0BBDF1DA}" type="sibTrans" cxnId="{9382A2D8-AF88-4A67-8890-971475793217}">
      <dgm:prSet/>
      <dgm:spPr/>
      <dgm:t>
        <a:bodyPr/>
        <a:lstStyle/>
        <a:p>
          <a:endParaRPr lang="en-US"/>
        </a:p>
      </dgm:t>
    </dgm:pt>
    <dgm:pt modelId="{5F1D3AE0-545A-4812-8C14-FB370C91D861}">
      <dgm:prSet phldrT="[Text]"/>
      <dgm:spPr/>
      <dgm:t>
        <a:bodyPr/>
        <a:lstStyle/>
        <a:p>
          <a:r>
            <a:rPr lang="en-US" dirty="0" err="1" smtClean="0">
              <a:latin typeface="Arial Rounded MT Bold" panose="020F0704030504030204" pitchFamily="34" charset="0"/>
            </a:rPr>
            <a:t>Marwar</a:t>
          </a:r>
          <a:r>
            <a:rPr lang="en-US" dirty="0" smtClean="0">
              <a:latin typeface="Arial Rounded MT Bold" panose="020F0704030504030204" pitchFamily="34" charset="0"/>
            </a:rPr>
            <a:t> school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91495D38-71BF-4AEC-8FD6-CD2C9628D832}" type="parTrans" cxnId="{36B28778-7BA5-4AE4-8303-872F966780B2}">
      <dgm:prSet/>
      <dgm:spPr/>
      <dgm:t>
        <a:bodyPr/>
        <a:lstStyle/>
        <a:p>
          <a:endParaRPr lang="en-US"/>
        </a:p>
      </dgm:t>
    </dgm:pt>
    <dgm:pt modelId="{74A171AA-0705-4C8F-8454-878B4D961041}" type="sibTrans" cxnId="{36B28778-7BA5-4AE4-8303-872F966780B2}">
      <dgm:prSet/>
      <dgm:spPr/>
      <dgm:t>
        <a:bodyPr/>
        <a:lstStyle/>
        <a:p>
          <a:endParaRPr lang="en-US"/>
        </a:p>
      </dgm:t>
    </dgm:pt>
    <dgm:pt modelId="{D7CE554C-B282-4EF5-B234-6AA92B9DB2BF}">
      <dgm:prSet phldrT="[Text]"/>
      <dgm:spPr/>
      <dgm:t>
        <a:bodyPr/>
        <a:lstStyle/>
        <a:p>
          <a:r>
            <a:rPr lang="en-US" dirty="0" err="1" smtClean="0">
              <a:latin typeface="Arial Rounded MT Bold" panose="020F0704030504030204" pitchFamily="34" charset="0"/>
            </a:rPr>
            <a:t>Bundi</a:t>
          </a:r>
          <a:r>
            <a:rPr lang="en-US" dirty="0" smtClean="0">
              <a:latin typeface="Arial Rounded MT Bold" panose="020F0704030504030204" pitchFamily="34" charset="0"/>
            </a:rPr>
            <a:t> school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5A79880D-DEBB-446D-B961-B1F0F0CE515F}" type="parTrans" cxnId="{102C2AD9-6BD9-4C7A-9CD6-9C63FCE54333}">
      <dgm:prSet/>
      <dgm:spPr/>
      <dgm:t>
        <a:bodyPr/>
        <a:lstStyle/>
        <a:p>
          <a:endParaRPr lang="en-US"/>
        </a:p>
      </dgm:t>
    </dgm:pt>
    <dgm:pt modelId="{40131C84-80CC-4D26-8FC4-B771C64F3CCC}" type="sibTrans" cxnId="{102C2AD9-6BD9-4C7A-9CD6-9C63FCE54333}">
      <dgm:prSet/>
      <dgm:spPr/>
      <dgm:t>
        <a:bodyPr/>
        <a:lstStyle/>
        <a:p>
          <a:endParaRPr lang="en-US"/>
        </a:p>
      </dgm:t>
    </dgm:pt>
    <dgm:pt modelId="{29A0C6DF-E7DC-40D3-89AA-6B843DFB096B}">
      <dgm:prSet phldrT="[Text]"/>
      <dgm:spPr/>
      <dgm:t>
        <a:bodyPr/>
        <a:lstStyle/>
        <a:p>
          <a:r>
            <a:rPr lang="en-US" dirty="0" err="1" smtClean="0">
              <a:latin typeface="Arial Rounded MT Bold" panose="020F0704030504030204" pitchFamily="34" charset="0"/>
            </a:rPr>
            <a:t>Chamba</a:t>
          </a:r>
          <a:r>
            <a:rPr lang="en-US" dirty="0" smtClean="0">
              <a:latin typeface="Arial Rounded MT Bold" panose="020F0704030504030204" pitchFamily="34" charset="0"/>
            </a:rPr>
            <a:t> school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F31407BC-C54F-4008-9EE6-D08EEE6FFC87}" type="parTrans" cxnId="{C560AEBD-2702-4421-B263-C01C7AC43B0B}">
      <dgm:prSet/>
      <dgm:spPr/>
      <dgm:t>
        <a:bodyPr/>
        <a:lstStyle/>
        <a:p>
          <a:endParaRPr lang="en-US"/>
        </a:p>
      </dgm:t>
    </dgm:pt>
    <dgm:pt modelId="{4D1E505D-A1BE-4C63-9933-75D6608AC4BD}" type="sibTrans" cxnId="{C560AEBD-2702-4421-B263-C01C7AC43B0B}">
      <dgm:prSet/>
      <dgm:spPr/>
      <dgm:t>
        <a:bodyPr/>
        <a:lstStyle/>
        <a:p>
          <a:endParaRPr lang="en-US"/>
        </a:p>
      </dgm:t>
    </dgm:pt>
    <dgm:pt modelId="{F1D9D579-0D61-41D4-93B2-3E9A90FBC884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Thangka school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E998CB2F-FAF8-450F-A798-48BC9929CCAF}" type="parTrans" cxnId="{2E955B76-E8A1-4E5C-8AA8-4A236F803F3F}">
      <dgm:prSet/>
      <dgm:spPr/>
      <dgm:t>
        <a:bodyPr/>
        <a:lstStyle/>
        <a:p>
          <a:endParaRPr lang="en-US"/>
        </a:p>
      </dgm:t>
    </dgm:pt>
    <dgm:pt modelId="{4C001D94-1D7F-4E0B-ADB6-CBBF6A6F3ED0}" type="sibTrans" cxnId="{2E955B76-E8A1-4E5C-8AA8-4A236F803F3F}">
      <dgm:prSet/>
      <dgm:spPr/>
      <dgm:t>
        <a:bodyPr/>
        <a:lstStyle/>
        <a:p>
          <a:endParaRPr lang="en-US"/>
        </a:p>
      </dgm:t>
    </dgm:pt>
    <dgm:pt modelId="{E92B0C01-200B-4653-AE6A-807B82938F72}">
      <dgm:prSet phldrT="[Text]"/>
      <dgm:spPr/>
      <dgm:t>
        <a:bodyPr/>
        <a:lstStyle/>
        <a:p>
          <a:r>
            <a:rPr lang="en-US" dirty="0" err="1" smtClean="0">
              <a:latin typeface="Arial Rounded MT Bold" panose="020F0704030504030204" pitchFamily="34" charset="0"/>
            </a:rPr>
            <a:t>Mewar</a:t>
          </a:r>
          <a:r>
            <a:rPr lang="en-US" dirty="0" smtClean="0">
              <a:latin typeface="Arial Rounded MT Bold" panose="020F0704030504030204" pitchFamily="34" charset="0"/>
            </a:rPr>
            <a:t> school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69DE3802-C66F-4488-A352-7DF81BB7C368}" type="parTrans" cxnId="{8B08246F-02A4-49F9-B54A-48486704D78B}">
      <dgm:prSet/>
      <dgm:spPr/>
      <dgm:t>
        <a:bodyPr/>
        <a:lstStyle/>
        <a:p>
          <a:endParaRPr lang="en-US"/>
        </a:p>
      </dgm:t>
    </dgm:pt>
    <dgm:pt modelId="{923811C4-B341-4534-A966-EA4827663268}" type="sibTrans" cxnId="{8B08246F-02A4-49F9-B54A-48486704D78B}">
      <dgm:prSet/>
      <dgm:spPr/>
      <dgm:t>
        <a:bodyPr/>
        <a:lstStyle/>
        <a:p>
          <a:endParaRPr lang="en-US"/>
        </a:p>
      </dgm:t>
    </dgm:pt>
    <dgm:pt modelId="{2B55131B-7847-4D62-91F7-E0978B62B3B2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Kota school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53D31482-A7B0-470A-91ED-2DB44C4387C0}" type="parTrans" cxnId="{45BC6471-A760-4878-975A-6C48ADCFF758}">
      <dgm:prSet/>
      <dgm:spPr/>
      <dgm:t>
        <a:bodyPr/>
        <a:lstStyle/>
        <a:p>
          <a:endParaRPr lang="en-US"/>
        </a:p>
      </dgm:t>
    </dgm:pt>
    <dgm:pt modelId="{0446FABA-8FC4-492A-9E3D-D5D82D314CC1}" type="sibTrans" cxnId="{45BC6471-A760-4878-975A-6C48ADCFF758}">
      <dgm:prSet/>
      <dgm:spPr/>
      <dgm:t>
        <a:bodyPr/>
        <a:lstStyle/>
        <a:p>
          <a:endParaRPr lang="en-US"/>
        </a:p>
      </dgm:t>
    </dgm:pt>
    <dgm:pt modelId="{22DF2556-4260-43F5-AA5A-8D1C9038FDA7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Bikaner school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41C9CD72-A5DA-414F-9AE8-3F1263C5E39A}" type="parTrans" cxnId="{79E36287-03E9-404A-8D58-777B87A530A6}">
      <dgm:prSet/>
      <dgm:spPr/>
    </dgm:pt>
    <dgm:pt modelId="{53E237C1-D465-4C04-A5BE-29BB54C5107D}" type="sibTrans" cxnId="{79E36287-03E9-404A-8D58-777B87A530A6}">
      <dgm:prSet/>
      <dgm:spPr/>
    </dgm:pt>
    <dgm:pt modelId="{ABC14559-9F03-4921-BB6C-C1CB85037DFF}">
      <dgm:prSet phldrT="[Text]"/>
      <dgm:spPr/>
      <dgm:t>
        <a:bodyPr/>
        <a:lstStyle/>
        <a:p>
          <a:endParaRPr lang="en-US" dirty="0">
            <a:latin typeface="Arial Rounded MT Bold" panose="020F0704030504030204" pitchFamily="34" charset="0"/>
          </a:endParaRPr>
        </a:p>
      </dgm:t>
    </dgm:pt>
    <dgm:pt modelId="{6ADF40D8-814E-413F-AD0A-769408FF1702}" type="parTrans" cxnId="{32269821-FD59-47EA-B1C3-8748D259DB02}">
      <dgm:prSet/>
      <dgm:spPr/>
    </dgm:pt>
    <dgm:pt modelId="{6299873D-4EEE-42B2-902A-5F60A4DD52B8}" type="sibTrans" cxnId="{32269821-FD59-47EA-B1C3-8748D259DB02}">
      <dgm:prSet/>
      <dgm:spPr/>
    </dgm:pt>
    <dgm:pt modelId="{8C426C43-370E-459F-984B-48D9224EF394}">
      <dgm:prSet phldrT="[Text]"/>
      <dgm:spPr/>
      <dgm:t>
        <a:bodyPr/>
        <a:lstStyle/>
        <a:p>
          <a:r>
            <a:rPr lang="en-US" dirty="0" err="1" smtClean="0">
              <a:latin typeface="Arial Rounded MT Bold" panose="020F0704030504030204" pitchFamily="34" charset="0"/>
            </a:rPr>
            <a:t>Kishangadh</a:t>
          </a:r>
          <a:r>
            <a:rPr lang="en-US" dirty="0" smtClean="0">
              <a:latin typeface="Arial Rounded MT Bold" panose="020F0704030504030204" pitchFamily="34" charset="0"/>
            </a:rPr>
            <a:t> school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86FB908A-1487-4852-8453-DBFE1B983B4B}" type="parTrans" cxnId="{B778EF0D-5100-48E1-94CD-10F85B33F110}">
      <dgm:prSet/>
      <dgm:spPr/>
    </dgm:pt>
    <dgm:pt modelId="{10BF7034-2C48-4094-86AB-BE960174239C}" type="sibTrans" cxnId="{B778EF0D-5100-48E1-94CD-10F85B33F110}">
      <dgm:prSet/>
      <dgm:spPr/>
    </dgm:pt>
    <dgm:pt modelId="{DA50B360-8D67-403D-8521-1044837CC8DA}">
      <dgm:prSet phldrT="[Text]"/>
      <dgm:spPr/>
      <dgm:t>
        <a:bodyPr/>
        <a:lstStyle/>
        <a:p>
          <a:r>
            <a:rPr lang="en-US" dirty="0" err="1" smtClean="0">
              <a:latin typeface="Arial Rounded MT Bold" panose="020F0704030504030204" pitchFamily="34" charset="0"/>
            </a:rPr>
            <a:t>Kangra</a:t>
          </a:r>
          <a:r>
            <a:rPr lang="en-US" dirty="0" smtClean="0">
              <a:latin typeface="Arial Rounded MT Bold" panose="020F0704030504030204" pitchFamily="34" charset="0"/>
            </a:rPr>
            <a:t> school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614616C3-99B2-41AC-A354-B0CB59511043}" type="parTrans" cxnId="{C4D9E6AF-E3CA-4BD8-B37C-4F9FCCDE20CE}">
      <dgm:prSet/>
      <dgm:spPr/>
    </dgm:pt>
    <dgm:pt modelId="{0D004D5C-2458-4A00-8B57-4B99F96639D0}" type="sibTrans" cxnId="{C4D9E6AF-E3CA-4BD8-B37C-4F9FCCDE20CE}">
      <dgm:prSet/>
      <dgm:spPr/>
    </dgm:pt>
    <dgm:pt modelId="{A1762B7E-294D-4761-8FB3-A917D12B7D12}">
      <dgm:prSet phldrT="[Text]"/>
      <dgm:spPr/>
      <dgm:t>
        <a:bodyPr/>
        <a:lstStyle/>
        <a:p>
          <a:r>
            <a:rPr lang="en-US" dirty="0" err="1" smtClean="0">
              <a:latin typeface="Arial Rounded MT Bold" panose="020F0704030504030204" pitchFamily="34" charset="0"/>
            </a:rPr>
            <a:t>kullu</a:t>
          </a:r>
          <a:r>
            <a:rPr lang="en-US" dirty="0" smtClean="0">
              <a:latin typeface="Arial Rounded MT Bold" panose="020F0704030504030204" pitchFamily="34" charset="0"/>
            </a:rPr>
            <a:t>–</a:t>
          </a:r>
          <a:r>
            <a:rPr lang="en-US" dirty="0" err="1" smtClean="0">
              <a:latin typeface="Arial Rounded MT Bold" panose="020F0704030504030204" pitchFamily="34" charset="0"/>
            </a:rPr>
            <a:t>mandi</a:t>
          </a:r>
          <a:r>
            <a:rPr lang="en-US" dirty="0" smtClean="0">
              <a:latin typeface="Arial Rounded MT Bold" panose="020F0704030504030204" pitchFamily="34" charset="0"/>
            </a:rPr>
            <a:t> school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AAF124C6-A3B7-4E88-A31B-1043B2622F8A}" type="parTrans" cxnId="{1597A272-595F-42D3-B39C-F8F8E562F2FC}">
      <dgm:prSet/>
      <dgm:spPr/>
    </dgm:pt>
    <dgm:pt modelId="{E3D22C1F-7A3D-40C7-9124-6E6DF43D0C45}" type="sibTrans" cxnId="{1597A272-595F-42D3-B39C-F8F8E562F2FC}">
      <dgm:prSet/>
      <dgm:spPr/>
    </dgm:pt>
    <dgm:pt modelId="{9223FB5B-770A-4586-B22D-8052927EC5DA}">
      <dgm:prSet phldrT="[Text]"/>
      <dgm:spPr/>
      <dgm:t>
        <a:bodyPr/>
        <a:lstStyle/>
        <a:p>
          <a:r>
            <a:rPr lang="en-US" dirty="0" err="1" smtClean="0">
              <a:latin typeface="Arial Rounded MT Bold" panose="020F0704030504030204" pitchFamily="34" charset="0"/>
            </a:rPr>
            <a:t>Guler</a:t>
          </a:r>
          <a:r>
            <a:rPr lang="en-US" dirty="0" smtClean="0">
              <a:latin typeface="Arial Rounded MT Bold" panose="020F0704030504030204" pitchFamily="34" charset="0"/>
            </a:rPr>
            <a:t> school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87894AC9-7086-4C31-B06E-E1169DF8E224}" type="parTrans" cxnId="{462493C3-B529-44CB-9B35-0DFFCC899594}">
      <dgm:prSet/>
      <dgm:spPr/>
    </dgm:pt>
    <dgm:pt modelId="{94C3888A-C0EC-4E25-BABA-C9E1FC852BB6}" type="sibTrans" cxnId="{462493C3-B529-44CB-9B35-0DFFCC899594}">
      <dgm:prSet/>
      <dgm:spPr/>
    </dgm:pt>
    <dgm:pt modelId="{37D52F8B-69EF-4EBB-81F1-7C1CDE964E31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Odisha school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1A6F6D19-5FF5-41EC-9276-F24E349B3618}" type="parTrans" cxnId="{5C6B1CC4-8498-441D-86E3-700724743454}">
      <dgm:prSet/>
      <dgm:spPr/>
    </dgm:pt>
    <dgm:pt modelId="{6411F65B-3938-412A-9EBC-464692EB4B78}" type="sibTrans" cxnId="{5C6B1CC4-8498-441D-86E3-700724743454}">
      <dgm:prSet/>
      <dgm:spPr/>
    </dgm:pt>
    <dgm:pt modelId="{FEA18DD4-BA59-4728-A902-140471DBB5ED}" type="pres">
      <dgm:prSet presAssocID="{59611B8D-61E4-4A48-A187-F3A58DD3D9E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DB6872-6F08-47CC-898F-BC50933818C3}" type="pres">
      <dgm:prSet presAssocID="{DA3C13F9-1C8B-4087-85F3-6DCC1AD29E08}" presName="composite" presStyleCnt="0"/>
      <dgm:spPr/>
    </dgm:pt>
    <dgm:pt modelId="{35382AC9-97D5-4425-93C8-BCE47CAE0149}" type="pres">
      <dgm:prSet presAssocID="{DA3C13F9-1C8B-4087-85F3-6DCC1AD29E0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765605-B640-4B14-BAC6-7BDEE064E0D8}" type="pres">
      <dgm:prSet presAssocID="{DA3C13F9-1C8B-4087-85F3-6DCC1AD29E0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B5A25-6DD4-4AE3-BD6E-C9DEA98F2E9E}" type="pres">
      <dgm:prSet presAssocID="{6F912259-7CF7-41E0-8781-11A5C330CC2E}" presName="space" presStyleCnt="0"/>
      <dgm:spPr/>
    </dgm:pt>
    <dgm:pt modelId="{2C8E2647-EB06-4E07-89E2-2CF179635E70}" type="pres">
      <dgm:prSet presAssocID="{C393F694-8847-4AC3-8CF9-C073A9A76152}" presName="composite" presStyleCnt="0"/>
      <dgm:spPr/>
    </dgm:pt>
    <dgm:pt modelId="{8CECF93A-CAC3-4E76-8992-FCE0C2541B7C}" type="pres">
      <dgm:prSet presAssocID="{C393F694-8847-4AC3-8CF9-C073A9A7615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B9A708-825F-4043-8EA4-A27F86F16915}" type="pres">
      <dgm:prSet presAssocID="{C393F694-8847-4AC3-8CF9-C073A9A7615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60AEBD-2702-4421-B263-C01C7AC43B0B}" srcId="{C393F694-8847-4AC3-8CF9-C073A9A76152}" destId="{29A0C6DF-E7DC-40D3-89AA-6B843DFB096B}" srcOrd="4" destOrd="0" parTransId="{F31407BC-C54F-4008-9EE6-D08EEE6FFC87}" sibTransId="{4D1E505D-A1BE-4C63-9933-75D6608AC4BD}"/>
    <dgm:cxn modelId="{C4D9E6AF-E3CA-4BD8-B37C-4F9FCCDE20CE}" srcId="{C393F694-8847-4AC3-8CF9-C073A9A76152}" destId="{DA50B360-8D67-403D-8521-1044837CC8DA}" srcOrd="2" destOrd="0" parTransId="{614616C3-99B2-41AC-A354-B0CB59511043}" sibTransId="{0D004D5C-2458-4A00-8B57-4B99F96639D0}"/>
    <dgm:cxn modelId="{32587765-0760-4699-A1F4-F0AFEAF41D2B}" type="presOf" srcId="{DA3C13F9-1C8B-4087-85F3-6DCC1AD29E08}" destId="{35382AC9-97D5-4425-93C8-BCE47CAE0149}" srcOrd="0" destOrd="0" presId="urn:microsoft.com/office/officeart/2005/8/layout/hList1"/>
    <dgm:cxn modelId="{36B28778-7BA5-4AE4-8303-872F966780B2}" srcId="{DA3C13F9-1C8B-4087-85F3-6DCC1AD29E08}" destId="{5F1D3AE0-545A-4812-8C14-FB370C91D861}" srcOrd="2" destOrd="0" parTransId="{91495D38-71BF-4AEC-8FD6-CD2C9628D832}" sibTransId="{74A171AA-0705-4C8F-8454-878B4D961041}"/>
    <dgm:cxn modelId="{CA28DDFB-3ECF-4D89-92D4-D39BAD53D2E3}" srcId="{DA3C13F9-1C8B-4087-85F3-6DCC1AD29E08}" destId="{3D8DE212-ACC3-477E-B27A-91B692D5E84F}" srcOrd="5" destOrd="0" parTransId="{EA1A3677-40DE-4E47-8C1F-8EF99F31CA9E}" sibTransId="{16FC5067-31B5-48F0-90DE-B14A2182BDE8}"/>
    <dgm:cxn modelId="{C0598AD3-845F-4DB2-A007-E29826C232BA}" type="presOf" srcId="{641638AC-06CC-4EBD-BADE-0CFCCED8417A}" destId="{30B9A708-825F-4043-8EA4-A27F86F16915}" srcOrd="0" destOrd="6" presId="urn:microsoft.com/office/officeart/2005/8/layout/hList1"/>
    <dgm:cxn modelId="{6AF072AA-457F-4A48-825E-D2E5BBA0F792}" type="presOf" srcId="{D7CE554C-B282-4EF5-B234-6AA92B9DB2BF}" destId="{72765605-B640-4B14-BAC6-7BDEE064E0D8}" srcOrd="0" destOrd="3" presId="urn:microsoft.com/office/officeart/2005/8/layout/hList1"/>
    <dgm:cxn modelId="{30E4AFEE-1F12-4F5B-A244-A5928462841F}" type="presOf" srcId="{8C426C43-370E-459F-984B-48D9224EF394}" destId="{72765605-B640-4B14-BAC6-7BDEE064E0D8}" srcOrd="0" destOrd="7" presId="urn:microsoft.com/office/officeart/2005/8/layout/hList1"/>
    <dgm:cxn modelId="{FED8F557-D70C-464B-AC81-E1E92D3F75F2}" srcId="{59611B8D-61E4-4A48-A187-F3A58DD3D9EF}" destId="{DA3C13F9-1C8B-4087-85F3-6DCC1AD29E08}" srcOrd="0" destOrd="0" parTransId="{E75693E1-547C-40F6-9408-FCE0249326E4}" sibTransId="{6F912259-7CF7-41E0-8781-11A5C330CC2E}"/>
    <dgm:cxn modelId="{1597A272-595F-42D3-B39C-F8F8E562F2FC}" srcId="{C393F694-8847-4AC3-8CF9-C073A9A76152}" destId="{A1762B7E-294D-4761-8FB3-A917D12B7D12}" srcOrd="3" destOrd="0" parTransId="{AAF124C6-A3B7-4E88-A31B-1043B2622F8A}" sibTransId="{E3D22C1F-7A3D-40C7-9124-6E6DF43D0C45}"/>
    <dgm:cxn modelId="{8B08246F-02A4-49F9-B54A-48486704D78B}" srcId="{DA3C13F9-1C8B-4087-85F3-6DCC1AD29E08}" destId="{E92B0C01-200B-4653-AE6A-807B82938F72}" srcOrd="1" destOrd="0" parTransId="{69DE3802-C66F-4488-A352-7DF81BB7C368}" sibTransId="{923811C4-B341-4534-A966-EA4827663268}"/>
    <dgm:cxn modelId="{5BE78B8C-A009-487B-A87A-304D5B2A55C0}" type="presOf" srcId="{37D52F8B-69EF-4EBB-81F1-7C1CDE964E31}" destId="{30B9A708-825F-4043-8EA4-A27F86F16915}" srcOrd="0" destOrd="7" presId="urn:microsoft.com/office/officeart/2005/8/layout/hList1"/>
    <dgm:cxn modelId="{9CE3572A-6E4C-4BA4-A6A7-B0A0F0DB84F6}" type="presOf" srcId="{A1762B7E-294D-4761-8FB3-A917D12B7D12}" destId="{30B9A708-825F-4043-8EA4-A27F86F16915}" srcOrd="0" destOrd="3" presId="urn:microsoft.com/office/officeart/2005/8/layout/hList1"/>
    <dgm:cxn modelId="{5C6B1CC4-8498-441D-86E3-700724743454}" srcId="{C393F694-8847-4AC3-8CF9-C073A9A76152}" destId="{37D52F8B-69EF-4EBB-81F1-7C1CDE964E31}" srcOrd="7" destOrd="0" parTransId="{1A6F6D19-5FF5-41EC-9276-F24E349B3618}" sibTransId="{6411F65B-3938-412A-9EBC-464692EB4B78}"/>
    <dgm:cxn modelId="{102C2AD9-6BD9-4C7A-9CD6-9C63FCE54333}" srcId="{DA3C13F9-1C8B-4087-85F3-6DCC1AD29E08}" destId="{D7CE554C-B282-4EF5-B234-6AA92B9DB2BF}" srcOrd="3" destOrd="0" parTransId="{5A79880D-DEBB-446D-B961-B1F0F0CE515F}" sibTransId="{40131C84-80CC-4D26-8FC4-B771C64F3CCC}"/>
    <dgm:cxn modelId="{45BC6471-A760-4878-975A-6C48ADCFF758}" srcId="{DA3C13F9-1C8B-4087-85F3-6DCC1AD29E08}" destId="{2B55131B-7847-4D62-91F7-E0978B62B3B2}" srcOrd="4" destOrd="0" parTransId="{53D31482-A7B0-470A-91ED-2DB44C4387C0}" sibTransId="{0446FABA-8FC4-492A-9E3D-D5D82D314CC1}"/>
    <dgm:cxn modelId="{462493C3-B529-44CB-9B35-0DFFCC899594}" srcId="{C393F694-8847-4AC3-8CF9-C073A9A76152}" destId="{9223FB5B-770A-4586-B22D-8052927EC5DA}" srcOrd="1" destOrd="0" parTransId="{87894AC9-7086-4C31-B06E-E1169DF8E224}" sibTransId="{94C3888A-C0EC-4E25-BABA-C9E1FC852BB6}"/>
    <dgm:cxn modelId="{C22308BF-8825-4E73-ABBE-01CA18A48E66}" type="presOf" srcId="{2A4B6032-D419-4D4E-A6A3-762AD24D9E82}" destId="{72765605-B640-4B14-BAC6-7BDEE064E0D8}" srcOrd="0" destOrd="0" presId="urn:microsoft.com/office/officeart/2005/8/layout/hList1"/>
    <dgm:cxn modelId="{B778EF0D-5100-48E1-94CD-10F85B33F110}" srcId="{DA3C13F9-1C8B-4087-85F3-6DCC1AD29E08}" destId="{8C426C43-370E-459F-984B-48D9224EF394}" srcOrd="7" destOrd="0" parTransId="{86FB908A-1487-4852-8453-DBFE1B983B4B}" sibTransId="{10BF7034-2C48-4094-86AB-BE960174239C}"/>
    <dgm:cxn modelId="{79F81E4B-4B9E-44D2-B4ED-CF4104052BA1}" type="presOf" srcId="{3D8DE212-ACC3-477E-B27A-91B692D5E84F}" destId="{72765605-B640-4B14-BAC6-7BDEE064E0D8}" srcOrd="0" destOrd="5" presId="urn:microsoft.com/office/officeart/2005/8/layout/hList1"/>
    <dgm:cxn modelId="{3B876D2F-638F-4B36-AD25-472CAD43982D}" type="presOf" srcId="{ABC14559-9F03-4921-BB6C-C1CB85037DFF}" destId="{72765605-B640-4B14-BAC6-7BDEE064E0D8}" srcOrd="0" destOrd="8" presId="urn:microsoft.com/office/officeart/2005/8/layout/hList1"/>
    <dgm:cxn modelId="{E1C1F2DA-246B-4B83-9CEF-047C93A8DA8F}" type="presOf" srcId="{5F1D3AE0-545A-4812-8C14-FB370C91D861}" destId="{72765605-B640-4B14-BAC6-7BDEE064E0D8}" srcOrd="0" destOrd="2" presId="urn:microsoft.com/office/officeart/2005/8/layout/hList1"/>
    <dgm:cxn modelId="{2E955B76-E8A1-4E5C-8AA8-4A236F803F3F}" srcId="{C393F694-8847-4AC3-8CF9-C073A9A76152}" destId="{F1D9D579-0D61-41D4-93B2-3E9A90FBC884}" srcOrd="5" destOrd="0" parTransId="{E998CB2F-FAF8-450F-A798-48BC9929CCAF}" sibTransId="{4C001D94-1D7F-4E0B-ADB6-CBBF6A6F3ED0}"/>
    <dgm:cxn modelId="{79E36287-03E9-404A-8D58-777B87A530A6}" srcId="{DA3C13F9-1C8B-4087-85F3-6DCC1AD29E08}" destId="{22DF2556-4260-43F5-AA5A-8D1C9038FDA7}" srcOrd="6" destOrd="0" parTransId="{41C9CD72-A5DA-414F-9AE8-3F1263C5E39A}" sibTransId="{53E237C1-D465-4C04-A5BE-29BB54C5107D}"/>
    <dgm:cxn modelId="{D533E085-E3D4-4BD3-9A76-8B09DD2DC4E6}" type="presOf" srcId="{F1D9D579-0D61-41D4-93B2-3E9A90FBC884}" destId="{30B9A708-825F-4043-8EA4-A27F86F16915}" srcOrd="0" destOrd="5" presId="urn:microsoft.com/office/officeart/2005/8/layout/hList1"/>
    <dgm:cxn modelId="{5C9E28BE-2BF9-4476-ACA7-B208477F3AC7}" type="presOf" srcId="{42BF4621-E24B-483E-A3F9-ABE7A39F8086}" destId="{30B9A708-825F-4043-8EA4-A27F86F16915}" srcOrd="0" destOrd="0" presId="urn:microsoft.com/office/officeart/2005/8/layout/hList1"/>
    <dgm:cxn modelId="{9382A2D8-AF88-4A67-8890-971475793217}" srcId="{C393F694-8847-4AC3-8CF9-C073A9A76152}" destId="{641638AC-06CC-4EBD-BADE-0CFCCED8417A}" srcOrd="6" destOrd="0" parTransId="{0745CDA1-EFAA-4AA8-B3F3-4476E53834E5}" sibTransId="{28D453FD-750C-46E5-954E-396A0BBDF1DA}"/>
    <dgm:cxn modelId="{03699B8E-4DD4-4880-944A-F1BEA2D4D5A1}" type="presOf" srcId="{DA50B360-8D67-403D-8521-1044837CC8DA}" destId="{30B9A708-825F-4043-8EA4-A27F86F16915}" srcOrd="0" destOrd="2" presId="urn:microsoft.com/office/officeart/2005/8/layout/hList1"/>
    <dgm:cxn modelId="{5B77DDB8-EBE5-4487-AE68-E961F5539A88}" type="presOf" srcId="{29A0C6DF-E7DC-40D3-89AA-6B843DFB096B}" destId="{30B9A708-825F-4043-8EA4-A27F86F16915}" srcOrd="0" destOrd="4" presId="urn:microsoft.com/office/officeart/2005/8/layout/hList1"/>
    <dgm:cxn modelId="{E58C09A9-C0D3-48BA-A3C5-498E0B2F5B18}" type="presOf" srcId="{E92B0C01-200B-4653-AE6A-807B82938F72}" destId="{72765605-B640-4B14-BAC6-7BDEE064E0D8}" srcOrd="0" destOrd="1" presId="urn:microsoft.com/office/officeart/2005/8/layout/hList1"/>
    <dgm:cxn modelId="{FCBDBFEB-F6F3-4537-B14C-A9CD4ED5F1FC}" srcId="{59611B8D-61E4-4A48-A187-F3A58DD3D9EF}" destId="{C393F694-8847-4AC3-8CF9-C073A9A76152}" srcOrd="1" destOrd="0" parTransId="{8323FF26-F712-447E-B378-DB4F3894692A}" sibTransId="{EF53ABD7-13CC-4930-9B54-29D48A08D472}"/>
    <dgm:cxn modelId="{A1E8F597-E790-4EFF-AB46-EEF09E5D0EF7}" type="presOf" srcId="{C393F694-8847-4AC3-8CF9-C073A9A76152}" destId="{8CECF93A-CAC3-4E76-8992-FCE0C2541B7C}" srcOrd="0" destOrd="0" presId="urn:microsoft.com/office/officeart/2005/8/layout/hList1"/>
    <dgm:cxn modelId="{CA17D1A2-D202-4F3F-8661-32C1575EAF6D}" type="presOf" srcId="{59611B8D-61E4-4A48-A187-F3A58DD3D9EF}" destId="{FEA18DD4-BA59-4728-A902-140471DBB5ED}" srcOrd="0" destOrd="0" presId="urn:microsoft.com/office/officeart/2005/8/layout/hList1"/>
    <dgm:cxn modelId="{66CA7BB2-58AC-4AF2-BCE5-9A8678335FA2}" type="presOf" srcId="{2B55131B-7847-4D62-91F7-E0978B62B3B2}" destId="{72765605-B640-4B14-BAC6-7BDEE064E0D8}" srcOrd="0" destOrd="4" presId="urn:microsoft.com/office/officeart/2005/8/layout/hList1"/>
    <dgm:cxn modelId="{2361673B-BDE4-4CAF-BFCE-3CC65182AA51}" srcId="{C393F694-8847-4AC3-8CF9-C073A9A76152}" destId="{42BF4621-E24B-483E-A3F9-ABE7A39F8086}" srcOrd="0" destOrd="0" parTransId="{FC3A508F-3775-4A74-9FBD-24F156B9D20E}" sibTransId="{CE510883-2EDC-483B-8B73-3CE11434EC39}"/>
    <dgm:cxn modelId="{89F84C23-2456-4735-8EBF-388A5676695B}" srcId="{DA3C13F9-1C8B-4087-85F3-6DCC1AD29E08}" destId="{2A4B6032-D419-4D4E-A6A3-762AD24D9E82}" srcOrd="0" destOrd="0" parTransId="{040B16CE-2D59-4AC5-8565-08D76C37318F}" sibTransId="{219FB34F-2B21-4AE0-8DEA-765AE4DACF73}"/>
    <dgm:cxn modelId="{FBE960CE-6360-4D63-B0B0-A572862BD878}" type="presOf" srcId="{22DF2556-4260-43F5-AA5A-8D1C9038FDA7}" destId="{72765605-B640-4B14-BAC6-7BDEE064E0D8}" srcOrd="0" destOrd="6" presId="urn:microsoft.com/office/officeart/2005/8/layout/hList1"/>
    <dgm:cxn modelId="{E41CB3DD-A496-40CE-82A1-5F40F397E96E}" type="presOf" srcId="{9223FB5B-770A-4586-B22D-8052927EC5DA}" destId="{30B9A708-825F-4043-8EA4-A27F86F16915}" srcOrd="0" destOrd="1" presId="urn:microsoft.com/office/officeart/2005/8/layout/hList1"/>
    <dgm:cxn modelId="{32269821-FD59-47EA-B1C3-8748D259DB02}" srcId="{DA3C13F9-1C8B-4087-85F3-6DCC1AD29E08}" destId="{ABC14559-9F03-4921-BB6C-C1CB85037DFF}" srcOrd="8" destOrd="0" parTransId="{6ADF40D8-814E-413F-AD0A-769408FF1702}" sibTransId="{6299873D-4EEE-42B2-902A-5F60A4DD52B8}"/>
    <dgm:cxn modelId="{532C380D-843E-4638-BC57-1A9575D0A68A}" type="presParOf" srcId="{FEA18DD4-BA59-4728-A902-140471DBB5ED}" destId="{52DB6872-6F08-47CC-898F-BC50933818C3}" srcOrd="0" destOrd="0" presId="urn:microsoft.com/office/officeart/2005/8/layout/hList1"/>
    <dgm:cxn modelId="{0581812C-58DC-4C00-9ABD-E921E31895A3}" type="presParOf" srcId="{52DB6872-6F08-47CC-898F-BC50933818C3}" destId="{35382AC9-97D5-4425-93C8-BCE47CAE0149}" srcOrd="0" destOrd="0" presId="urn:microsoft.com/office/officeart/2005/8/layout/hList1"/>
    <dgm:cxn modelId="{590F02BF-C45C-48AD-A560-BF9D5229B0AE}" type="presParOf" srcId="{52DB6872-6F08-47CC-898F-BC50933818C3}" destId="{72765605-B640-4B14-BAC6-7BDEE064E0D8}" srcOrd="1" destOrd="0" presId="urn:microsoft.com/office/officeart/2005/8/layout/hList1"/>
    <dgm:cxn modelId="{07A79580-09A9-40D6-87EA-5BF8A6D44738}" type="presParOf" srcId="{FEA18DD4-BA59-4728-A902-140471DBB5ED}" destId="{C8EB5A25-6DD4-4AE3-BD6E-C9DEA98F2E9E}" srcOrd="1" destOrd="0" presId="urn:microsoft.com/office/officeart/2005/8/layout/hList1"/>
    <dgm:cxn modelId="{09135177-AB95-4054-AFD8-DE81A0020B58}" type="presParOf" srcId="{FEA18DD4-BA59-4728-A902-140471DBB5ED}" destId="{2C8E2647-EB06-4E07-89E2-2CF179635E70}" srcOrd="2" destOrd="0" presId="urn:microsoft.com/office/officeart/2005/8/layout/hList1"/>
    <dgm:cxn modelId="{0B4B5E61-5F98-4989-A7EE-EACFF7C66A47}" type="presParOf" srcId="{2C8E2647-EB06-4E07-89E2-2CF179635E70}" destId="{8CECF93A-CAC3-4E76-8992-FCE0C2541B7C}" srcOrd="0" destOrd="0" presId="urn:microsoft.com/office/officeart/2005/8/layout/hList1"/>
    <dgm:cxn modelId="{4D28E16D-E2AC-4EF4-AA90-0E73139614D4}" type="presParOf" srcId="{2C8E2647-EB06-4E07-89E2-2CF179635E70}" destId="{30B9A708-825F-4043-8EA4-A27F86F169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7000AA8-6200-48BC-8F59-CCF3DD53CFA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F32D62-151D-44E4-9450-D9F824347B5E}">
      <dgm:prSet phldrT="[Text]"/>
      <dgm:spPr/>
      <dgm:t>
        <a:bodyPr/>
        <a:lstStyle/>
        <a:p>
          <a:r>
            <a:rPr lang="en-US" u="sng" dirty="0" err="1" smtClean="0">
              <a:latin typeface="Arial Rounded MT Bold" panose="020F0704030504030204" pitchFamily="34" charset="0"/>
            </a:rPr>
            <a:t>Rajasthani</a:t>
          </a:r>
          <a:r>
            <a:rPr lang="en-US" u="sng" dirty="0" smtClean="0">
              <a:latin typeface="Arial Rounded MT Bold" panose="020F0704030504030204" pitchFamily="34" charset="0"/>
            </a:rPr>
            <a:t> style</a:t>
          </a:r>
          <a:endParaRPr lang="en-US" u="sng" dirty="0">
            <a:latin typeface="Arial Rounded MT Bold" panose="020F0704030504030204" pitchFamily="34" charset="0"/>
          </a:endParaRPr>
        </a:p>
      </dgm:t>
    </dgm:pt>
    <dgm:pt modelId="{EC65FA4D-1A70-44DF-A266-EEC2395C6FC6}" type="parTrans" cxnId="{2CBC0004-6B8B-47F5-A765-FF939528CC2A}">
      <dgm:prSet/>
      <dgm:spPr/>
      <dgm:t>
        <a:bodyPr/>
        <a:lstStyle/>
        <a:p>
          <a:endParaRPr lang="en-US"/>
        </a:p>
      </dgm:t>
    </dgm:pt>
    <dgm:pt modelId="{DB09F731-0AD2-419A-A966-7FDB6607ED8D}" type="sibTrans" cxnId="{2CBC0004-6B8B-47F5-A765-FF939528CC2A}">
      <dgm:prSet/>
      <dgm:spPr/>
      <dgm:t>
        <a:bodyPr/>
        <a:lstStyle/>
        <a:p>
          <a:endParaRPr lang="en-US"/>
        </a:p>
      </dgm:t>
    </dgm:pt>
    <dgm:pt modelId="{9A33E904-FA1A-4714-8640-3F2D096D98D0}">
      <dgm:prSet phldrT="[Text]" custT="1"/>
      <dgm:spPr/>
      <dgm:t>
        <a:bodyPr/>
        <a:lstStyle/>
        <a:p>
          <a:r>
            <a:rPr lang="en-US" sz="2400" dirty="0" smtClean="0">
              <a:latin typeface="Arial Rounded MT Bold" panose="020F0704030504030204" pitchFamily="34" charset="0"/>
            </a:rPr>
            <a:t>Based on indigenous fresco and mural paintings-later miniature-Mughal influence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514D3178-59EA-45FF-A76B-700784695711}" type="parTrans" cxnId="{534B27E1-FB02-4E21-8B63-A5DC7CB46397}">
      <dgm:prSet/>
      <dgm:spPr/>
      <dgm:t>
        <a:bodyPr/>
        <a:lstStyle/>
        <a:p>
          <a:endParaRPr lang="en-US"/>
        </a:p>
      </dgm:t>
    </dgm:pt>
    <dgm:pt modelId="{A3D2FFBF-0F12-43DB-AA03-975A89EB1517}" type="sibTrans" cxnId="{534B27E1-FB02-4E21-8B63-A5DC7CB46397}">
      <dgm:prSet/>
      <dgm:spPr/>
      <dgm:t>
        <a:bodyPr/>
        <a:lstStyle/>
        <a:p>
          <a:endParaRPr lang="en-US"/>
        </a:p>
      </dgm:t>
    </dgm:pt>
    <dgm:pt modelId="{DFE4D460-2121-44E1-AFD6-CEF4A35796A7}">
      <dgm:prSet phldrT="[Text]" custT="1"/>
      <dgm:spPr/>
      <dgm:t>
        <a:bodyPr/>
        <a:lstStyle/>
        <a:p>
          <a:r>
            <a:rPr lang="en-US" sz="2400" dirty="0" smtClean="0">
              <a:latin typeface="Arial Rounded MT Bold" panose="020F0704030504030204" pitchFamily="34" charset="0"/>
            </a:rPr>
            <a:t>Theme-religious and devotional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9F1321B2-0162-4EAE-A94F-AA6C7921B34C}" type="parTrans" cxnId="{2AF9677D-6AB7-440F-A2A9-565E35285A8E}">
      <dgm:prSet/>
      <dgm:spPr/>
      <dgm:t>
        <a:bodyPr/>
        <a:lstStyle/>
        <a:p>
          <a:endParaRPr lang="en-US"/>
        </a:p>
      </dgm:t>
    </dgm:pt>
    <dgm:pt modelId="{AB1AA46A-CEF7-4C38-A7CB-94CD99DB2CE3}" type="sibTrans" cxnId="{2AF9677D-6AB7-440F-A2A9-565E35285A8E}">
      <dgm:prSet/>
      <dgm:spPr/>
      <dgm:t>
        <a:bodyPr/>
        <a:lstStyle/>
        <a:p>
          <a:endParaRPr lang="en-US"/>
        </a:p>
      </dgm:t>
    </dgm:pt>
    <dgm:pt modelId="{7C2C126F-7781-4D4B-A290-AAFC21A8AB45}">
      <dgm:prSet phldrT="[Text]"/>
      <dgm:spPr/>
      <dgm:t>
        <a:bodyPr/>
        <a:lstStyle/>
        <a:p>
          <a:r>
            <a:rPr lang="en-US" b="1" u="sng" dirty="0" smtClean="0">
              <a:latin typeface="Arial Rounded MT Bold" panose="020F0704030504030204" pitchFamily="34" charset="0"/>
            </a:rPr>
            <a:t>Mughal style</a:t>
          </a:r>
          <a:endParaRPr lang="en-US" b="1" u="sng" dirty="0">
            <a:latin typeface="Arial Rounded MT Bold" panose="020F0704030504030204" pitchFamily="34" charset="0"/>
          </a:endParaRPr>
        </a:p>
      </dgm:t>
    </dgm:pt>
    <dgm:pt modelId="{780E63FC-7B46-4D65-B57F-4A873BF873A7}" type="parTrans" cxnId="{1681C1D3-6C9F-49E8-A3A5-F5731C742CE8}">
      <dgm:prSet/>
      <dgm:spPr/>
      <dgm:t>
        <a:bodyPr/>
        <a:lstStyle/>
        <a:p>
          <a:endParaRPr lang="en-US"/>
        </a:p>
      </dgm:t>
    </dgm:pt>
    <dgm:pt modelId="{F384C05B-FC47-45DD-814B-678948166B48}" type="sibTrans" cxnId="{1681C1D3-6C9F-49E8-A3A5-F5731C742CE8}">
      <dgm:prSet/>
      <dgm:spPr/>
      <dgm:t>
        <a:bodyPr/>
        <a:lstStyle/>
        <a:p>
          <a:endParaRPr lang="en-US"/>
        </a:p>
      </dgm:t>
    </dgm:pt>
    <dgm:pt modelId="{31324DAC-CDB2-4C59-88E0-75ED3AB15FB2}">
      <dgm:prSet phldrT="[Text]" custT="1"/>
      <dgm:spPr/>
      <dgm:t>
        <a:bodyPr/>
        <a:lstStyle/>
        <a:p>
          <a:r>
            <a:rPr lang="en-US" sz="2400" dirty="0" smtClean="0">
              <a:latin typeface="Arial Rounded MT Bold" panose="020F0704030504030204" pitchFamily="34" charset="0"/>
            </a:rPr>
            <a:t>Miniature-Persian influence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E19A82F3-7F02-4ED3-AC0A-B5572339FF17}" type="parTrans" cxnId="{455726C1-B4A6-4FA9-88CD-F050102319AC}">
      <dgm:prSet/>
      <dgm:spPr/>
      <dgm:t>
        <a:bodyPr/>
        <a:lstStyle/>
        <a:p>
          <a:endParaRPr lang="en-US"/>
        </a:p>
      </dgm:t>
    </dgm:pt>
    <dgm:pt modelId="{51DF3F1F-2ED3-49EC-8D6C-F452E10F27F3}" type="sibTrans" cxnId="{455726C1-B4A6-4FA9-88CD-F050102319AC}">
      <dgm:prSet/>
      <dgm:spPr/>
      <dgm:t>
        <a:bodyPr/>
        <a:lstStyle/>
        <a:p>
          <a:endParaRPr lang="en-US"/>
        </a:p>
      </dgm:t>
    </dgm:pt>
    <dgm:pt modelId="{B2503617-88DA-4FED-ABE0-C66EE0112F22}">
      <dgm:prSet phldrT="[Text]" custT="1"/>
      <dgm:spPr/>
      <dgm:t>
        <a:bodyPr/>
        <a:lstStyle/>
        <a:p>
          <a:r>
            <a:rPr lang="en-US" sz="2400" dirty="0" smtClean="0">
              <a:latin typeface="Arial Rounded MT Bold" panose="020F0704030504030204" pitchFamily="34" charset="0"/>
            </a:rPr>
            <a:t>Theme-royal pomp, court scenes, animals and birds(less emphasis on human)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5B16FCA8-A7BC-437A-8377-F22794F2F91C}" type="parTrans" cxnId="{61C99CC1-C22B-459B-9C3E-386F26F4C9EC}">
      <dgm:prSet/>
      <dgm:spPr/>
      <dgm:t>
        <a:bodyPr/>
        <a:lstStyle/>
        <a:p>
          <a:endParaRPr lang="en-US"/>
        </a:p>
      </dgm:t>
    </dgm:pt>
    <dgm:pt modelId="{8B694670-ED8A-4C65-91C5-098486693D29}" type="sibTrans" cxnId="{61C99CC1-C22B-459B-9C3E-386F26F4C9EC}">
      <dgm:prSet/>
      <dgm:spPr/>
      <dgm:t>
        <a:bodyPr/>
        <a:lstStyle/>
        <a:p>
          <a:endParaRPr lang="en-US"/>
        </a:p>
      </dgm:t>
    </dgm:pt>
    <dgm:pt modelId="{E5CFE698-D4D4-4FA8-BD46-43BB93FD34E7}">
      <dgm:prSet phldrT="[Text]" custT="1"/>
      <dgm:spPr/>
      <dgm:t>
        <a:bodyPr/>
        <a:lstStyle/>
        <a:p>
          <a:endParaRPr lang="en-US" sz="2400" dirty="0">
            <a:latin typeface="Arial Rounded MT Bold" panose="020F0704030504030204" pitchFamily="34" charset="0"/>
          </a:endParaRPr>
        </a:p>
      </dgm:t>
    </dgm:pt>
    <dgm:pt modelId="{0666052A-FED1-48AA-BCD5-3DC43269669E}" type="parTrans" cxnId="{40506EC9-BD76-4CD9-A488-9B86F002D70A}">
      <dgm:prSet/>
      <dgm:spPr/>
      <dgm:t>
        <a:bodyPr/>
        <a:lstStyle/>
        <a:p>
          <a:endParaRPr lang="en-US"/>
        </a:p>
      </dgm:t>
    </dgm:pt>
    <dgm:pt modelId="{0162F302-127F-43F9-BB98-7DFDFB94FFA6}" type="sibTrans" cxnId="{40506EC9-BD76-4CD9-A488-9B86F002D70A}">
      <dgm:prSet/>
      <dgm:spPr/>
      <dgm:t>
        <a:bodyPr/>
        <a:lstStyle/>
        <a:p>
          <a:endParaRPr lang="en-US"/>
        </a:p>
      </dgm:t>
    </dgm:pt>
    <dgm:pt modelId="{EE97DF7C-E587-43FA-851D-6D161781296A}">
      <dgm:prSet phldrT="[Text]" custT="1"/>
      <dgm:spPr/>
      <dgm:t>
        <a:bodyPr/>
        <a:lstStyle/>
        <a:p>
          <a:endParaRPr lang="en-US" sz="2400" dirty="0">
            <a:latin typeface="Arial Rounded MT Bold" panose="020F0704030504030204" pitchFamily="34" charset="0"/>
          </a:endParaRPr>
        </a:p>
      </dgm:t>
    </dgm:pt>
    <dgm:pt modelId="{F3571D74-2EB6-40A0-9A63-F1E88F2C1965}" type="parTrans" cxnId="{D956781F-35B2-429C-9231-64E62C7AC500}">
      <dgm:prSet/>
      <dgm:spPr/>
      <dgm:t>
        <a:bodyPr/>
        <a:lstStyle/>
        <a:p>
          <a:endParaRPr lang="en-US"/>
        </a:p>
      </dgm:t>
    </dgm:pt>
    <dgm:pt modelId="{34729FDA-3241-47DE-87AF-77E73C462FE9}" type="sibTrans" cxnId="{D956781F-35B2-429C-9231-64E62C7AC500}">
      <dgm:prSet/>
      <dgm:spPr/>
      <dgm:t>
        <a:bodyPr/>
        <a:lstStyle/>
        <a:p>
          <a:endParaRPr lang="en-US"/>
        </a:p>
      </dgm:t>
    </dgm:pt>
    <dgm:pt modelId="{6B0954C0-9C80-440D-ACA1-33690D18E1D1}">
      <dgm:prSet phldrT="[Text]" custT="1"/>
      <dgm:spPr/>
      <dgm:t>
        <a:bodyPr/>
        <a:lstStyle/>
        <a:p>
          <a:r>
            <a:rPr lang="en-US" sz="2400" dirty="0" smtClean="0">
              <a:latin typeface="Arial Rounded MT Bold" panose="020F0704030504030204" pitchFamily="34" charset="0"/>
            </a:rPr>
            <a:t>Depicts Sanskrit textual details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9CEBBB37-0C29-46F7-91AD-55F85D1A2AE8}" type="parTrans" cxnId="{33012671-B1E8-4372-8D93-00C87D5C6825}">
      <dgm:prSet/>
      <dgm:spPr/>
      <dgm:t>
        <a:bodyPr/>
        <a:lstStyle/>
        <a:p>
          <a:endParaRPr lang="en-US"/>
        </a:p>
      </dgm:t>
    </dgm:pt>
    <dgm:pt modelId="{EFC173C9-7914-4993-BA46-DF48C5C8D07C}" type="sibTrans" cxnId="{33012671-B1E8-4372-8D93-00C87D5C6825}">
      <dgm:prSet/>
      <dgm:spPr/>
      <dgm:t>
        <a:bodyPr/>
        <a:lstStyle/>
        <a:p>
          <a:endParaRPr lang="en-US"/>
        </a:p>
      </dgm:t>
    </dgm:pt>
    <dgm:pt modelId="{D061F1B4-481D-4C68-B631-7C20D5453B65}">
      <dgm:prSet phldrT="[Text]" custT="1"/>
      <dgm:spPr/>
      <dgm:t>
        <a:bodyPr/>
        <a:lstStyle/>
        <a:p>
          <a:r>
            <a:rPr lang="en-US" sz="2400" dirty="0" smtClean="0">
              <a:latin typeface="Arial Rounded MT Bold" panose="020F0704030504030204" pitchFamily="34" charset="0"/>
            </a:rPr>
            <a:t>Based on Persian poetry and Mughal history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49D0794F-5BCE-4F26-98DC-39ABF2A9D0BC}" type="parTrans" cxnId="{BFAAC651-0F3F-4064-8A95-B84372124F33}">
      <dgm:prSet/>
      <dgm:spPr/>
      <dgm:t>
        <a:bodyPr/>
        <a:lstStyle/>
        <a:p>
          <a:endParaRPr lang="en-US"/>
        </a:p>
      </dgm:t>
    </dgm:pt>
    <dgm:pt modelId="{1BAEAE55-3124-48AB-90B0-EAC638FDAA43}" type="sibTrans" cxnId="{BFAAC651-0F3F-4064-8A95-B84372124F33}">
      <dgm:prSet/>
      <dgm:spPr/>
      <dgm:t>
        <a:bodyPr/>
        <a:lstStyle/>
        <a:p>
          <a:endParaRPr lang="en-US"/>
        </a:p>
      </dgm:t>
    </dgm:pt>
    <dgm:pt modelId="{0E54A564-D57D-421A-9B01-BFC1807C2211}">
      <dgm:prSet phldrT="[Text]" custT="1"/>
      <dgm:spPr/>
      <dgm:t>
        <a:bodyPr/>
        <a:lstStyle/>
        <a:p>
          <a:r>
            <a:rPr lang="en-US" sz="2400" dirty="0" smtClean="0">
              <a:latin typeface="Arial Rounded MT Bold" panose="020F0704030504030204" pitchFamily="34" charset="0"/>
            </a:rPr>
            <a:t>Hindu symbols used-</a:t>
          </a:r>
          <a:r>
            <a:rPr lang="en-US" sz="2400" dirty="0" err="1" smtClean="0">
              <a:latin typeface="Arial Rounded MT Bold" panose="020F0704030504030204" pitchFamily="34" charset="0"/>
            </a:rPr>
            <a:t>swastika,swan,lotus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3C31753B-475B-4693-8D1F-920593D3726F}" type="parTrans" cxnId="{CB0D0FF6-E927-4A69-B981-9CFE85F965E4}">
      <dgm:prSet/>
      <dgm:spPr/>
      <dgm:t>
        <a:bodyPr/>
        <a:lstStyle/>
        <a:p>
          <a:endParaRPr lang="en-US"/>
        </a:p>
      </dgm:t>
    </dgm:pt>
    <dgm:pt modelId="{563CB807-79D6-49A5-9D9D-24421274A810}" type="sibTrans" cxnId="{CB0D0FF6-E927-4A69-B981-9CFE85F965E4}">
      <dgm:prSet/>
      <dgm:spPr/>
      <dgm:t>
        <a:bodyPr/>
        <a:lstStyle/>
        <a:p>
          <a:endParaRPr lang="en-US"/>
        </a:p>
      </dgm:t>
    </dgm:pt>
    <dgm:pt modelId="{E856ED62-BAA5-4FFE-BACF-1071AC725D7A}">
      <dgm:prSet phldrT="[Text]" custT="1"/>
      <dgm:spPr/>
      <dgm:t>
        <a:bodyPr/>
        <a:lstStyle/>
        <a:p>
          <a:r>
            <a:rPr lang="en-US" sz="2400" dirty="0" smtClean="0">
              <a:latin typeface="Arial Rounded MT Bold" panose="020F0704030504030204" pitchFamily="34" charset="0"/>
            </a:rPr>
            <a:t>Use of trees, camels and falcon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1015174D-42FD-47C9-9AB0-B6BC8E62D9DE}" type="parTrans" cxnId="{C9CD8AC5-1B6F-4F1C-8886-A18449635347}">
      <dgm:prSet/>
      <dgm:spPr/>
      <dgm:t>
        <a:bodyPr/>
        <a:lstStyle/>
        <a:p>
          <a:endParaRPr lang="en-US"/>
        </a:p>
      </dgm:t>
    </dgm:pt>
    <dgm:pt modelId="{AFAA16FB-311E-46FC-90EE-C3EFD07302EE}" type="sibTrans" cxnId="{C9CD8AC5-1B6F-4F1C-8886-A18449635347}">
      <dgm:prSet/>
      <dgm:spPr/>
      <dgm:t>
        <a:bodyPr/>
        <a:lstStyle/>
        <a:p>
          <a:endParaRPr lang="en-US"/>
        </a:p>
      </dgm:t>
    </dgm:pt>
    <dgm:pt modelId="{01F56831-7BA7-4F30-985E-4D3FB52580B7}">
      <dgm:prSet phldrT="[Text]" custT="1"/>
      <dgm:spPr/>
      <dgm:t>
        <a:bodyPr/>
        <a:lstStyle/>
        <a:p>
          <a:endParaRPr lang="en-US" sz="2400" dirty="0">
            <a:latin typeface="Arial Rounded MT Bold" panose="020F0704030504030204" pitchFamily="34" charset="0"/>
          </a:endParaRPr>
        </a:p>
      </dgm:t>
    </dgm:pt>
    <dgm:pt modelId="{21ABF27E-8C9E-406D-A790-840EA1E2803D}" type="parTrans" cxnId="{4C3CAFDA-A5AD-4FDF-9B7F-0651C27F8443}">
      <dgm:prSet/>
      <dgm:spPr/>
      <dgm:t>
        <a:bodyPr/>
        <a:lstStyle/>
        <a:p>
          <a:endParaRPr lang="en-US"/>
        </a:p>
      </dgm:t>
    </dgm:pt>
    <dgm:pt modelId="{8D5580D3-9E1C-435B-928F-B5923AD8DEC0}" type="sibTrans" cxnId="{4C3CAFDA-A5AD-4FDF-9B7F-0651C27F8443}">
      <dgm:prSet/>
      <dgm:spPr/>
      <dgm:t>
        <a:bodyPr/>
        <a:lstStyle/>
        <a:p>
          <a:endParaRPr lang="en-US"/>
        </a:p>
      </dgm:t>
    </dgm:pt>
    <dgm:pt modelId="{9FFA7650-2ECB-4D45-BAF7-9088B93FAF8B}">
      <dgm:prSet phldrT="[Text]" custT="1"/>
      <dgm:spPr/>
      <dgm:t>
        <a:bodyPr/>
        <a:lstStyle/>
        <a:p>
          <a:endParaRPr lang="en-US" sz="2400" dirty="0">
            <a:latin typeface="Arial Rounded MT Bold" panose="020F0704030504030204" pitchFamily="34" charset="0"/>
          </a:endParaRPr>
        </a:p>
      </dgm:t>
    </dgm:pt>
    <dgm:pt modelId="{CF130F59-2008-40B5-89D3-7A7C61251E91}" type="parTrans" cxnId="{E5714B8B-EA74-48AD-91C6-96E08A7E76BC}">
      <dgm:prSet/>
      <dgm:spPr/>
      <dgm:t>
        <a:bodyPr/>
        <a:lstStyle/>
        <a:p>
          <a:endParaRPr lang="en-US"/>
        </a:p>
      </dgm:t>
    </dgm:pt>
    <dgm:pt modelId="{E8FB17CC-DF84-463D-89D9-5DCD9CA886EA}" type="sibTrans" cxnId="{E5714B8B-EA74-48AD-91C6-96E08A7E76BC}">
      <dgm:prSet/>
      <dgm:spPr/>
      <dgm:t>
        <a:bodyPr/>
        <a:lstStyle/>
        <a:p>
          <a:endParaRPr lang="en-US"/>
        </a:p>
      </dgm:t>
    </dgm:pt>
    <dgm:pt modelId="{BEC83BAE-C797-4107-8E3C-6D2C41D2DF45}">
      <dgm:prSet phldrT="[Text]" custT="1"/>
      <dgm:spPr/>
      <dgm:t>
        <a:bodyPr/>
        <a:lstStyle/>
        <a:p>
          <a:endParaRPr lang="en-US" sz="2400" dirty="0">
            <a:latin typeface="Arial Rounded MT Bold" panose="020F0704030504030204" pitchFamily="34" charset="0"/>
          </a:endParaRPr>
        </a:p>
      </dgm:t>
    </dgm:pt>
    <dgm:pt modelId="{840C4F15-0529-468A-8E12-CD29597226D3}" type="parTrans" cxnId="{8C7E2293-D391-4DEA-A612-77568EA58C24}">
      <dgm:prSet/>
      <dgm:spPr/>
      <dgm:t>
        <a:bodyPr/>
        <a:lstStyle/>
        <a:p>
          <a:endParaRPr lang="en-US"/>
        </a:p>
      </dgm:t>
    </dgm:pt>
    <dgm:pt modelId="{14FD4846-7C6B-4170-9CDE-D80064DE9FED}" type="sibTrans" cxnId="{8C7E2293-D391-4DEA-A612-77568EA58C24}">
      <dgm:prSet/>
      <dgm:spPr/>
      <dgm:t>
        <a:bodyPr/>
        <a:lstStyle/>
        <a:p>
          <a:endParaRPr lang="en-US"/>
        </a:p>
      </dgm:t>
    </dgm:pt>
    <dgm:pt modelId="{57E0A14B-AF34-4AD4-8BE8-19347215CA6B}" type="pres">
      <dgm:prSet presAssocID="{F7000AA8-6200-48BC-8F59-CCF3DD53CF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707B06-0CFD-434F-B6F4-5C4BFB06C87F}" type="pres">
      <dgm:prSet presAssocID="{26F32D62-151D-44E4-9450-D9F824347B5E}" presName="composite" presStyleCnt="0"/>
      <dgm:spPr/>
    </dgm:pt>
    <dgm:pt modelId="{F1184452-50AC-4AAF-AA0E-6215639F3D9C}" type="pres">
      <dgm:prSet presAssocID="{26F32D62-151D-44E4-9450-D9F824347B5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82683-5D25-4E9B-A09D-E65D2ED20D72}" type="pres">
      <dgm:prSet presAssocID="{26F32D62-151D-44E4-9450-D9F824347B5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2C5B06-8592-48CB-AAA1-CE1ACC4CDA85}" type="pres">
      <dgm:prSet presAssocID="{DB09F731-0AD2-419A-A966-7FDB6607ED8D}" presName="space" presStyleCnt="0"/>
      <dgm:spPr/>
    </dgm:pt>
    <dgm:pt modelId="{398DE3FF-89B5-4297-8A75-DF76D5455A26}" type="pres">
      <dgm:prSet presAssocID="{7C2C126F-7781-4D4B-A290-AAFC21A8AB45}" presName="composite" presStyleCnt="0"/>
      <dgm:spPr/>
    </dgm:pt>
    <dgm:pt modelId="{C20E3888-C25C-4D40-9D2E-8C8DFBA30530}" type="pres">
      <dgm:prSet presAssocID="{7C2C126F-7781-4D4B-A290-AAFC21A8AB4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CDC60-FFB2-43A3-B8C5-4E8A55CFAB5C}" type="pres">
      <dgm:prSet presAssocID="{7C2C126F-7781-4D4B-A290-AAFC21A8AB4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506EC9-BD76-4CD9-A488-9B86F002D70A}" srcId="{7C2C126F-7781-4D4B-A290-AAFC21A8AB45}" destId="{E5CFE698-D4D4-4FA8-BD46-43BB93FD34E7}" srcOrd="2" destOrd="0" parTransId="{0666052A-FED1-48AA-BCD5-3DC43269669E}" sibTransId="{0162F302-127F-43F9-BB98-7DFDFB94FFA6}"/>
    <dgm:cxn modelId="{BA3446B8-F3F5-4643-8B0C-257138D80732}" type="presOf" srcId="{BEC83BAE-C797-4107-8E3C-6D2C41D2DF45}" destId="{DC282683-5D25-4E9B-A09D-E65D2ED20D72}" srcOrd="0" destOrd="1" presId="urn:microsoft.com/office/officeart/2005/8/layout/hList1"/>
    <dgm:cxn modelId="{B92D25E1-BA8C-4EE2-9BB0-5E5EB6D68914}" type="presOf" srcId="{0E54A564-D57D-421A-9B01-BFC1807C2211}" destId="{DC282683-5D25-4E9B-A09D-E65D2ED20D72}" srcOrd="0" destOrd="6" presId="urn:microsoft.com/office/officeart/2005/8/layout/hList1"/>
    <dgm:cxn modelId="{954AA1C7-AFC7-4459-BC5E-1687651BE0CA}" type="presOf" srcId="{D061F1B4-481D-4C68-B631-7C20D5453B65}" destId="{6D8CDC60-FFB2-43A3-B8C5-4E8A55CFAB5C}" srcOrd="0" destOrd="4" presId="urn:microsoft.com/office/officeart/2005/8/layout/hList1"/>
    <dgm:cxn modelId="{4C3CAFDA-A5AD-4FDF-9B7F-0651C27F8443}" srcId="{26F32D62-151D-44E4-9450-D9F824347B5E}" destId="{01F56831-7BA7-4F30-985E-4D3FB52580B7}" srcOrd="4" destOrd="0" parTransId="{21ABF27E-8C9E-406D-A790-840EA1E2803D}" sibTransId="{8D5580D3-9E1C-435B-928F-B5923AD8DEC0}"/>
    <dgm:cxn modelId="{2CBC0004-6B8B-47F5-A765-FF939528CC2A}" srcId="{F7000AA8-6200-48BC-8F59-CCF3DD53CFA9}" destId="{26F32D62-151D-44E4-9450-D9F824347B5E}" srcOrd="0" destOrd="0" parTransId="{EC65FA4D-1A70-44DF-A266-EEC2395C6FC6}" sibTransId="{DB09F731-0AD2-419A-A966-7FDB6607ED8D}"/>
    <dgm:cxn modelId="{01DAB5A2-6774-418A-B2E1-3CD4E9576DE1}" type="presOf" srcId="{EE97DF7C-E587-43FA-851D-6D161781296A}" destId="{6D8CDC60-FFB2-43A3-B8C5-4E8A55CFAB5C}" srcOrd="0" destOrd="1" presId="urn:microsoft.com/office/officeart/2005/8/layout/hList1"/>
    <dgm:cxn modelId="{CB0D0FF6-E927-4A69-B981-9CFE85F965E4}" srcId="{26F32D62-151D-44E4-9450-D9F824347B5E}" destId="{0E54A564-D57D-421A-9B01-BFC1807C2211}" srcOrd="6" destOrd="0" parTransId="{3C31753B-475B-4693-8D1F-920593D3726F}" sibTransId="{563CB807-79D6-49A5-9D9D-24421274A810}"/>
    <dgm:cxn modelId="{4BB9ED0A-ECD7-414E-B161-CA85A70349FE}" type="presOf" srcId="{B2503617-88DA-4FED-ABE0-C66EE0112F22}" destId="{6D8CDC60-FFB2-43A3-B8C5-4E8A55CFAB5C}" srcOrd="0" destOrd="3" presId="urn:microsoft.com/office/officeart/2005/8/layout/hList1"/>
    <dgm:cxn modelId="{33012671-B1E8-4372-8D93-00C87D5C6825}" srcId="{26F32D62-151D-44E4-9450-D9F824347B5E}" destId="{6B0954C0-9C80-440D-ACA1-33690D18E1D1}" srcOrd="5" destOrd="0" parTransId="{9CEBBB37-0C29-46F7-91AD-55F85D1A2AE8}" sibTransId="{EFC173C9-7914-4993-BA46-DF48C5C8D07C}"/>
    <dgm:cxn modelId="{2AF9677D-6AB7-440F-A2A9-565E35285A8E}" srcId="{26F32D62-151D-44E4-9450-D9F824347B5E}" destId="{DFE4D460-2121-44E1-AFD6-CEF4A35796A7}" srcOrd="2" destOrd="0" parTransId="{9F1321B2-0162-4EAE-A94F-AA6C7921B34C}" sibTransId="{AB1AA46A-CEF7-4C38-A7CB-94CD99DB2CE3}"/>
    <dgm:cxn modelId="{8C7E2293-D391-4DEA-A612-77568EA58C24}" srcId="{26F32D62-151D-44E4-9450-D9F824347B5E}" destId="{BEC83BAE-C797-4107-8E3C-6D2C41D2DF45}" srcOrd="1" destOrd="0" parTransId="{840C4F15-0529-468A-8E12-CD29597226D3}" sibTransId="{14FD4846-7C6B-4170-9CDE-D80064DE9FED}"/>
    <dgm:cxn modelId="{371608B2-AD44-4121-B310-2A971DD3D90F}" type="presOf" srcId="{31324DAC-CDB2-4C59-88E0-75ED3AB15FB2}" destId="{6D8CDC60-FFB2-43A3-B8C5-4E8A55CFAB5C}" srcOrd="0" destOrd="0" presId="urn:microsoft.com/office/officeart/2005/8/layout/hList1"/>
    <dgm:cxn modelId="{E5714B8B-EA74-48AD-91C6-96E08A7E76BC}" srcId="{26F32D62-151D-44E4-9450-D9F824347B5E}" destId="{9FFA7650-2ECB-4D45-BAF7-9088B93FAF8B}" srcOrd="3" destOrd="0" parTransId="{CF130F59-2008-40B5-89D3-7A7C61251E91}" sibTransId="{E8FB17CC-DF84-463D-89D9-5DCD9CA886EA}"/>
    <dgm:cxn modelId="{2972E4B9-0929-4D49-AB26-D1058C18F806}" type="presOf" srcId="{7C2C126F-7781-4D4B-A290-AAFC21A8AB45}" destId="{C20E3888-C25C-4D40-9D2E-8C8DFBA30530}" srcOrd="0" destOrd="0" presId="urn:microsoft.com/office/officeart/2005/8/layout/hList1"/>
    <dgm:cxn modelId="{DA9F0EDD-4780-4429-ABD0-9CBE8B6807A4}" type="presOf" srcId="{6B0954C0-9C80-440D-ACA1-33690D18E1D1}" destId="{DC282683-5D25-4E9B-A09D-E65D2ED20D72}" srcOrd="0" destOrd="5" presId="urn:microsoft.com/office/officeart/2005/8/layout/hList1"/>
    <dgm:cxn modelId="{D956781F-35B2-429C-9231-64E62C7AC500}" srcId="{7C2C126F-7781-4D4B-A290-AAFC21A8AB45}" destId="{EE97DF7C-E587-43FA-851D-6D161781296A}" srcOrd="1" destOrd="0" parTransId="{F3571D74-2EB6-40A0-9A63-F1E88F2C1965}" sibTransId="{34729FDA-3241-47DE-87AF-77E73C462FE9}"/>
    <dgm:cxn modelId="{D68B047B-878E-4D5C-8F9A-A24E6041E87E}" type="presOf" srcId="{E5CFE698-D4D4-4FA8-BD46-43BB93FD34E7}" destId="{6D8CDC60-FFB2-43A3-B8C5-4E8A55CFAB5C}" srcOrd="0" destOrd="2" presId="urn:microsoft.com/office/officeart/2005/8/layout/hList1"/>
    <dgm:cxn modelId="{F8DADF58-57EC-49B4-81E6-41893EA33E7F}" type="presOf" srcId="{26F32D62-151D-44E4-9450-D9F824347B5E}" destId="{F1184452-50AC-4AAF-AA0E-6215639F3D9C}" srcOrd="0" destOrd="0" presId="urn:microsoft.com/office/officeart/2005/8/layout/hList1"/>
    <dgm:cxn modelId="{1681C1D3-6C9F-49E8-A3A5-F5731C742CE8}" srcId="{F7000AA8-6200-48BC-8F59-CCF3DD53CFA9}" destId="{7C2C126F-7781-4D4B-A290-AAFC21A8AB45}" srcOrd="1" destOrd="0" parTransId="{780E63FC-7B46-4D65-B57F-4A873BF873A7}" sibTransId="{F384C05B-FC47-45DD-814B-678948166B48}"/>
    <dgm:cxn modelId="{292797FC-91B3-4031-AB2C-982E2B3E00D1}" type="presOf" srcId="{9A33E904-FA1A-4714-8640-3F2D096D98D0}" destId="{DC282683-5D25-4E9B-A09D-E65D2ED20D72}" srcOrd="0" destOrd="0" presId="urn:microsoft.com/office/officeart/2005/8/layout/hList1"/>
    <dgm:cxn modelId="{C9CD8AC5-1B6F-4F1C-8886-A18449635347}" srcId="{7C2C126F-7781-4D4B-A290-AAFC21A8AB45}" destId="{E856ED62-BAA5-4FFE-BACF-1071AC725D7A}" srcOrd="5" destOrd="0" parTransId="{1015174D-42FD-47C9-9AB0-B6BC8E62D9DE}" sibTransId="{AFAA16FB-311E-46FC-90EE-C3EFD07302EE}"/>
    <dgm:cxn modelId="{61C99CC1-C22B-459B-9C3E-386F26F4C9EC}" srcId="{7C2C126F-7781-4D4B-A290-AAFC21A8AB45}" destId="{B2503617-88DA-4FED-ABE0-C66EE0112F22}" srcOrd="3" destOrd="0" parTransId="{5B16FCA8-A7BC-437A-8377-F22794F2F91C}" sibTransId="{8B694670-ED8A-4C65-91C5-098486693D29}"/>
    <dgm:cxn modelId="{84FB8F76-8CE4-4EFD-9CF7-C99B375363AA}" type="presOf" srcId="{DFE4D460-2121-44E1-AFD6-CEF4A35796A7}" destId="{DC282683-5D25-4E9B-A09D-E65D2ED20D72}" srcOrd="0" destOrd="2" presId="urn:microsoft.com/office/officeart/2005/8/layout/hList1"/>
    <dgm:cxn modelId="{FE40682D-FEDB-4330-B880-1712A9C7E051}" type="presOf" srcId="{01F56831-7BA7-4F30-985E-4D3FB52580B7}" destId="{DC282683-5D25-4E9B-A09D-E65D2ED20D72}" srcOrd="0" destOrd="4" presId="urn:microsoft.com/office/officeart/2005/8/layout/hList1"/>
    <dgm:cxn modelId="{EA3A2BDA-D3C3-4412-A713-698945D04E24}" type="presOf" srcId="{F7000AA8-6200-48BC-8F59-CCF3DD53CFA9}" destId="{57E0A14B-AF34-4AD4-8BE8-19347215CA6B}" srcOrd="0" destOrd="0" presId="urn:microsoft.com/office/officeart/2005/8/layout/hList1"/>
    <dgm:cxn modelId="{534B27E1-FB02-4E21-8B63-A5DC7CB46397}" srcId="{26F32D62-151D-44E4-9450-D9F824347B5E}" destId="{9A33E904-FA1A-4714-8640-3F2D096D98D0}" srcOrd="0" destOrd="0" parTransId="{514D3178-59EA-45FF-A76B-700784695711}" sibTransId="{A3D2FFBF-0F12-43DB-AA03-975A89EB1517}"/>
    <dgm:cxn modelId="{BFAAC651-0F3F-4064-8A95-B84372124F33}" srcId="{7C2C126F-7781-4D4B-A290-AAFC21A8AB45}" destId="{D061F1B4-481D-4C68-B631-7C20D5453B65}" srcOrd="4" destOrd="0" parTransId="{49D0794F-5BCE-4F26-98DC-39ABF2A9D0BC}" sibTransId="{1BAEAE55-3124-48AB-90B0-EAC638FDAA43}"/>
    <dgm:cxn modelId="{CE2221C8-6770-4554-B6CC-0A44AB911BB4}" type="presOf" srcId="{E856ED62-BAA5-4FFE-BACF-1071AC725D7A}" destId="{6D8CDC60-FFB2-43A3-B8C5-4E8A55CFAB5C}" srcOrd="0" destOrd="5" presId="urn:microsoft.com/office/officeart/2005/8/layout/hList1"/>
    <dgm:cxn modelId="{960AE213-FAE6-41A3-A9E0-BA96F6F79108}" type="presOf" srcId="{9FFA7650-2ECB-4D45-BAF7-9088B93FAF8B}" destId="{DC282683-5D25-4E9B-A09D-E65D2ED20D72}" srcOrd="0" destOrd="3" presId="urn:microsoft.com/office/officeart/2005/8/layout/hList1"/>
    <dgm:cxn modelId="{455726C1-B4A6-4FA9-88CD-F050102319AC}" srcId="{7C2C126F-7781-4D4B-A290-AAFC21A8AB45}" destId="{31324DAC-CDB2-4C59-88E0-75ED3AB15FB2}" srcOrd="0" destOrd="0" parTransId="{E19A82F3-7F02-4ED3-AC0A-B5572339FF17}" sibTransId="{51DF3F1F-2ED3-49EC-8D6C-F452E10F27F3}"/>
    <dgm:cxn modelId="{A6EBC757-848C-475D-9BC8-1FFAF2F58ACF}" type="presParOf" srcId="{57E0A14B-AF34-4AD4-8BE8-19347215CA6B}" destId="{DF707B06-0CFD-434F-B6F4-5C4BFB06C87F}" srcOrd="0" destOrd="0" presId="urn:microsoft.com/office/officeart/2005/8/layout/hList1"/>
    <dgm:cxn modelId="{23FA416F-75E6-4211-B180-648D0811C1BE}" type="presParOf" srcId="{DF707B06-0CFD-434F-B6F4-5C4BFB06C87F}" destId="{F1184452-50AC-4AAF-AA0E-6215639F3D9C}" srcOrd="0" destOrd="0" presId="urn:microsoft.com/office/officeart/2005/8/layout/hList1"/>
    <dgm:cxn modelId="{3C355647-E494-4FEC-9E17-25EE613131F9}" type="presParOf" srcId="{DF707B06-0CFD-434F-B6F4-5C4BFB06C87F}" destId="{DC282683-5D25-4E9B-A09D-E65D2ED20D72}" srcOrd="1" destOrd="0" presId="urn:microsoft.com/office/officeart/2005/8/layout/hList1"/>
    <dgm:cxn modelId="{1622C1B5-8DD2-4B7F-8C08-A487059BD1AE}" type="presParOf" srcId="{57E0A14B-AF34-4AD4-8BE8-19347215CA6B}" destId="{8E2C5B06-8592-48CB-AAA1-CE1ACC4CDA85}" srcOrd="1" destOrd="0" presId="urn:microsoft.com/office/officeart/2005/8/layout/hList1"/>
    <dgm:cxn modelId="{85E266DC-CCE9-4170-A88A-726A3C4046B8}" type="presParOf" srcId="{57E0A14B-AF34-4AD4-8BE8-19347215CA6B}" destId="{398DE3FF-89B5-4297-8A75-DF76D5455A26}" srcOrd="2" destOrd="0" presId="urn:microsoft.com/office/officeart/2005/8/layout/hList1"/>
    <dgm:cxn modelId="{DA2C834A-4937-4EE7-8DAB-40FF755B0E3A}" type="presParOf" srcId="{398DE3FF-89B5-4297-8A75-DF76D5455A26}" destId="{C20E3888-C25C-4D40-9D2E-8C8DFBA30530}" srcOrd="0" destOrd="0" presId="urn:microsoft.com/office/officeart/2005/8/layout/hList1"/>
    <dgm:cxn modelId="{A5637198-F0B0-44AE-B7A6-FFDFE45A1D21}" type="presParOf" srcId="{398DE3FF-89B5-4297-8A75-DF76D5455A26}" destId="{6D8CDC60-FFB2-43A3-B8C5-4E8A55CFAB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1AF240C-45EB-4A99-BA80-1046113055D0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</dgm:pt>
    <dgm:pt modelId="{42DA8E5E-4B40-4083-90A7-D94D05C04BE7}">
      <dgm:prSet phldrT="[Text]"/>
      <dgm:spPr/>
      <dgm:t>
        <a:bodyPr/>
        <a:lstStyle/>
        <a:p>
          <a:r>
            <a:rPr lang="en-US" dirty="0" smtClean="0"/>
            <a:t>Indian Music</a:t>
          </a:r>
          <a:endParaRPr lang="en-US" dirty="0"/>
        </a:p>
      </dgm:t>
    </dgm:pt>
    <dgm:pt modelId="{2DCEFDC1-5025-48B0-B64E-2CAE6CA2F20B}" type="parTrans" cxnId="{F28748F9-DDD7-44C8-896C-A55BB9C24499}">
      <dgm:prSet/>
      <dgm:spPr/>
      <dgm:t>
        <a:bodyPr/>
        <a:lstStyle/>
        <a:p>
          <a:endParaRPr lang="en-US"/>
        </a:p>
      </dgm:t>
    </dgm:pt>
    <dgm:pt modelId="{351BE1DC-5E0D-4069-B606-C25DF77F8DD1}" type="sibTrans" cxnId="{F28748F9-DDD7-44C8-896C-A55BB9C24499}">
      <dgm:prSet/>
      <dgm:spPr/>
      <dgm:t>
        <a:bodyPr/>
        <a:lstStyle/>
        <a:p>
          <a:endParaRPr lang="en-US"/>
        </a:p>
      </dgm:t>
    </dgm:pt>
    <dgm:pt modelId="{C12BF958-A948-4699-A827-B7D945AF97D5}">
      <dgm:prSet phldrT="[Text]"/>
      <dgm:spPr/>
      <dgm:t>
        <a:bodyPr/>
        <a:lstStyle/>
        <a:p>
          <a:r>
            <a:rPr lang="en-US" dirty="0" smtClean="0"/>
            <a:t>Indian puppetry</a:t>
          </a:r>
          <a:endParaRPr lang="en-US" dirty="0"/>
        </a:p>
      </dgm:t>
    </dgm:pt>
    <dgm:pt modelId="{C04B12FD-40CA-47C0-87CF-4854E5AFCE2D}" type="parTrans" cxnId="{CFD3AD03-ECAA-45F9-8719-A2B6428F90D0}">
      <dgm:prSet/>
      <dgm:spPr/>
      <dgm:t>
        <a:bodyPr/>
        <a:lstStyle/>
        <a:p>
          <a:endParaRPr lang="en-US"/>
        </a:p>
      </dgm:t>
    </dgm:pt>
    <dgm:pt modelId="{6CB3FF38-AEA3-4787-A790-5F1113C9C5FA}" type="sibTrans" cxnId="{CFD3AD03-ECAA-45F9-8719-A2B6428F90D0}">
      <dgm:prSet/>
      <dgm:spPr/>
      <dgm:t>
        <a:bodyPr/>
        <a:lstStyle/>
        <a:p>
          <a:endParaRPr lang="en-US"/>
        </a:p>
      </dgm:t>
    </dgm:pt>
    <dgm:pt modelId="{684642E2-19A6-4760-8EF8-FFDD47951C47}">
      <dgm:prSet phldrT="[Text]"/>
      <dgm:spPr/>
      <dgm:t>
        <a:bodyPr/>
        <a:lstStyle/>
        <a:p>
          <a:r>
            <a:rPr lang="en-US" dirty="0" smtClean="0"/>
            <a:t>Indian circus</a:t>
          </a:r>
          <a:endParaRPr lang="en-US" dirty="0"/>
        </a:p>
      </dgm:t>
    </dgm:pt>
    <dgm:pt modelId="{745A58FD-1FFC-49F7-B747-F0E7506089A4}" type="parTrans" cxnId="{6828EE1F-EA4E-4E2C-B345-BB78BB54BC0C}">
      <dgm:prSet/>
      <dgm:spPr/>
      <dgm:t>
        <a:bodyPr/>
        <a:lstStyle/>
        <a:p>
          <a:endParaRPr lang="en-US"/>
        </a:p>
      </dgm:t>
    </dgm:pt>
    <dgm:pt modelId="{8D4704FC-22C6-4CB7-B10D-1AAC9D65FDDE}" type="sibTrans" cxnId="{6828EE1F-EA4E-4E2C-B345-BB78BB54BC0C}">
      <dgm:prSet/>
      <dgm:spPr/>
      <dgm:t>
        <a:bodyPr/>
        <a:lstStyle/>
        <a:p>
          <a:endParaRPr lang="en-US"/>
        </a:p>
      </dgm:t>
    </dgm:pt>
    <dgm:pt modelId="{99B13F46-4385-4A73-A881-E33094E7F6C6}">
      <dgm:prSet/>
      <dgm:spPr/>
      <dgm:t>
        <a:bodyPr/>
        <a:lstStyle/>
        <a:p>
          <a:r>
            <a:rPr lang="en-US" dirty="0" smtClean="0"/>
            <a:t>Dance forms</a:t>
          </a:r>
          <a:endParaRPr lang="en-US" dirty="0"/>
        </a:p>
      </dgm:t>
    </dgm:pt>
    <dgm:pt modelId="{8451974E-7120-4AD6-A050-113C59DF593D}" type="parTrans" cxnId="{6C1A6F38-5A9B-4A30-B5CC-951AB0C9D224}">
      <dgm:prSet/>
      <dgm:spPr/>
      <dgm:t>
        <a:bodyPr/>
        <a:lstStyle/>
        <a:p>
          <a:endParaRPr lang="en-US"/>
        </a:p>
      </dgm:t>
    </dgm:pt>
    <dgm:pt modelId="{2899F694-DB34-4414-B6E7-F3133138564A}" type="sibTrans" cxnId="{6C1A6F38-5A9B-4A30-B5CC-951AB0C9D224}">
      <dgm:prSet/>
      <dgm:spPr/>
      <dgm:t>
        <a:bodyPr/>
        <a:lstStyle/>
        <a:p>
          <a:endParaRPr lang="en-US"/>
        </a:p>
      </dgm:t>
    </dgm:pt>
    <dgm:pt modelId="{99009EF1-AB1C-4E89-88E2-645918376468}">
      <dgm:prSet/>
      <dgm:spPr/>
      <dgm:t>
        <a:bodyPr/>
        <a:lstStyle/>
        <a:p>
          <a:r>
            <a:rPr lang="en-US" dirty="0" smtClean="0"/>
            <a:t>Indian theatre &amp; drama</a:t>
          </a:r>
          <a:endParaRPr lang="en-US" dirty="0"/>
        </a:p>
      </dgm:t>
    </dgm:pt>
    <dgm:pt modelId="{7D2F0A9F-D381-420F-BA3A-1A7B7B600071}" type="parTrans" cxnId="{D27A1548-7394-4D5C-B84A-437FD0DAC4B9}">
      <dgm:prSet/>
      <dgm:spPr/>
      <dgm:t>
        <a:bodyPr/>
        <a:lstStyle/>
        <a:p>
          <a:endParaRPr lang="en-US"/>
        </a:p>
      </dgm:t>
    </dgm:pt>
    <dgm:pt modelId="{3E7CF06E-5350-46CA-8152-F430852A490E}" type="sibTrans" cxnId="{D27A1548-7394-4D5C-B84A-437FD0DAC4B9}">
      <dgm:prSet/>
      <dgm:spPr/>
      <dgm:t>
        <a:bodyPr/>
        <a:lstStyle/>
        <a:p>
          <a:endParaRPr lang="en-US"/>
        </a:p>
      </dgm:t>
    </dgm:pt>
    <dgm:pt modelId="{9DFAE08E-D68F-49E8-A5E4-4BA453D156CF}" type="pres">
      <dgm:prSet presAssocID="{71AF240C-45EB-4A99-BA80-1046113055D0}" presName="linearFlow" presStyleCnt="0">
        <dgm:presLayoutVars>
          <dgm:dir/>
          <dgm:resizeHandles val="exact"/>
        </dgm:presLayoutVars>
      </dgm:prSet>
      <dgm:spPr/>
    </dgm:pt>
    <dgm:pt modelId="{465DDDF1-56FF-4CB9-88DE-1217F9A5B0E9}" type="pres">
      <dgm:prSet presAssocID="{42DA8E5E-4B40-4083-90A7-D94D05C04BE7}" presName="composite" presStyleCnt="0"/>
      <dgm:spPr/>
    </dgm:pt>
    <dgm:pt modelId="{1E242DE2-5062-4402-BAC6-539A1A150C1F}" type="pres">
      <dgm:prSet presAssocID="{42DA8E5E-4B40-4083-90A7-D94D05C04BE7}" presName="imgShp" presStyleLbl="fgImgPlace1" presStyleIdx="0" presStyleCnt="5"/>
      <dgm:spPr/>
    </dgm:pt>
    <dgm:pt modelId="{B66933E5-55C9-46AE-92EE-B4069D7351CE}" type="pres">
      <dgm:prSet presAssocID="{42DA8E5E-4B40-4083-90A7-D94D05C04BE7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09B18C-3C59-4C08-9C53-1B8F57EBB5D7}" type="pres">
      <dgm:prSet presAssocID="{351BE1DC-5E0D-4069-B606-C25DF77F8DD1}" presName="spacing" presStyleCnt="0"/>
      <dgm:spPr/>
    </dgm:pt>
    <dgm:pt modelId="{B925F399-6EB2-45F1-86EB-520C2C97F419}" type="pres">
      <dgm:prSet presAssocID="{99B13F46-4385-4A73-A881-E33094E7F6C6}" presName="composite" presStyleCnt="0"/>
      <dgm:spPr/>
    </dgm:pt>
    <dgm:pt modelId="{BDDA1D77-95A4-4611-B9D7-8EABEDA9FFE7}" type="pres">
      <dgm:prSet presAssocID="{99B13F46-4385-4A73-A881-E33094E7F6C6}" presName="imgShp" presStyleLbl="fgImgPlace1" presStyleIdx="1" presStyleCnt="5"/>
      <dgm:spPr/>
    </dgm:pt>
    <dgm:pt modelId="{51ED04C8-501B-4482-981A-79D3F51C5134}" type="pres">
      <dgm:prSet presAssocID="{99B13F46-4385-4A73-A881-E33094E7F6C6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F5FEC-6AFF-45CE-96D0-C2ED6594B096}" type="pres">
      <dgm:prSet presAssocID="{2899F694-DB34-4414-B6E7-F3133138564A}" presName="spacing" presStyleCnt="0"/>
      <dgm:spPr/>
    </dgm:pt>
    <dgm:pt modelId="{3E9763E2-8600-4D12-B041-D18DFA40C2C6}" type="pres">
      <dgm:prSet presAssocID="{99009EF1-AB1C-4E89-88E2-645918376468}" presName="composite" presStyleCnt="0"/>
      <dgm:spPr/>
    </dgm:pt>
    <dgm:pt modelId="{D4662076-733E-4DBB-BB31-C09969A452F8}" type="pres">
      <dgm:prSet presAssocID="{99009EF1-AB1C-4E89-88E2-645918376468}" presName="imgShp" presStyleLbl="fgImgPlace1" presStyleIdx="2" presStyleCnt="5"/>
      <dgm:spPr/>
    </dgm:pt>
    <dgm:pt modelId="{AD9F7C85-83FF-4C23-9103-E22D062C71AB}" type="pres">
      <dgm:prSet presAssocID="{99009EF1-AB1C-4E89-88E2-645918376468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DA4584-D492-46DF-9A07-932C12D08126}" type="pres">
      <dgm:prSet presAssocID="{3E7CF06E-5350-46CA-8152-F430852A490E}" presName="spacing" presStyleCnt="0"/>
      <dgm:spPr/>
    </dgm:pt>
    <dgm:pt modelId="{8581BE44-8F3A-43A6-A249-A6A845F27BD7}" type="pres">
      <dgm:prSet presAssocID="{C12BF958-A948-4699-A827-B7D945AF97D5}" presName="composite" presStyleCnt="0"/>
      <dgm:spPr/>
    </dgm:pt>
    <dgm:pt modelId="{BD1CFDFE-1020-480A-8A89-E150B0E5D9C5}" type="pres">
      <dgm:prSet presAssocID="{C12BF958-A948-4699-A827-B7D945AF97D5}" presName="imgShp" presStyleLbl="fgImgPlace1" presStyleIdx="3" presStyleCnt="5"/>
      <dgm:spPr/>
    </dgm:pt>
    <dgm:pt modelId="{45AD056E-0188-487B-869F-B6D5680E885F}" type="pres">
      <dgm:prSet presAssocID="{C12BF958-A948-4699-A827-B7D945AF97D5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40555-E394-4943-8FB7-574513773DDF}" type="pres">
      <dgm:prSet presAssocID="{6CB3FF38-AEA3-4787-A790-5F1113C9C5FA}" presName="spacing" presStyleCnt="0"/>
      <dgm:spPr/>
    </dgm:pt>
    <dgm:pt modelId="{D2832079-FE70-45F6-B42C-0BE5B44E7278}" type="pres">
      <dgm:prSet presAssocID="{684642E2-19A6-4760-8EF8-FFDD47951C47}" presName="composite" presStyleCnt="0"/>
      <dgm:spPr/>
    </dgm:pt>
    <dgm:pt modelId="{CD9AF165-BB3B-49AF-8D97-E6280EFD8317}" type="pres">
      <dgm:prSet presAssocID="{684642E2-19A6-4760-8EF8-FFDD47951C47}" presName="imgShp" presStyleLbl="fgImgPlace1" presStyleIdx="4" presStyleCnt="5"/>
      <dgm:spPr/>
    </dgm:pt>
    <dgm:pt modelId="{63398AAB-BD6D-4F02-8712-2D9D7C26E3F9}" type="pres">
      <dgm:prSet presAssocID="{684642E2-19A6-4760-8EF8-FFDD47951C47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28EE1F-EA4E-4E2C-B345-BB78BB54BC0C}" srcId="{71AF240C-45EB-4A99-BA80-1046113055D0}" destId="{684642E2-19A6-4760-8EF8-FFDD47951C47}" srcOrd="4" destOrd="0" parTransId="{745A58FD-1FFC-49F7-B747-F0E7506089A4}" sibTransId="{8D4704FC-22C6-4CB7-B10D-1AAC9D65FDDE}"/>
    <dgm:cxn modelId="{A5BBF6D2-DA37-4B81-9377-B07B3996EC6F}" type="presOf" srcId="{99009EF1-AB1C-4E89-88E2-645918376468}" destId="{AD9F7C85-83FF-4C23-9103-E22D062C71AB}" srcOrd="0" destOrd="0" presId="urn:microsoft.com/office/officeart/2005/8/layout/vList3"/>
    <dgm:cxn modelId="{CFD3AD03-ECAA-45F9-8719-A2B6428F90D0}" srcId="{71AF240C-45EB-4A99-BA80-1046113055D0}" destId="{C12BF958-A948-4699-A827-B7D945AF97D5}" srcOrd="3" destOrd="0" parTransId="{C04B12FD-40CA-47C0-87CF-4854E5AFCE2D}" sibTransId="{6CB3FF38-AEA3-4787-A790-5F1113C9C5FA}"/>
    <dgm:cxn modelId="{22319F16-96C1-4C01-86F0-D85B91C12659}" type="presOf" srcId="{684642E2-19A6-4760-8EF8-FFDD47951C47}" destId="{63398AAB-BD6D-4F02-8712-2D9D7C26E3F9}" srcOrd="0" destOrd="0" presId="urn:microsoft.com/office/officeart/2005/8/layout/vList3"/>
    <dgm:cxn modelId="{F76D682B-E72D-4787-9C69-60DC21D3F793}" type="presOf" srcId="{71AF240C-45EB-4A99-BA80-1046113055D0}" destId="{9DFAE08E-D68F-49E8-A5E4-4BA453D156CF}" srcOrd="0" destOrd="0" presId="urn:microsoft.com/office/officeart/2005/8/layout/vList3"/>
    <dgm:cxn modelId="{6C1A6F38-5A9B-4A30-B5CC-951AB0C9D224}" srcId="{71AF240C-45EB-4A99-BA80-1046113055D0}" destId="{99B13F46-4385-4A73-A881-E33094E7F6C6}" srcOrd="1" destOrd="0" parTransId="{8451974E-7120-4AD6-A050-113C59DF593D}" sibTransId="{2899F694-DB34-4414-B6E7-F3133138564A}"/>
    <dgm:cxn modelId="{88C6571B-2861-471E-A6FC-961497FBEE00}" type="presOf" srcId="{C12BF958-A948-4699-A827-B7D945AF97D5}" destId="{45AD056E-0188-487B-869F-B6D5680E885F}" srcOrd="0" destOrd="0" presId="urn:microsoft.com/office/officeart/2005/8/layout/vList3"/>
    <dgm:cxn modelId="{D376A2CA-B7AF-4DE0-AF2F-903614116EC4}" type="presOf" srcId="{99B13F46-4385-4A73-A881-E33094E7F6C6}" destId="{51ED04C8-501B-4482-981A-79D3F51C5134}" srcOrd="0" destOrd="0" presId="urn:microsoft.com/office/officeart/2005/8/layout/vList3"/>
    <dgm:cxn modelId="{CA7F4526-77FB-485E-BE8D-3740116D30F1}" type="presOf" srcId="{42DA8E5E-4B40-4083-90A7-D94D05C04BE7}" destId="{B66933E5-55C9-46AE-92EE-B4069D7351CE}" srcOrd="0" destOrd="0" presId="urn:microsoft.com/office/officeart/2005/8/layout/vList3"/>
    <dgm:cxn modelId="{F28748F9-DDD7-44C8-896C-A55BB9C24499}" srcId="{71AF240C-45EB-4A99-BA80-1046113055D0}" destId="{42DA8E5E-4B40-4083-90A7-D94D05C04BE7}" srcOrd="0" destOrd="0" parTransId="{2DCEFDC1-5025-48B0-B64E-2CAE6CA2F20B}" sibTransId="{351BE1DC-5E0D-4069-B606-C25DF77F8DD1}"/>
    <dgm:cxn modelId="{D27A1548-7394-4D5C-B84A-437FD0DAC4B9}" srcId="{71AF240C-45EB-4A99-BA80-1046113055D0}" destId="{99009EF1-AB1C-4E89-88E2-645918376468}" srcOrd="2" destOrd="0" parTransId="{7D2F0A9F-D381-420F-BA3A-1A7B7B600071}" sibTransId="{3E7CF06E-5350-46CA-8152-F430852A490E}"/>
    <dgm:cxn modelId="{619F16C6-E11B-45F5-8CD0-297224E90672}" type="presParOf" srcId="{9DFAE08E-D68F-49E8-A5E4-4BA453D156CF}" destId="{465DDDF1-56FF-4CB9-88DE-1217F9A5B0E9}" srcOrd="0" destOrd="0" presId="urn:microsoft.com/office/officeart/2005/8/layout/vList3"/>
    <dgm:cxn modelId="{E2DF611F-9231-4312-959A-06599E7C9384}" type="presParOf" srcId="{465DDDF1-56FF-4CB9-88DE-1217F9A5B0E9}" destId="{1E242DE2-5062-4402-BAC6-539A1A150C1F}" srcOrd="0" destOrd="0" presId="urn:microsoft.com/office/officeart/2005/8/layout/vList3"/>
    <dgm:cxn modelId="{312DBB8E-7AB4-4385-941A-8E4A6010A759}" type="presParOf" srcId="{465DDDF1-56FF-4CB9-88DE-1217F9A5B0E9}" destId="{B66933E5-55C9-46AE-92EE-B4069D7351CE}" srcOrd="1" destOrd="0" presId="urn:microsoft.com/office/officeart/2005/8/layout/vList3"/>
    <dgm:cxn modelId="{642AF69F-EBE6-4654-AF4C-A48464A84F32}" type="presParOf" srcId="{9DFAE08E-D68F-49E8-A5E4-4BA453D156CF}" destId="{D609B18C-3C59-4C08-9C53-1B8F57EBB5D7}" srcOrd="1" destOrd="0" presId="urn:microsoft.com/office/officeart/2005/8/layout/vList3"/>
    <dgm:cxn modelId="{1994EB41-66D4-44BF-8E34-7EB9A53653C6}" type="presParOf" srcId="{9DFAE08E-D68F-49E8-A5E4-4BA453D156CF}" destId="{B925F399-6EB2-45F1-86EB-520C2C97F419}" srcOrd="2" destOrd="0" presId="urn:microsoft.com/office/officeart/2005/8/layout/vList3"/>
    <dgm:cxn modelId="{C3B764C3-479F-4884-9B44-6F00F7FF66FC}" type="presParOf" srcId="{B925F399-6EB2-45F1-86EB-520C2C97F419}" destId="{BDDA1D77-95A4-4611-B9D7-8EABEDA9FFE7}" srcOrd="0" destOrd="0" presId="urn:microsoft.com/office/officeart/2005/8/layout/vList3"/>
    <dgm:cxn modelId="{1AABBF21-125D-4A10-A1F3-86F68FC0BFEB}" type="presParOf" srcId="{B925F399-6EB2-45F1-86EB-520C2C97F419}" destId="{51ED04C8-501B-4482-981A-79D3F51C5134}" srcOrd="1" destOrd="0" presId="urn:microsoft.com/office/officeart/2005/8/layout/vList3"/>
    <dgm:cxn modelId="{6214F687-D3B9-43F7-8DF4-DFFA3EA78A58}" type="presParOf" srcId="{9DFAE08E-D68F-49E8-A5E4-4BA453D156CF}" destId="{36FF5FEC-6AFF-45CE-96D0-C2ED6594B096}" srcOrd="3" destOrd="0" presId="urn:microsoft.com/office/officeart/2005/8/layout/vList3"/>
    <dgm:cxn modelId="{8C13EE14-D978-4EC3-A81D-55726F5BDF1C}" type="presParOf" srcId="{9DFAE08E-D68F-49E8-A5E4-4BA453D156CF}" destId="{3E9763E2-8600-4D12-B041-D18DFA40C2C6}" srcOrd="4" destOrd="0" presId="urn:microsoft.com/office/officeart/2005/8/layout/vList3"/>
    <dgm:cxn modelId="{0B491A11-9512-4701-BEE0-B203D4480817}" type="presParOf" srcId="{3E9763E2-8600-4D12-B041-D18DFA40C2C6}" destId="{D4662076-733E-4DBB-BB31-C09969A452F8}" srcOrd="0" destOrd="0" presId="urn:microsoft.com/office/officeart/2005/8/layout/vList3"/>
    <dgm:cxn modelId="{4C3807FB-04B3-4623-A7E7-F3BF90A00CE1}" type="presParOf" srcId="{3E9763E2-8600-4D12-B041-D18DFA40C2C6}" destId="{AD9F7C85-83FF-4C23-9103-E22D062C71AB}" srcOrd="1" destOrd="0" presId="urn:microsoft.com/office/officeart/2005/8/layout/vList3"/>
    <dgm:cxn modelId="{031B8391-742F-4AB5-8874-846CC6A23520}" type="presParOf" srcId="{9DFAE08E-D68F-49E8-A5E4-4BA453D156CF}" destId="{9FDA4584-D492-46DF-9A07-932C12D08126}" srcOrd="5" destOrd="0" presId="urn:microsoft.com/office/officeart/2005/8/layout/vList3"/>
    <dgm:cxn modelId="{9350080F-CF16-4CF9-B12A-155F4C099ECC}" type="presParOf" srcId="{9DFAE08E-D68F-49E8-A5E4-4BA453D156CF}" destId="{8581BE44-8F3A-43A6-A249-A6A845F27BD7}" srcOrd="6" destOrd="0" presId="urn:microsoft.com/office/officeart/2005/8/layout/vList3"/>
    <dgm:cxn modelId="{F49FDF70-0B33-40BB-A1EA-27A61E2DD07F}" type="presParOf" srcId="{8581BE44-8F3A-43A6-A249-A6A845F27BD7}" destId="{BD1CFDFE-1020-480A-8A89-E150B0E5D9C5}" srcOrd="0" destOrd="0" presId="urn:microsoft.com/office/officeart/2005/8/layout/vList3"/>
    <dgm:cxn modelId="{B5E71644-D69C-446A-929D-6DD6AFDBDA84}" type="presParOf" srcId="{8581BE44-8F3A-43A6-A249-A6A845F27BD7}" destId="{45AD056E-0188-487B-869F-B6D5680E885F}" srcOrd="1" destOrd="0" presId="urn:microsoft.com/office/officeart/2005/8/layout/vList3"/>
    <dgm:cxn modelId="{1DB4462B-6B59-49C9-ACD8-5084DBC034A9}" type="presParOf" srcId="{9DFAE08E-D68F-49E8-A5E4-4BA453D156CF}" destId="{41C40555-E394-4943-8FB7-574513773DDF}" srcOrd="7" destOrd="0" presId="urn:microsoft.com/office/officeart/2005/8/layout/vList3"/>
    <dgm:cxn modelId="{EAD83019-04DD-4624-B0EF-AFB6C6A62D30}" type="presParOf" srcId="{9DFAE08E-D68F-49E8-A5E4-4BA453D156CF}" destId="{D2832079-FE70-45F6-B42C-0BE5B44E7278}" srcOrd="8" destOrd="0" presId="urn:microsoft.com/office/officeart/2005/8/layout/vList3"/>
    <dgm:cxn modelId="{7CA8EF9B-ADB8-4581-966B-BFBFA4CF1124}" type="presParOf" srcId="{D2832079-FE70-45F6-B42C-0BE5B44E7278}" destId="{CD9AF165-BB3B-49AF-8D97-E6280EFD8317}" srcOrd="0" destOrd="0" presId="urn:microsoft.com/office/officeart/2005/8/layout/vList3"/>
    <dgm:cxn modelId="{255AA733-3A59-48FC-9858-97C4AA94AB2C}" type="presParOf" srcId="{D2832079-FE70-45F6-B42C-0BE5B44E7278}" destId="{63398AAB-BD6D-4F02-8712-2D9D7C26E3F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AEFAFB0-1B12-4594-821E-A70D34D1956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535DC7-C936-4757-83BE-8E6EA1C6EAB5}">
      <dgm:prSet phldrT="[Text]" custT="1"/>
      <dgm:spPr/>
      <dgm:t>
        <a:bodyPr/>
        <a:lstStyle/>
        <a:p>
          <a:r>
            <a:rPr lang="en-US" sz="3200" b="1" u="sng" dirty="0" smtClean="0">
              <a:latin typeface="Arial Rounded MT Bold" panose="020F0704030504030204" pitchFamily="34" charset="0"/>
            </a:rPr>
            <a:t>classical</a:t>
          </a:r>
          <a:endParaRPr lang="en-US" sz="3200" b="1" u="sng" dirty="0">
            <a:latin typeface="Arial Rounded MT Bold" panose="020F0704030504030204" pitchFamily="34" charset="0"/>
          </a:endParaRPr>
        </a:p>
      </dgm:t>
    </dgm:pt>
    <dgm:pt modelId="{17E75F79-F254-432A-AEA9-2E49239BD448}" type="parTrans" cxnId="{874D4A96-82EB-41A8-BE87-03001C4C71F0}">
      <dgm:prSet/>
      <dgm:spPr/>
      <dgm:t>
        <a:bodyPr/>
        <a:lstStyle/>
        <a:p>
          <a:endParaRPr lang="en-US"/>
        </a:p>
      </dgm:t>
    </dgm:pt>
    <dgm:pt modelId="{BF19975F-5E6D-4BDA-BC4C-DC0E90B3D5E8}" type="sibTrans" cxnId="{874D4A96-82EB-41A8-BE87-03001C4C71F0}">
      <dgm:prSet/>
      <dgm:spPr/>
      <dgm:t>
        <a:bodyPr/>
        <a:lstStyle/>
        <a:p>
          <a:endParaRPr lang="en-US"/>
        </a:p>
      </dgm:t>
    </dgm:pt>
    <dgm:pt modelId="{671B78F5-4385-4B91-99B0-3BB639FA9F15}">
      <dgm:prSet phldrT="[Text]" custT="1"/>
      <dgm:spPr/>
      <dgm:t>
        <a:bodyPr/>
        <a:lstStyle/>
        <a:p>
          <a:r>
            <a:rPr lang="en-US" sz="2400" dirty="0" smtClean="0">
              <a:latin typeface="Arial Rounded MT Bold" panose="020F0704030504030204" pitchFamily="34" charset="0"/>
            </a:rPr>
            <a:t>Hindustani style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6D88E6FF-A19B-4CA7-82DC-B478022AD1E7}" type="parTrans" cxnId="{27783518-0CE4-4598-A629-EB3086B8B658}">
      <dgm:prSet/>
      <dgm:spPr/>
      <dgm:t>
        <a:bodyPr/>
        <a:lstStyle/>
        <a:p>
          <a:endParaRPr lang="en-US"/>
        </a:p>
      </dgm:t>
    </dgm:pt>
    <dgm:pt modelId="{C78B519A-27C0-4DED-8D15-5EB376AD522B}" type="sibTrans" cxnId="{27783518-0CE4-4598-A629-EB3086B8B658}">
      <dgm:prSet/>
      <dgm:spPr/>
      <dgm:t>
        <a:bodyPr/>
        <a:lstStyle/>
        <a:p>
          <a:endParaRPr lang="en-US"/>
        </a:p>
      </dgm:t>
    </dgm:pt>
    <dgm:pt modelId="{BB6A73A9-7F72-4E3E-99AD-915B6D0CBCA5}">
      <dgm:prSet phldrT="[Text]" custT="1"/>
      <dgm:spPr/>
      <dgm:t>
        <a:bodyPr/>
        <a:lstStyle/>
        <a:p>
          <a:r>
            <a:rPr lang="en-US" sz="2800" u="sng" dirty="0" smtClean="0">
              <a:latin typeface="Arial Rounded MT Bold" panose="020F0704030504030204" pitchFamily="34" charset="0"/>
            </a:rPr>
            <a:t>Modern</a:t>
          </a:r>
          <a:endParaRPr lang="en-US" sz="2800" u="sng" dirty="0">
            <a:latin typeface="Arial Rounded MT Bold" panose="020F0704030504030204" pitchFamily="34" charset="0"/>
          </a:endParaRPr>
        </a:p>
      </dgm:t>
    </dgm:pt>
    <dgm:pt modelId="{FE2D12C1-85D6-4E6A-A3F4-F9A3EA6F263A}" type="parTrans" cxnId="{A8003482-22C3-457D-847C-2206D1EAA3B5}">
      <dgm:prSet/>
      <dgm:spPr/>
      <dgm:t>
        <a:bodyPr/>
        <a:lstStyle/>
        <a:p>
          <a:endParaRPr lang="en-US"/>
        </a:p>
      </dgm:t>
    </dgm:pt>
    <dgm:pt modelId="{810CD62B-385D-40EB-884A-52CD73BC4CBC}" type="sibTrans" cxnId="{A8003482-22C3-457D-847C-2206D1EAA3B5}">
      <dgm:prSet/>
      <dgm:spPr/>
      <dgm:t>
        <a:bodyPr/>
        <a:lstStyle/>
        <a:p>
          <a:endParaRPr lang="en-US"/>
        </a:p>
      </dgm:t>
    </dgm:pt>
    <dgm:pt modelId="{AEC252E8-8187-4CE9-9F4B-628EEE078F9B}">
      <dgm:prSet phldrT="[Text]" custT="1"/>
      <dgm:spPr/>
      <dgm:t>
        <a:bodyPr/>
        <a:lstStyle/>
        <a:p>
          <a:r>
            <a:rPr lang="en-US" sz="2400" dirty="0" smtClean="0">
              <a:latin typeface="Arial Rounded MT Bold" panose="020F0704030504030204" pitchFamily="34" charset="0"/>
            </a:rPr>
            <a:t>Rock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CDDC59BC-C8DE-416C-B368-B1D82FF42EF2}" type="parTrans" cxnId="{F9B9436F-F4D3-4DB4-B47F-CA25C607E8BA}">
      <dgm:prSet/>
      <dgm:spPr/>
      <dgm:t>
        <a:bodyPr/>
        <a:lstStyle/>
        <a:p>
          <a:endParaRPr lang="en-US"/>
        </a:p>
      </dgm:t>
    </dgm:pt>
    <dgm:pt modelId="{8200B156-0EC8-4CEC-B52E-C68BDD32CD72}" type="sibTrans" cxnId="{F9B9436F-F4D3-4DB4-B47F-CA25C607E8BA}">
      <dgm:prSet/>
      <dgm:spPr/>
      <dgm:t>
        <a:bodyPr/>
        <a:lstStyle/>
        <a:p>
          <a:endParaRPr lang="en-US"/>
        </a:p>
      </dgm:t>
    </dgm:pt>
    <dgm:pt modelId="{2558FD5B-4E52-4444-ACAE-26C69ACFF76D}">
      <dgm:prSet phldrT="[Text]" custT="1"/>
      <dgm:spPr/>
      <dgm:t>
        <a:bodyPr/>
        <a:lstStyle/>
        <a:p>
          <a:r>
            <a:rPr lang="en-US" sz="2400" dirty="0" smtClean="0">
              <a:latin typeface="Arial Rounded MT Bold" panose="020F0704030504030204" pitchFamily="34" charset="0"/>
            </a:rPr>
            <a:t>Blues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86A6C5F0-D6D8-436B-8BB1-76E95B5C6ADC}" type="parTrans" cxnId="{537D7029-A905-4325-A4BA-6E97DC298EF0}">
      <dgm:prSet/>
      <dgm:spPr/>
      <dgm:t>
        <a:bodyPr/>
        <a:lstStyle/>
        <a:p>
          <a:endParaRPr lang="en-US"/>
        </a:p>
      </dgm:t>
    </dgm:pt>
    <dgm:pt modelId="{FDF9C437-6FFA-4CFD-955E-F20E9A375340}" type="sibTrans" cxnId="{537D7029-A905-4325-A4BA-6E97DC298EF0}">
      <dgm:prSet/>
      <dgm:spPr/>
      <dgm:t>
        <a:bodyPr/>
        <a:lstStyle/>
        <a:p>
          <a:endParaRPr lang="en-US"/>
        </a:p>
      </dgm:t>
    </dgm:pt>
    <dgm:pt modelId="{0622116D-E471-445B-AD82-7ECE92E56C9D}">
      <dgm:prSet phldrT="[Text]" custT="1"/>
      <dgm:spPr/>
      <dgm:t>
        <a:bodyPr/>
        <a:lstStyle/>
        <a:p>
          <a:r>
            <a:rPr lang="en-US" sz="2000" b="1" u="sng" dirty="0" smtClean="0">
              <a:latin typeface="Arial Rounded MT Bold" panose="020F0704030504030204" pitchFamily="34" charset="0"/>
            </a:rPr>
            <a:t>Others(fusion of classical and folk)</a:t>
          </a:r>
          <a:endParaRPr lang="en-US" sz="2000" b="1" u="sng" dirty="0">
            <a:latin typeface="Arial Rounded MT Bold" panose="020F0704030504030204" pitchFamily="34" charset="0"/>
          </a:endParaRPr>
        </a:p>
      </dgm:t>
    </dgm:pt>
    <dgm:pt modelId="{F6DCC065-5134-4A47-A903-35EB33642782}" type="parTrans" cxnId="{1CB1CCEA-57AB-4BF6-80E2-2561E5B29124}">
      <dgm:prSet/>
      <dgm:spPr/>
      <dgm:t>
        <a:bodyPr/>
        <a:lstStyle/>
        <a:p>
          <a:endParaRPr lang="en-US"/>
        </a:p>
      </dgm:t>
    </dgm:pt>
    <dgm:pt modelId="{C89FCDB6-41FC-4C1B-BDF4-BA71C84CE6B5}" type="sibTrans" cxnId="{1CB1CCEA-57AB-4BF6-80E2-2561E5B29124}">
      <dgm:prSet/>
      <dgm:spPr/>
      <dgm:t>
        <a:bodyPr/>
        <a:lstStyle/>
        <a:p>
          <a:endParaRPr lang="en-US"/>
        </a:p>
      </dgm:t>
    </dgm:pt>
    <dgm:pt modelId="{DACF7E31-6ECB-45B3-81D4-9846656C1575}">
      <dgm:prSet phldrT="[Text]" custT="1"/>
      <dgm:spPr/>
      <dgm:t>
        <a:bodyPr/>
        <a:lstStyle/>
        <a:p>
          <a:r>
            <a:rPr lang="en-US" sz="2400" dirty="0" err="1" smtClean="0">
              <a:latin typeface="Arial Rounded MT Bold" panose="020F0704030504030204" pitchFamily="34" charset="0"/>
            </a:rPr>
            <a:t>Stree</a:t>
          </a:r>
          <a:r>
            <a:rPr lang="en-US" sz="2400" dirty="0" smtClean="0">
              <a:latin typeface="Arial Rounded MT Bold" panose="020F0704030504030204" pitchFamily="34" charset="0"/>
            </a:rPr>
            <a:t> </a:t>
          </a:r>
          <a:r>
            <a:rPr lang="en-US" sz="2400" dirty="0" err="1" smtClean="0">
              <a:latin typeface="Arial Rounded MT Bold" panose="020F0704030504030204" pitchFamily="34" charset="0"/>
            </a:rPr>
            <a:t>geet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80AC594A-0C68-46B3-BAE9-173C99023343}" type="parTrans" cxnId="{E3847CC4-EDD0-4BF9-8012-EA7363D85777}">
      <dgm:prSet/>
      <dgm:spPr/>
      <dgm:t>
        <a:bodyPr/>
        <a:lstStyle/>
        <a:p>
          <a:endParaRPr lang="en-US"/>
        </a:p>
      </dgm:t>
    </dgm:pt>
    <dgm:pt modelId="{C5531D69-021A-4D9F-8A08-FF8C4A046975}" type="sibTrans" cxnId="{E3847CC4-EDD0-4BF9-8012-EA7363D85777}">
      <dgm:prSet/>
      <dgm:spPr/>
      <dgm:t>
        <a:bodyPr/>
        <a:lstStyle/>
        <a:p>
          <a:endParaRPr lang="en-US"/>
        </a:p>
      </dgm:t>
    </dgm:pt>
    <dgm:pt modelId="{CF5CB1D8-9F55-4D04-9BDC-EC5943937BCB}">
      <dgm:prSet phldrT="[Text]" custT="1"/>
      <dgm:spPr/>
      <dgm:t>
        <a:bodyPr/>
        <a:lstStyle/>
        <a:p>
          <a:r>
            <a:rPr lang="en-US" sz="2400" dirty="0" err="1" smtClean="0">
              <a:latin typeface="Arial Rounded MT Bold" panose="020F0704030504030204" pitchFamily="34" charset="0"/>
            </a:rPr>
            <a:t>Lavani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D709EB02-94FF-4E32-BD9B-109FA205ABBF}" type="parTrans" cxnId="{F87F623E-7B12-422E-BB76-6AB70D9104B7}">
      <dgm:prSet/>
      <dgm:spPr/>
      <dgm:t>
        <a:bodyPr/>
        <a:lstStyle/>
        <a:p>
          <a:endParaRPr lang="en-US"/>
        </a:p>
      </dgm:t>
    </dgm:pt>
    <dgm:pt modelId="{6A8C2AF2-4A51-4B35-B473-69EA6DE30485}" type="sibTrans" cxnId="{F87F623E-7B12-422E-BB76-6AB70D9104B7}">
      <dgm:prSet/>
      <dgm:spPr/>
      <dgm:t>
        <a:bodyPr/>
        <a:lstStyle/>
        <a:p>
          <a:endParaRPr lang="en-US"/>
        </a:p>
      </dgm:t>
    </dgm:pt>
    <dgm:pt modelId="{B8B997E1-0980-4F93-A36E-4FB74207BE39}">
      <dgm:prSet phldrT="[Text]" custT="1"/>
      <dgm:spPr/>
      <dgm:t>
        <a:bodyPr/>
        <a:lstStyle/>
        <a:p>
          <a:r>
            <a:rPr lang="en-US" sz="2400" dirty="0" smtClean="0">
              <a:latin typeface="Arial Rounded MT Bold" panose="020F0704030504030204" pitchFamily="34" charset="0"/>
            </a:rPr>
            <a:t>Carnatic style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41ED702A-C837-40D8-8687-C0712384CF1F}" type="parTrans" cxnId="{E87F5478-29F1-4AEF-85EF-77E9861539D2}">
      <dgm:prSet/>
      <dgm:spPr/>
      <dgm:t>
        <a:bodyPr/>
        <a:lstStyle/>
        <a:p>
          <a:endParaRPr lang="en-US"/>
        </a:p>
      </dgm:t>
    </dgm:pt>
    <dgm:pt modelId="{9AD6F1FF-E1D4-424D-BD1E-982F3DDDD6EE}" type="sibTrans" cxnId="{E87F5478-29F1-4AEF-85EF-77E9861539D2}">
      <dgm:prSet/>
      <dgm:spPr/>
      <dgm:t>
        <a:bodyPr/>
        <a:lstStyle/>
        <a:p>
          <a:endParaRPr lang="en-US"/>
        </a:p>
      </dgm:t>
    </dgm:pt>
    <dgm:pt modelId="{B42F1C8D-85AB-4D42-9A1A-30AEB14BEE00}">
      <dgm:prSet phldrT="[Text]" custT="1"/>
      <dgm:spPr/>
      <dgm:t>
        <a:bodyPr/>
        <a:lstStyle/>
        <a:p>
          <a:r>
            <a:rPr lang="en-US" sz="2400" dirty="0" smtClean="0">
              <a:latin typeface="Arial Rounded MT Bold" panose="020F0704030504030204" pitchFamily="34" charset="0"/>
            </a:rPr>
            <a:t>Jazz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D7EC4A3B-971F-489E-8EF3-A7F3D3E2417E}" type="parTrans" cxnId="{A981F0FD-7B3C-48C3-A1AA-09033916AA6C}">
      <dgm:prSet/>
      <dgm:spPr/>
      <dgm:t>
        <a:bodyPr/>
        <a:lstStyle/>
        <a:p>
          <a:endParaRPr lang="en-US"/>
        </a:p>
      </dgm:t>
    </dgm:pt>
    <dgm:pt modelId="{213EB91A-6484-4198-BA7B-008EA7BEFABE}" type="sibTrans" cxnId="{A981F0FD-7B3C-48C3-A1AA-09033916AA6C}">
      <dgm:prSet/>
      <dgm:spPr/>
      <dgm:t>
        <a:bodyPr/>
        <a:lstStyle/>
        <a:p>
          <a:endParaRPr lang="en-US"/>
        </a:p>
      </dgm:t>
    </dgm:pt>
    <dgm:pt modelId="{A4C46A07-3B3C-4568-8E6C-EC7AFDF28A74}">
      <dgm:prSet phldrT="[Text]" custT="1"/>
      <dgm:spPr/>
      <dgm:t>
        <a:bodyPr/>
        <a:lstStyle/>
        <a:p>
          <a:r>
            <a:rPr lang="en-US" sz="2400" dirty="0" smtClean="0">
              <a:latin typeface="Arial Rounded MT Bold" panose="020F0704030504030204" pitchFamily="34" charset="0"/>
            </a:rPr>
            <a:t>Pop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11C33A82-A9C2-4EF9-A32D-3D5DA3620E80}" type="parTrans" cxnId="{5A87E3F8-6323-4651-B4A7-D077BCC68B28}">
      <dgm:prSet/>
      <dgm:spPr/>
      <dgm:t>
        <a:bodyPr/>
        <a:lstStyle/>
        <a:p>
          <a:endParaRPr lang="en-US"/>
        </a:p>
      </dgm:t>
    </dgm:pt>
    <dgm:pt modelId="{5489F0B1-6224-400F-85C3-4CFCDCD5D6B6}" type="sibTrans" cxnId="{5A87E3F8-6323-4651-B4A7-D077BCC68B28}">
      <dgm:prSet/>
      <dgm:spPr/>
      <dgm:t>
        <a:bodyPr/>
        <a:lstStyle/>
        <a:p>
          <a:endParaRPr lang="en-US"/>
        </a:p>
      </dgm:t>
    </dgm:pt>
    <dgm:pt modelId="{B7E3F01C-9901-415B-A378-C4C642EB3E3B}">
      <dgm:prSet phldrT="[Text]" custT="1"/>
      <dgm:spPr/>
      <dgm:t>
        <a:bodyPr/>
        <a:lstStyle/>
        <a:p>
          <a:r>
            <a:rPr lang="en-US" sz="2400" dirty="0" smtClean="0">
              <a:latin typeface="Arial Rounded MT Bold" panose="020F0704030504030204" pitchFamily="34" charset="0"/>
            </a:rPr>
            <a:t>Trans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1CA7F702-2C7C-48FB-86EE-13191CA377F0}" type="parTrans" cxnId="{320F37D2-065B-4B88-8CA3-38CB77997789}">
      <dgm:prSet/>
      <dgm:spPr/>
      <dgm:t>
        <a:bodyPr/>
        <a:lstStyle/>
        <a:p>
          <a:endParaRPr lang="en-US"/>
        </a:p>
      </dgm:t>
    </dgm:pt>
    <dgm:pt modelId="{4161A213-B1FC-4BCC-B0C8-FF030577B132}" type="sibTrans" cxnId="{320F37D2-065B-4B88-8CA3-38CB77997789}">
      <dgm:prSet/>
      <dgm:spPr/>
      <dgm:t>
        <a:bodyPr/>
        <a:lstStyle/>
        <a:p>
          <a:endParaRPr lang="en-US"/>
        </a:p>
      </dgm:t>
    </dgm:pt>
    <dgm:pt modelId="{9EF5C266-2362-489B-A66C-62692EDD78F6}">
      <dgm:prSet custT="1"/>
      <dgm:spPr/>
      <dgm:t>
        <a:bodyPr/>
        <a:lstStyle/>
        <a:p>
          <a:r>
            <a:rPr lang="en-US" sz="2800" dirty="0" smtClean="0">
              <a:latin typeface="Arial Rounded MT Bold" panose="020F0704030504030204" pitchFamily="34" charset="0"/>
            </a:rPr>
            <a:t>Folk Music</a:t>
          </a:r>
          <a:endParaRPr lang="en-US" sz="2800" dirty="0">
            <a:latin typeface="Arial Rounded MT Bold" panose="020F0704030504030204" pitchFamily="34" charset="0"/>
          </a:endParaRPr>
        </a:p>
      </dgm:t>
    </dgm:pt>
    <dgm:pt modelId="{A896D694-0DB1-47E4-A333-A82084D98931}" type="parTrans" cxnId="{805D7802-E803-4E3E-BB01-F0814CF0097F}">
      <dgm:prSet/>
      <dgm:spPr/>
      <dgm:t>
        <a:bodyPr/>
        <a:lstStyle/>
        <a:p>
          <a:endParaRPr lang="en-US"/>
        </a:p>
      </dgm:t>
    </dgm:pt>
    <dgm:pt modelId="{4ACAAEFC-3964-47F4-9FD0-341ED0398E68}" type="sibTrans" cxnId="{805D7802-E803-4E3E-BB01-F0814CF0097F}">
      <dgm:prSet/>
      <dgm:spPr/>
      <dgm:t>
        <a:bodyPr/>
        <a:lstStyle/>
        <a:p>
          <a:endParaRPr lang="en-US"/>
        </a:p>
      </dgm:t>
    </dgm:pt>
    <dgm:pt modelId="{95AD9129-2BB1-46C7-A4D6-70F9096CA654}">
      <dgm:prSet custT="1"/>
      <dgm:spPr/>
      <dgm:t>
        <a:bodyPr/>
        <a:lstStyle/>
        <a:p>
          <a:r>
            <a:rPr lang="en-US" sz="2400" dirty="0" err="1" smtClean="0">
              <a:latin typeface="Arial Rounded MT Bold" panose="020F0704030504030204" pitchFamily="34" charset="0"/>
            </a:rPr>
            <a:t>Sugam</a:t>
          </a:r>
          <a:r>
            <a:rPr lang="en-US" sz="2400" dirty="0" smtClean="0">
              <a:latin typeface="Arial Rounded MT Bold" panose="020F0704030504030204" pitchFamily="34" charset="0"/>
            </a:rPr>
            <a:t> </a:t>
          </a:r>
          <a:r>
            <a:rPr lang="en-US" sz="2400" dirty="0" err="1" smtClean="0">
              <a:latin typeface="Arial Rounded MT Bold" panose="020F0704030504030204" pitchFamily="34" charset="0"/>
            </a:rPr>
            <a:t>Sangeet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3A608344-BBD2-4911-AA6E-73C411653C5C}" type="parTrans" cxnId="{5FE31FAE-16AF-4D74-B327-ABDB2DE4EB5B}">
      <dgm:prSet/>
      <dgm:spPr/>
      <dgm:t>
        <a:bodyPr/>
        <a:lstStyle/>
        <a:p>
          <a:endParaRPr lang="en-US"/>
        </a:p>
      </dgm:t>
    </dgm:pt>
    <dgm:pt modelId="{2F38994F-E3E7-4126-9E85-C6B5079B6812}" type="sibTrans" cxnId="{5FE31FAE-16AF-4D74-B327-ABDB2DE4EB5B}">
      <dgm:prSet/>
      <dgm:spPr/>
      <dgm:t>
        <a:bodyPr/>
        <a:lstStyle/>
        <a:p>
          <a:endParaRPr lang="en-US"/>
        </a:p>
      </dgm:t>
    </dgm:pt>
    <dgm:pt modelId="{60F6C764-3088-44C7-B0ED-0B152A565D5D}">
      <dgm:prSet custT="1"/>
      <dgm:spPr/>
      <dgm:t>
        <a:bodyPr/>
        <a:lstStyle/>
        <a:p>
          <a:r>
            <a:rPr lang="en-US" sz="2400" dirty="0" err="1" smtClean="0">
              <a:latin typeface="Arial Rounded MT Bold" panose="020F0704030504030204" pitchFamily="34" charset="0"/>
            </a:rPr>
            <a:t>Rabindra</a:t>
          </a:r>
          <a:r>
            <a:rPr lang="en-US" sz="2400" dirty="0" smtClean="0">
              <a:latin typeface="Arial Rounded MT Bold" panose="020F0704030504030204" pitchFamily="34" charset="0"/>
            </a:rPr>
            <a:t> </a:t>
          </a:r>
          <a:r>
            <a:rPr lang="en-US" sz="2400" dirty="0" err="1" smtClean="0">
              <a:latin typeface="Arial Rounded MT Bold" panose="020F0704030504030204" pitchFamily="34" charset="0"/>
            </a:rPr>
            <a:t>Sangeet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907B6196-8B7E-4361-A9A2-B9C350999D93}" type="parTrans" cxnId="{15669517-ADFB-4025-B009-BF9C75D59B53}">
      <dgm:prSet/>
      <dgm:spPr/>
      <dgm:t>
        <a:bodyPr/>
        <a:lstStyle/>
        <a:p>
          <a:endParaRPr lang="en-US"/>
        </a:p>
      </dgm:t>
    </dgm:pt>
    <dgm:pt modelId="{76195D0A-3203-40DE-8F3D-129CC8B52B6A}" type="sibTrans" cxnId="{15669517-ADFB-4025-B009-BF9C75D59B53}">
      <dgm:prSet/>
      <dgm:spPr/>
      <dgm:t>
        <a:bodyPr/>
        <a:lstStyle/>
        <a:p>
          <a:endParaRPr lang="en-US"/>
        </a:p>
      </dgm:t>
    </dgm:pt>
    <dgm:pt modelId="{DCA477C0-9918-40DB-AB84-C150D1D43895}">
      <dgm:prSet custT="1"/>
      <dgm:spPr/>
      <dgm:t>
        <a:bodyPr/>
        <a:lstStyle/>
        <a:p>
          <a:r>
            <a:rPr lang="en-US" sz="2400" dirty="0" smtClean="0">
              <a:latin typeface="Arial Rounded MT Bold" panose="020F0704030504030204" pitchFamily="34" charset="0"/>
            </a:rPr>
            <a:t>Haveli </a:t>
          </a:r>
          <a:r>
            <a:rPr lang="en-US" sz="2400" dirty="0" err="1" smtClean="0">
              <a:latin typeface="Arial Rounded MT Bold" panose="020F0704030504030204" pitchFamily="34" charset="0"/>
            </a:rPr>
            <a:t>Sangeet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1EF68C42-4697-44C7-BB72-D042958B9F96}" type="parTrans" cxnId="{0AA0589C-34F7-44FE-A4A1-7B5F36EF0DCF}">
      <dgm:prSet/>
      <dgm:spPr/>
      <dgm:t>
        <a:bodyPr/>
        <a:lstStyle/>
        <a:p>
          <a:endParaRPr lang="en-US"/>
        </a:p>
      </dgm:t>
    </dgm:pt>
    <dgm:pt modelId="{14871870-03BD-446E-AD74-9A395CF6240B}" type="sibTrans" cxnId="{0AA0589C-34F7-44FE-A4A1-7B5F36EF0DCF}">
      <dgm:prSet/>
      <dgm:spPr/>
      <dgm:t>
        <a:bodyPr/>
        <a:lstStyle/>
        <a:p>
          <a:endParaRPr lang="en-US"/>
        </a:p>
      </dgm:t>
    </dgm:pt>
    <dgm:pt modelId="{2C25378D-DD30-4EF6-B369-3781693456AD}">
      <dgm:prSet custT="1"/>
      <dgm:spPr/>
      <dgm:t>
        <a:bodyPr/>
        <a:lstStyle/>
        <a:p>
          <a:r>
            <a:rPr lang="en-US" sz="2400" dirty="0" err="1" smtClean="0">
              <a:latin typeface="Arial Rounded MT Bold" panose="020F0704030504030204" pitchFamily="34" charset="0"/>
            </a:rPr>
            <a:t>Gana</a:t>
          </a:r>
          <a:r>
            <a:rPr lang="en-US" sz="2400" dirty="0" smtClean="0">
              <a:latin typeface="Arial Rounded MT Bold" panose="020F0704030504030204" pitchFamily="34" charset="0"/>
            </a:rPr>
            <a:t> </a:t>
          </a:r>
          <a:r>
            <a:rPr lang="en-US" sz="2400" dirty="0" err="1" smtClean="0">
              <a:latin typeface="Arial Rounded MT Bold" panose="020F0704030504030204" pitchFamily="34" charset="0"/>
            </a:rPr>
            <a:t>Sangeet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A2A67B2C-9752-4566-8719-C8F874888FB4}" type="parTrans" cxnId="{504CEF11-483B-4490-8DBA-D6A421084CE5}">
      <dgm:prSet/>
      <dgm:spPr/>
      <dgm:t>
        <a:bodyPr/>
        <a:lstStyle/>
        <a:p>
          <a:endParaRPr lang="en-US"/>
        </a:p>
      </dgm:t>
    </dgm:pt>
    <dgm:pt modelId="{520E132F-0EC9-4941-A1F3-679CFE817D8D}" type="sibTrans" cxnId="{504CEF11-483B-4490-8DBA-D6A421084CE5}">
      <dgm:prSet/>
      <dgm:spPr/>
      <dgm:t>
        <a:bodyPr/>
        <a:lstStyle/>
        <a:p>
          <a:endParaRPr lang="en-US"/>
        </a:p>
      </dgm:t>
    </dgm:pt>
    <dgm:pt modelId="{240DAEBA-D40B-4413-8A1C-BA612EA0CEED}">
      <dgm:prSet phldrT="[Text]" custT="1"/>
      <dgm:spPr/>
      <dgm:t>
        <a:bodyPr/>
        <a:lstStyle/>
        <a:p>
          <a:r>
            <a:rPr lang="en-US" sz="2400" dirty="0" err="1" smtClean="0">
              <a:latin typeface="Arial Rounded MT Bold" panose="020F0704030504030204" pitchFamily="34" charset="0"/>
            </a:rPr>
            <a:t>Panihari</a:t>
          </a:r>
          <a:r>
            <a:rPr lang="en-US" sz="2400" dirty="0" smtClean="0">
              <a:latin typeface="Arial Rounded MT Bold" panose="020F0704030504030204" pitchFamily="34" charset="0"/>
            </a:rPr>
            <a:t> 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B4F01428-56C1-439E-ACDC-195B2CE3E721}" type="parTrans" cxnId="{6A4BBC71-699F-4F6A-850B-C57123F64C42}">
      <dgm:prSet/>
      <dgm:spPr/>
      <dgm:t>
        <a:bodyPr/>
        <a:lstStyle/>
        <a:p>
          <a:endParaRPr lang="en-US"/>
        </a:p>
      </dgm:t>
    </dgm:pt>
    <dgm:pt modelId="{8506729C-C0AD-4D1F-93E4-0342B4D53CE8}" type="sibTrans" cxnId="{6A4BBC71-699F-4F6A-850B-C57123F64C42}">
      <dgm:prSet/>
      <dgm:spPr/>
      <dgm:t>
        <a:bodyPr/>
        <a:lstStyle/>
        <a:p>
          <a:endParaRPr lang="en-US"/>
        </a:p>
      </dgm:t>
    </dgm:pt>
    <dgm:pt modelId="{4D9E6031-30B3-4E48-AF08-F3B78B185CBC}">
      <dgm:prSet phldrT="[Text]" custT="1"/>
      <dgm:spPr/>
      <dgm:t>
        <a:bodyPr/>
        <a:lstStyle/>
        <a:p>
          <a:r>
            <a:rPr lang="en-US" sz="2400" dirty="0" err="1" smtClean="0">
              <a:latin typeface="Arial Rounded MT Bold" panose="020F0704030504030204" pitchFamily="34" charset="0"/>
            </a:rPr>
            <a:t>Wanawan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0ACBD6D0-71BA-4CE5-9D83-1600365F2BDC}" type="parTrans" cxnId="{6FD3D4D8-D76C-4037-BCE8-F5E28B12A93E}">
      <dgm:prSet/>
      <dgm:spPr/>
      <dgm:t>
        <a:bodyPr/>
        <a:lstStyle/>
        <a:p>
          <a:endParaRPr lang="en-US"/>
        </a:p>
      </dgm:t>
    </dgm:pt>
    <dgm:pt modelId="{2A5AC2D0-3EB1-4140-81F6-219194D1B65A}" type="sibTrans" cxnId="{6FD3D4D8-D76C-4037-BCE8-F5E28B12A93E}">
      <dgm:prSet/>
      <dgm:spPr/>
      <dgm:t>
        <a:bodyPr/>
        <a:lstStyle/>
        <a:p>
          <a:endParaRPr lang="en-US"/>
        </a:p>
      </dgm:t>
    </dgm:pt>
    <dgm:pt modelId="{29B197B4-A05D-4EB5-9684-65F00584195F}">
      <dgm:prSet phldrT="[Text]" custT="1"/>
      <dgm:spPr/>
      <dgm:t>
        <a:bodyPr/>
        <a:lstStyle/>
        <a:p>
          <a:r>
            <a:rPr lang="en-US" sz="2400" dirty="0" err="1" smtClean="0">
              <a:latin typeface="Arial Rounded MT Bold" panose="020F0704030504030204" pitchFamily="34" charset="0"/>
            </a:rPr>
            <a:t>Mand</a:t>
          </a:r>
          <a:endParaRPr lang="en-US" sz="2400" dirty="0">
            <a:latin typeface="Arial Rounded MT Bold" panose="020F0704030504030204" pitchFamily="34" charset="0"/>
          </a:endParaRPr>
        </a:p>
      </dgm:t>
    </dgm:pt>
    <dgm:pt modelId="{6F116711-C98E-49C4-A54D-67B534FBFA8B}" type="parTrans" cxnId="{D1BBEA51-7858-4107-96F4-175AF66D3998}">
      <dgm:prSet/>
      <dgm:spPr/>
      <dgm:t>
        <a:bodyPr/>
        <a:lstStyle/>
        <a:p>
          <a:endParaRPr lang="en-US"/>
        </a:p>
      </dgm:t>
    </dgm:pt>
    <dgm:pt modelId="{FE292B58-D7B9-42FF-BE44-B9D1E202F9BD}" type="sibTrans" cxnId="{D1BBEA51-7858-4107-96F4-175AF66D3998}">
      <dgm:prSet/>
      <dgm:spPr/>
      <dgm:t>
        <a:bodyPr/>
        <a:lstStyle/>
        <a:p>
          <a:endParaRPr lang="en-US"/>
        </a:p>
      </dgm:t>
    </dgm:pt>
    <dgm:pt modelId="{8876D534-D745-415C-899A-8A8A344F3719}" type="pres">
      <dgm:prSet presAssocID="{EAEFAFB0-1B12-4594-821E-A70D34D195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D0A21B-01DD-49C5-ADFC-62633B6C0A17}" type="pres">
      <dgm:prSet presAssocID="{55535DC7-C936-4757-83BE-8E6EA1C6EAB5}" presName="composite" presStyleCnt="0"/>
      <dgm:spPr/>
    </dgm:pt>
    <dgm:pt modelId="{8C9E38B0-C621-4D7E-80BE-4378FC6A6F02}" type="pres">
      <dgm:prSet presAssocID="{55535DC7-C936-4757-83BE-8E6EA1C6EAB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141F2-3839-49D8-BC33-75568A1F6A4E}" type="pres">
      <dgm:prSet presAssocID="{55535DC7-C936-4757-83BE-8E6EA1C6EAB5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AD2FA-10FD-4067-A8A7-D89D8D132D25}" type="pres">
      <dgm:prSet presAssocID="{BF19975F-5E6D-4BDA-BC4C-DC0E90B3D5E8}" presName="space" presStyleCnt="0"/>
      <dgm:spPr/>
    </dgm:pt>
    <dgm:pt modelId="{636D3351-2171-4C59-8E0B-F134BB425D4E}" type="pres">
      <dgm:prSet presAssocID="{BB6A73A9-7F72-4E3E-99AD-915B6D0CBCA5}" presName="composite" presStyleCnt="0"/>
      <dgm:spPr/>
    </dgm:pt>
    <dgm:pt modelId="{6AEB510C-FA08-416D-905F-3BC8D68EEC81}" type="pres">
      <dgm:prSet presAssocID="{BB6A73A9-7F72-4E3E-99AD-915B6D0CBCA5}" presName="parTx" presStyleLbl="alignNode1" presStyleIdx="1" presStyleCnt="4" custLinFactNeighborY="-19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54DAA8-4C55-486F-AED2-D5383F1BE30F}" type="pres">
      <dgm:prSet presAssocID="{BB6A73A9-7F72-4E3E-99AD-915B6D0CBCA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AAB83-337E-4CA8-BA2E-70CC5F6691AE}" type="pres">
      <dgm:prSet presAssocID="{810CD62B-385D-40EB-884A-52CD73BC4CBC}" presName="space" presStyleCnt="0"/>
      <dgm:spPr/>
    </dgm:pt>
    <dgm:pt modelId="{F4F79CCD-63B0-43D9-8BA5-812314B73683}" type="pres">
      <dgm:prSet presAssocID="{0622116D-E471-445B-AD82-7ECE92E56C9D}" presName="composite" presStyleCnt="0"/>
      <dgm:spPr/>
    </dgm:pt>
    <dgm:pt modelId="{7794741B-B0CA-4179-BF5D-1555F3784200}" type="pres">
      <dgm:prSet presAssocID="{0622116D-E471-445B-AD82-7ECE92E56C9D}" presName="parTx" presStyleLbl="alignNode1" presStyleIdx="2" presStyleCnt="4" custLinFactX="14157" custLinFactNeighborX="100000" custLinFactNeighborY="22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4BBA0-9D46-43A0-BF7A-6F4576E859C1}" type="pres">
      <dgm:prSet presAssocID="{0622116D-E471-445B-AD82-7ECE92E56C9D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45667-8141-4F65-81D4-E8B5AF69178E}" type="pres">
      <dgm:prSet presAssocID="{C89FCDB6-41FC-4C1B-BDF4-BA71C84CE6B5}" presName="space" presStyleCnt="0"/>
      <dgm:spPr/>
    </dgm:pt>
    <dgm:pt modelId="{44583E30-030C-4D1D-B7C2-DA4EE576BB15}" type="pres">
      <dgm:prSet presAssocID="{9EF5C266-2362-489B-A66C-62692EDD78F6}" presName="composite" presStyleCnt="0"/>
      <dgm:spPr/>
    </dgm:pt>
    <dgm:pt modelId="{E41978A0-7C11-423A-8084-5A7296720EB6}" type="pres">
      <dgm:prSet presAssocID="{9EF5C266-2362-489B-A66C-62692EDD78F6}" presName="parTx" presStyleLbl="alignNode1" presStyleIdx="3" presStyleCnt="4" custLinFactX="-13064" custLinFactNeighborX="-100000" custLinFactNeighborY="-45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C4C97-1090-4ED5-A0EB-544CD3B5661D}" type="pres">
      <dgm:prSet presAssocID="{9EF5C266-2362-489B-A66C-62692EDD78F6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94E07B-49AD-42A6-B528-607AB7F63E59}" type="presOf" srcId="{B42F1C8D-85AB-4D42-9A1A-30AEB14BEE00}" destId="{2B54DAA8-4C55-486F-AED2-D5383F1BE30F}" srcOrd="0" destOrd="1" presId="urn:microsoft.com/office/officeart/2005/8/layout/hList1"/>
    <dgm:cxn modelId="{BB582C2A-E60E-4A71-8DF4-BF0DB0ED9618}" type="presOf" srcId="{9EF5C266-2362-489B-A66C-62692EDD78F6}" destId="{E41978A0-7C11-423A-8084-5A7296720EB6}" srcOrd="0" destOrd="0" presId="urn:microsoft.com/office/officeart/2005/8/layout/hList1"/>
    <dgm:cxn modelId="{4DAAAA02-D7F3-44CB-A3A6-2551032F9809}" type="presOf" srcId="{0622116D-E471-445B-AD82-7ECE92E56C9D}" destId="{7794741B-B0CA-4179-BF5D-1555F3784200}" srcOrd="0" destOrd="0" presId="urn:microsoft.com/office/officeart/2005/8/layout/hList1"/>
    <dgm:cxn modelId="{5FE31FAE-16AF-4D74-B327-ABDB2DE4EB5B}" srcId="{9EF5C266-2362-489B-A66C-62692EDD78F6}" destId="{95AD9129-2BB1-46C7-A4D6-70F9096CA654}" srcOrd="0" destOrd="0" parTransId="{3A608344-BBD2-4911-AA6E-73C411653C5C}" sibTransId="{2F38994F-E3E7-4126-9E85-C6B5079B6812}"/>
    <dgm:cxn modelId="{D0E53F20-A023-4706-8DE3-B7409789FAEA}" type="presOf" srcId="{DACF7E31-6ECB-45B3-81D4-9846656C1575}" destId="{2144BBA0-9D46-43A0-BF7A-6F4576E859C1}" srcOrd="0" destOrd="0" presId="urn:microsoft.com/office/officeart/2005/8/layout/hList1"/>
    <dgm:cxn modelId="{EE37D13C-AB7C-4702-8B41-B1CE3F6D0936}" type="presOf" srcId="{BB6A73A9-7F72-4E3E-99AD-915B6D0CBCA5}" destId="{6AEB510C-FA08-416D-905F-3BC8D68EEC81}" srcOrd="0" destOrd="0" presId="urn:microsoft.com/office/officeart/2005/8/layout/hList1"/>
    <dgm:cxn modelId="{805D7802-E803-4E3E-BB01-F0814CF0097F}" srcId="{EAEFAFB0-1B12-4594-821E-A70D34D1956D}" destId="{9EF5C266-2362-489B-A66C-62692EDD78F6}" srcOrd="3" destOrd="0" parTransId="{A896D694-0DB1-47E4-A333-A82084D98931}" sibTransId="{4ACAAEFC-3964-47F4-9FD0-341ED0398E68}"/>
    <dgm:cxn modelId="{02B4C0E0-594F-493A-B110-9474735FF000}" type="presOf" srcId="{2558FD5B-4E52-4444-ACAE-26C69ACFF76D}" destId="{2B54DAA8-4C55-486F-AED2-D5383F1BE30F}" srcOrd="0" destOrd="3" presId="urn:microsoft.com/office/officeart/2005/8/layout/hList1"/>
    <dgm:cxn modelId="{6FD3D4D8-D76C-4037-BCE8-F5E28B12A93E}" srcId="{0622116D-E471-445B-AD82-7ECE92E56C9D}" destId="{4D9E6031-30B3-4E48-AF08-F3B78B185CBC}" srcOrd="2" destOrd="0" parTransId="{0ACBD6D0-71BA-4CE5-9D83-1600365F2BDC}" sibTransId="{2A5AC2D0-3EB1-4140-81F6-219194D1B65A}"/>
    <dgm:cxn modelId="{E3847CC4-EDD0-4BF9-8012-EA7363D85777}" srcId="{0622116D-E471-445B-AD82-7ECE92E56C9D}" destId="{DACF7E31-6ECB-45B3-81D4-9846656C1575}" srcOrd="0" destOrd="0" parTransId="{80AC594A-0C68-46B3-BAE9-173C99023343}" sibTransId="{C5531D69-021A-4D9F-8A08-FF8C4A046975}"/>
    <dgm:cxn modelId="{3FB1F278-6E8C-493C-A139-914D32DC8A1F}" type="presOf" srcId="{240DAEBA-D40B-4413-8A1C-BA612EA0CEED}" destId="{2144BBA0-9D46-43A0-BF7A-6F4576E859C1}" srcOrd="0" destOrd="1" presId="urn:microsoft.com/office/officeart/2005/8/layout/hList1"/>
    <dgm:cxn modelId="{A8003482-22C3-457D-847C-2206D1EAA3B5}" srcId="{EAEFAFB0-1B12-4594-821E-A70D34D1956D}" destId="{BB6A73A9-7F72-4E3E-99AD-915B6D0CBCA5}" srcOrd="1" destOrd="0" parTransId="{FE2D12C1-85D6-4E6A-A3F4-F9A3EA6F263A}" sibTransId="{810CD62B-385D-40EB-884A-52CD73BC4CBC}"/>
    <dgm:cxn modelId="{90678B40-F061-4544-975E-1C25AD88B41F}" type="presOf" srcId="{DCA477C0-9918-40DB-AB84-C150D1D43895}" destId="{687C4C97-1090-4ED5-A0EB-544CD3B5661D}" srcOrd="0" destOrd="2" presId="urn:microsoft.com/office/officeart/2005/8/layout/hList1"/>
    <dgm:cxn modelId="{A870AF66-40BE-4E7C-93FF-F4B1759A4AEE}" type="presOf" srcId="{A4C46A07-3B3C-4568-8E6C-EC7AFDF28A74}" destId="{2B54DAA8-4C55-486F-AED2-D5383F1BE30F}" srcOrd="0" destOrd="2" presId="urn:microsoft.com/office/officeart/2005/8/layout/hList1"/>
    <dgm:cxn modelId="{2706BF4F-70C7-42A0-982B-B55E29119EA9}" type="presOf" srcId="{29B197B4-A05D-4EB5-9684-65F00584195F}" destId="{2144BBA0-9D46-43A0-BF7A-6F4576E859C1}" srcOrd="0" destOrd="3" presId="urn:microsoft.com/office/officeart/2005/8/layout/hList1"/>
    <dgm:cxn modelId="{A981F0FD-7B3C-48C3-A1AA-09033916AA6C}" srcId="{BB6A73A9-7F72-4E3E-99AD-915B6D0CBCA5}" destId="{B42F1C8D-85AB-4D42-9A1A-30AEB14BEE00}" srcOrd="1" destOrd="0" parTransId="{D7EC4A3B-971F-489E-8EF3-A7F3D3E2417E}" sibTransId="{213EB91A-6484-4198-BA7B-008EA7BEFABE}"/>
    <dgm:cxn modelId="{758A8C98-93D0-4F5E-8B41-82C48D1B6219}" type="presOf" srcId="{4D9E6031-30B3-4E48-AF08-F3B78B185CBC}" destId="{2144BBA0-9D46-43A0-BF7A-6F4576E859C1}" srcOrd="0" destOrd="2" presId="urn:microsoft.com/office/officeart/2005/8/layout/hList1"/>
    <dgm:cxn modelId="{D0A1F271-44F9-4A7C-B8EF-86ED5BDD9014}" type="presOf" srcId="{55535DC7-C936-4757-83BE-8E6EA1C6EAB5}" destId="{8C9E38B0-C621-4D7E-80BE-4378FC6A6F02}" srcOrd="0" destOrd="0" presId="urn:microsoft.com/office/officeart/2005/8/layout/hList1"/>
    <dgm:cxn modelId="{46CDFD64-EDFE-4110-8BF9-456A62F26736}" type="presOf" srcId="{60F6C764-3088-44C7-B0ED-0B152A565D5D}" destId="{687C4C97-1090-4ED5-A0EB-544CD3B5661D}" srcOrd="0" destOrd="1" presId="urn:microsoft.com/office/officeart/2005/8/layout/hList1"/>
    <dgm:cxn modelId="{27783518-0CE4-4598-A629-EB3086B8B658}" srcId="{55535DC7-C936-4757-83BE-8E6EA1C6EAB5}" destId="{671B78F5-4385-4B91-99B0-3BB639FA9F15}" srcOrd="0" destOrd="0" parTransId="{6D88E6FF-A19B-4CA7-82DC-B478022AD1E7}" sibTransId="{C78B519A-27C0-4DED-8D15-5EB376AD522B}"/>
    <dgm:cxn modelId="{15669517-ADFB-4025-B009-BF9C75D59B53}" srcId="{9EF5C266-2362-489B-A66C-62692EDD78F6}" destId="{60F6C764-3088-44C7-B0ED-0B152A565D5D}" srcOrd="1" destOrd="0" parTransId="{907B6196-8B7E-4361-A9A2-B9C350999D93}" sibTransId="{76195D0A-3203-40DE-8F3D-129CC8B52B6A}"/>
    <dgm:cxn modelId="{0AA0589C-34F7-44FE-A4A1-7B5F36EF0DCF}" srcId="{9EF5C266-2362-489B-A66C-62692EDD78F6}" destId="{DCA477C0-9918-40DB-AB84-C150D1D43895}" srcOrd="2" destOrd="0" parTransId="{1EF68C42-4697-44C7-BB72-D042958B9F96}" sibTransId="{14871870-03BD-446E-AD74-9A395CF6240B}"/>
    <dgm:cxn modelId="{B823D0AB-2D1E-4962-96AE-041297450339}" type="presOf" srcId="{B8B997E1-0980-4F93-A36E-4FB74207BE39}" destId="{88A141F2-3839-49D8-BC33-75568A1F6A4E}" srcOrd="0" destOrd="1" presId="urn:microsoft.com/office/officeart/2005/8/layout/hList1"/>
    <dgm:cxn modelId="{A725BC93-F025-4687-AFF1-CB12AE6EBA46}" type="presOf" srcId="{AEC252E8-8187-4CE9-9F4B-628EEE078F9B}" destId="{2B54DAA8-4C55-486F-AED2-D5383F1BE30F}" srcOrd="0" destOrd="0" presId="urn:microsoft.com/office/officeart/2005/8/layout/hList1"/>
    <dgm:cxn modelId="{320F37D2-065B-4B88-8CA3-38CB77997789}" srcId="{BB6A73A9-7F72-4E3E-99AD-915B6D0CBCA5}" destId="{B7E3F01C-9901-415B-A378-C4C642EB3E3B}" srcOrd="4" destOrd="0" parTransId="{1CA7F702-2C7C-48FB-86EE-13191CA377F0}" sibTransId="{4161A213-B1FC-4BCC-B0C8-FF030577B132}"/>
    <dgm:cxn modelId="{2C9EACEE-B634-4640-A46B-EE017D3C2C5B}" type="presOf" srcId="{95AD9129-2BB1-46C7-A4D6-70F9096CA654}" destId="{687C4C97-1090-4ED5-A0EB-544CD3B5661D}" srcOrd="0" destOrd="0" presId="urn:microsoft.com/office/officeart/2005/8/layout/hList1"/>
    <dgm:cxn modelId="{6A4BBC71-699F-4F6A-850B-C57123F64C42}" srcId="{0622116D-E471-445B-AD82-7ECE92E56C9D}" destId="{240DAEBA-D40B-4413-8A1C-BA612EA0CEED}" srcOrd="1" destOrd="0" parTransId="{B4F01428-56C1-439E-ACDC-195B2CE3E721}" sibTransId="{8506729C-C0AD-4D1F-93E4-0342B4D53CE8}"/>
    <dgm:cxn modelId="{874D4A96-82EB-41A8-BE87-03001C4C71F0}" srcId="{EAEFAFB0-1B12-4594-821E-A70D34D1956D}" destId="{55535DC7-C936-4757-83BE-8E6EA1C6EAB5}" srcOrd="0" destOrd="0" parTransId="{17E75F79-F254-432A-AEA9-2E49239BD448}" sibTransId="{BF19975F-5E6D-4BDA-BC4C-DC0E90B3D5E8}"/>
    <dgm:cxn modelId="{C166B510-844C-427B-9F44-8135F526FDC1}" type="presOf" srcId="{671B78F5-4385-4B91-99B0-3BB639FA9F15}" destId="{88A141F2-3839-49D8-BC33-75568A1F6A4E}" srcOrd="0" destOrd="0" presId="urn:microsoft.com/office/officeart/2005/8/layout/hList1"/>
    <dgm:cxn modelId="{5A87E3F8-6323-4651-B4A7-D077BCC68B28}" srcId="{BB6A73A9-7F72-4E3E-99AD-915B6D0CBCA5}" destId="{A4C46A07-3B3C-4568-8E6C-EC7AFDF28A74}" srcOrd="2" destOrd="0" parTransId="{11C33A82-A9C2-4EF9-A32D-3D5DA3620E80}" sibTransId="{5489F0B1-6224-400F-85C3-4CFCDCD5D6B6}"/>
    <dgm:cxn modelId="{91713F95-96BC-44F9-AC14-B9E41110F948}" type="presOf" srcId="{B7E3F01C-9901-415B-A378-C4C642EB3E3B}" destId="{2B54DAA8-4C55-486F-AED2-D5383F1BE30F}" srcOrd="0" destOrd="4" presId="urn:microsoft.com/office/officeart/2005/8/layout/hList1"/>
    <dgm:cxn modelId="{DD20B4BB-F066-48BD-8DB4-D97415385C9E}" type="presOf" srcId="{CF5CB1D8-9F55-4D04-9BDC-EC5943937BCB}" destId="{2144BBA0-9D46-43A0-BF7A-6F4576E859C1}" srcOrd="0" destOrd="4" presId="urn:microsoft.com/office/officeart/2005/8/layout/hList1"/>
    <dgm:cxn modelId="{F87F623E-7B12-422E-BB76-6AB70D9104B7}" srcId="{0622116D-E471-445B-AD82-7ECE92E56C9D}" destId="{CF5CB1D8-9F55-4D04-9BDC-EC5943937BCB}" srcOrd="4" destOrd="0" parTransId="{D709EB02-94FF-4E32-BD9B-109FA205ABBF}" sibTransId="{6A8C2AF2-4A51-4B35-B473-69EA6DE30485}"/>
    <dgm:cxn modelId="{F9B9436F-F4D3-4DB4-B47F-CA25C607E8BA}" srcId="{BB6A73A9-7F72-4E3E-99AD-915B6D0CBCA5}" destId="{AEC252E8-8187-4CE9-9F4B-628EEE078F9B}" srcOrd="0" destOrd="0" parTransId="{CDDC59BC-C8DE-416C-B368-B1D82FF42EF2}" sibTransId="{8200B156-0EC8-4CEC-B52E-C68BDD32CD72}"/>
    <dgm:cxn modelId="{D1BBEA51-7858-4107-96F4-175AF66D3998}" srcId="{0622116D-E471-445B-AD82-7ECE92E56C9D}" destId="{29B197B4-A05D-4EB5-9684-65F00584195F}" srcOrd="3" destOrd="0" parTransId="{6F116711-C98E-49C4-A54D-67B534FBFA8B}" sibTransId="{FE292B58-D7B9-42FF-BE44-B9D1E202F9BD}"/>
    <dgm:cxn modelId="{DFB86EF1-B0A3-40AC-8480-B7AAC632EF0C}" type="presOf" srcId="{EAEFAFB0-1B12-4594-821E-A70D34D1956D}" destId="{8876D534-D745-415C-899A-8A8A344F3719}" srcOrd="0" destOrd="0" presId="urn:microsoft.com/office/officeart/2005/8/layout/hList1"/>
    <dgm:cxn modelId="{504CEF11-483B-4490-8DBA-D6A421084CE5}" srcId="{9EF5C266-2362-489B-A66C-62692EDD78F6}" destId="{2C25378D-DD30-4EF6-B369-3781693456AD}" srcOrd="3" destOrd="0" parTransId="{A2A67B2C-9752-4566-8719-C8F874888FB4}" sibTransId="{520E132F-0EC9-4941-A1F3-679CFE817D8D}"/>
    <dgm:cxn modelId="{1CB1CCEA-57AB-4BF6-80E2-2561E5B29124}" srcId="{EAEFAFB0-1B12-4594-821E-A70D34D1956D}" destId="{0622116D-E471-445B-AD82-7ECE92E56C9D}" srcOrd="2" destOrd="0" parTransId="{F6DCC065-5134-4A47-A903-35EB33642782}" sibTransId="{C89FCDB6-41FC-4C1B-BDF4-BA71C84CE6B5}"/>
    <dgm:cxn modelId="{5E2D4B46-CE56-4333-9689-29CF23954329}" type="presOf" srcId="{2C25378D-DD30-4EF6-B369-3781693456AD}" destId="{687C4C97-1090-4ED5-A0EB-544CD3B5661D}" srcOrd="0" destOrd="3" presId="urn:microsoft.com/office/officeart/2005/8/layout/hList1"/>
    <dgm:cxn modelId="{E87F5478-29F1-4AEF-85EF-77E9861539D2}" srcId="{55535DC7-C936-4757-83BE-8E6EA1C6EAB5}" destId="{B8B997E1-0980-4F93-A36E-4FB74207BE39}" srcOrd="1" destOrd="0" parTransId="{41ED702A-C837-40D8-8687-C0712384CF1F}" sibTransId="{9AD6F1FF-E1D4-424D-BD1E-982F3DDDD6EE}"/>
    <dgm:cxn modelId="{537D7029-A905-4325-A4BA-6E97DC298EF0}" srcId="{BB6A73A9-7F72-4E3E-99AD-915B6D0CBCA5}" destId="{2558FD5B-4E52-4444-ACAE-26C69ACFF76D}" srcOrd="3" destOrd="0" parTransId="{86A6C5F0-D6D8-436B-8BB1-76E95B5C6ADC}" sibTransId="{FDF9C437-6FFA-4CFD-955E-F20E9A375340}"/>
    <dgm:cxn modelId="{54CAB714-297A-4AE4-963B-97E66C9899E0}" type="presParOf" srcId="{8876D534-D745-415C-899A-8A8A344F3719}" destId="{C1D0A21B-01DD-49C5-ADFC-62633B6C0A17}" srcOrd="0" destOrd="0" presId="urn:microsoft.com/office/officeart/2005/8/layout/hList1"/>
    <dgm:cxn modelId="{4FAB3E60-7EF9-48B0-AB56-6DA82C10D220}" type="presParOf" srcId="{C1D0A21B-01DD-49C5-ADFC-62633B6C0A17}" destId="{8C9E38B0-C621-4D7E-80BE-4378FC6A6F02}" srcOrd="0" destOrd="0" presId="urn:microsoft.com/office/officeart/2005/8/layout/hList1"/>
    <dgm:cxn modelId="{157177A0-AE30-4607-A953-CF75D12E98FC}" type="presParOf" srcId="{C1D0A21B-01DD-49C5-ADFC-62633B6C0A17}" destId="{88A141F2-3839-49D8-BC33-75568A1F6A4E}" srcOrd="1" destOrd="0" presId="urn:microsoft.com/office/officeart/2005/8/layout/hList1"/>
    <dgm:cxn modelId="{7E3B58CA-4422-4A43-AC48-2ADDB95A1943}" type="presParOf" srcId="{8876D534-D745-415C-899A-8A8A344F3719}" destId="{A72AD2FA-10FD-4067-A8A7-D89D8D132D25}" srcOrd="1" destOrd="0" presId="urn:microsoft.com/office/officeart/2005/8/layout/hList1"/>
    <dgm:cxn modelId="{E6793F61-594C-4AC9-BD72-CF1FE4276E6E}" type="presParOf" srcId="{8876D534-D745-415C-899A-8A8A344F3719}" destId="{636D3351-2171-4C59-8E0B-F134BB425D4E}" srcOrd="2" destOrd="0" presId="urn:microsoft.com/office/officeart/2005/8/layout/hList1"/>
    <dgm:cxn modelId="{7CF1A071-93D7-47E7-83B1-C96851CA9894}" type="presParOf" srcId="{636D3351-2171-4C59-8E0B-F134BB425D4E}" destId="{6AEB510C-FA08-416D-905F-3BC8D68EEC81}" srcOrd="0" destOrd="0" presId="urn:microsoft.com/office/officeart/2005/8/layout/hList1"/>
    <dgm:cxn modelId="{AC1D6312-2E82-4A9E-B4BF-2BD8CDD5C9DE}" type="presParOf" srcId="{636D3351-2171-4C59-8E0B-F134BB425D4E}" destId="{2B54DAA8-4C55-486F-AED2-D5383F1BE30F}" srcOrd="1" destOrd="0" presId="urn:microsoft.com/office/officeart/2005/8/layout/hList1"/>
    <dgm:cxn modelId="{F694008A-1930-4BA6-A52A-D48E02195596}" type="presParOf" srcId="{8876D534-D745-415C-899A-8A8A344F3719}" destId="{790AAB83-337E-4CA8-BA2E-70CC5F6691AE}" srcOrd="3" destOrd="0" presId="urn:microsoft.com/office/officeart/2005/8/layout/hList1"/>
    <dgm:cxn modelId="{554135AF-BEB7-4CF4-9AEF-9057B328ECE0}" type="presParOf" srcId="{8876D534-D745-415C-899A-8A8A344F3719}" destId="{F4F79CCD-63B0-43D9-8BA5-812314B73683}" srcOrd="4" destOrd="0" presId="urn:microsoft.com/office/officeart/2005/8/layout/hList1"/>
    <dgm:cxn modelId="{CC917E96-AFDB-41A0-A384-52D248A07CDE}" type="presParOf" srcId="{F4F79CCD-63B0-43D9-8BA5-812314B73683}" destId="{7794741B-B0CA-4179-BF5D-1555F3784200}" srcOrd="0" destOrd="0" presId="urn:microsoft.com/office/officeart/2005/8/layout/hList1"/>
    <dgm:cxn modelId="{1EFFFBAB-793E-4545-AB39-60F232FE3B8E}" type="presParOf" srcId="{F4F79CCD-63B0-43D9-8BA5-812314B73683}" destId="{2144BBA0-9D46-43A0-BF7A-6F4576E859C1}" srcOrd="1" destOrd="0" presId="urn:microsoft.com/office/officeart/2005/8/layout/hList1"/>
    <dgm:cxn modelId="{8BF836FF-A4A1-4303-B745-4D1382C4B3EA}" type="presParOf" srcId="{8876D534-D745-415C-899A-8A8A344F3719}" destId="{D9945667-8141-4F65-81D4-E8B5AF69178E}" srcOrd="5" destOrd="0" presId="urn:microsoft.com/office/officeart/2005/8/layout/hList1"/>
    <dgm:cxn modelId="{E6B9A189-364F-42C5-BD95-B36750ACD33A}" type="presParOf" srcId="{8876D534-D745-415C-899A-8A8A344F3719}" destId="{44583E30-030C-4D1D-B7C2-DA4EE576BB15}" srcOrd="6" destOrd="0" presId="urn:microsoft.com/office/officeart/2005/8/layout/hList1"/>
    <dgm:cxn modelId="{D141E520-6DC1-46C1-A534-D631751F6185}" type="presParOf" srcId="{44583E30-030C-4D1D-B7C2-DA4EE576BB15}" destId="{E41978A0-7C11-423A-8084-5A7296720EB6}" srcOrd="0" destOrd="0" presId="urn:microsoft.com/office/officeart/2005/8/layout/hList1"/>
    <dgm:cxn modelId="{1551B6B1-4DF1-41DF-9CAF-5F492DA24C40}" type="presParOf" srcId="{44583E30-030C-4D1D-B7C2-DA4EE576BB15}" destId="{687C4C97-1090-4ED5-A0EB-544CD3B5661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F583068-37C2-4DDA-9672-3800A57A6AF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73CCC6-C9AA-4C28-946F-DFFD65B4FE13}">
      <dgm:prSet phldrT="[Text]" custT="1"/>
      <dgm:spPr/>
      <dgm:t>
        <a:bodyPr/>
        <a:lstStyle/>
        <a:p>
          <a:r>
            <a:rPr lang="en-US" sz="2800" b="1" u="sng" dirty="0" smtClean="0">
              <a:latin typeface="Arial Rounded MT Bold" panose="020F0704030504030204" pitchFamily="34" charset="0"/>
            </a:rPr>
            <a:t>Hindustani style</a:t>
          </a:r>
          <a:endParaRPr lang="en-US" sz="2800" b="1" u="sng" dirty="0">
            <a:latin typeface="Arial Rounded MT Bold" panose="020F0704030504030204" pitchFamily="34" charset="0"/>
          </a:endParaRPr>
        </a:p>
      </dgm:t>
    </dgm:pt>
    <dgm:pt modelId="{761CDD3A-D7B5-47EB-8773-3D7A891117EF}" type="parTrans" cxnId="{D0A0006B-3F39-4A20-A9BC-5071D33A1AB9}">
      <dgm:prSet/>
      <dgm:spPr/>
      <dgm:t>
        <a:bodyPr/>
        <a:lstStyle/>
        <a:p>
          <a:endParaRPr lang="en-US"/>
        </a:p>
      </dgm:t>
    </dgm:pt>
    <dgm:pt modelId="{60B1B91E-F247-4C76-9814-AE72F6688A0E}" type="sibTrans" cxnId="{D0A0006B-3F39-4A20-A9BC-5071D33A1AB9}">
      <dgm:prSet/>
      <dgm:spPr/>
      <dgm:t>
        <a:bodyPr/>
        <a:lstStyle/>
        <a:p>
          <a:endParaRPr lang="en-US"/>
        </a:p>
      </dgm:t>
    </dgm:pt>
    <dgm:pt modelId="{F04AED90-6D1F-4566-82BE-481C4F458A9F}">
      <dgm:prSet phldrT="[Text]"/>
      <dgm:spPr/>
      <dgm:t>
        <a:bodyPr/>
        <a:lstStyle/>
        <a:p>
          <a:r>
            <a:rPr lang="en-US" b="1" dirty="0" smtClean="0">
              <a:latin typeface="Arial Rounded MT Bold" panose="020F0704030504030204" pitchFamily="34" charset="0"/>
            </a:rPr>
            <a:t>Continuity back to Vedic times</a:t>
          </a:r>
          <a:endParaRPr lang="en-US" dirty="0">
            <a:latin typeface="Arial Rounded MT Bold" panose="020F0704030504030204" pitchFamily="34" charset="0"/>
          </a:endParaRPr>
        </a:p>
      </dgm:t>
    </dgm:pt>
    <dgm:pt modelId="{CBA48DA2-F639-41C5-9148-BFC79BA00562}" type="parTrans" cxnId="{CCCD1A96-20D1-4117-B473-58C9027C38B5}">
      <dgm:prSet/>
      <dgm:spPr/>
      <dgm:t>
        <a:bodyPr/>
        <a:lstStyle/>
        <a:p>
          <a:endParaRPr lang="en-US"/>
        </a:p>
      </dgm:t>
    </dgm:pt>
    <dgm:pt modelId="{7F3650D8-E7EA-40CA-B925-44E979C54CFF}" type="sibTrans" cxnId="{CCCD1A96-20D1-4117-B473-58C9027C38B5}">
      <dgm:prSet/>
      <dgm:spPr/>
      <dgm:t>
        <a:bodyPr/>
        <a:lstStyle/>
        <a:p>
          <a:endParaRPr lang="en-US"/>
        </a:p>
      </dgm:t>
    </dgm:pt>
    <dgm:pt modelId="{B1DCE897-4C87-4685-B953-D27E0619BEDC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Freedom to artists</a:t>
          </a:r>
          <a:endParaRPr lang="en-US" dirty="0">
            <a:latin typeface="Arial Rounded MT Bold" panose="020F0704030504030204" pitchFamily="34" charset="0"/>
          </a:endParaRPr>
        </a:p>
      </dgm:t>
    </dgm:pt>
    <dgm:pt modelId="{E88FB9C3-5F5D-4B2C-8F69-8E5D053CEF37}" type="parTrans" cxnId="{AA196462-3FCA-4471-AFDD-86D73D16F94A}">
      <dgm:prSet/>
      <dgm:spPr/>
      <dgm:t>
        <a:bodyPr/>
        <a:lstStyle/>
        <a:p>
          <a:endParaRPr lang="en-US"/>
        </a:p>
      </dgm:t>
    </dgm:pt>
    <dgm:pt modelId="{93379D99-8465-4D6F-B5CB-A8674F75439D}" type="sibTrans" cxnId="{AA196462-3FCA-4471-AFDD-86D73D16F94A}">
      <dgm:prSet/>
      <dgm:spPr/>
      <dgm:t>
        <a:bodyPr/>
        <a:lstStyle/>
        <a:p>
          <a:endParaRPr lang="en-US"/>
        </a:p>
      </dgm:t>
    </dgm:pt>
    <dgm:pt modelId="{FD9DE813-321B-4A7F-8746-0BC4CB496021}">
      <dgm:prSet phldrT="[Text]" custT="1"/>
      <dgm:spPr/>
      <dgm:t>
        <a:bodyPr/>
        <a:lstStyle/>
        <a:p>
          <a:r>
            <a:rPr lang="en-US" sz="2800" b="1" u="sng" dirty="0" smtClean="0">
              <a:latin typeface="Arial Rounded MT Bold" panose="020F0704030504030204" pitchFamily="34" charset="0"/>
            </a:rPr>
            <a:t>Carnatic style</a:t>
          </a:r>
          <a:endParaRPr lang="en-US" sz="2800" b="1" u="sng" dirty="0">
            <a:latin typeface="Arial Rounded MT Bold" panose="020F0704030504030204" pitchFamily="34" charset="0"/>
          </a:endParaRPr>
        </a:p>
      </dgm:t>
    </dgm:pt>
    <dgm:pt modelId="{86DD2AB0-4A93-4E05-AEF2-7874456F1E75}" type="parTrans" cxnId="{FDFDA9EF-FC14-4DD4-A6B3-A461AAD01E9C}">
      <dgm:prSet/>
      <dgm:spPr/>
      <dgm:t>
        <a:bodyPr/>
        <a:lstStyle/>
        <a:p>
          <a:endParaRPr lang="en-US"/>
        </a:p>
      </dgm:t>
    </dgm:pt>
    <dgm:pt modelId="{C3E6CD73-4A8E-40D1-A72A-A3647B69FA6D}" type="sibTrans" cxnId="{FDFDA9EF-FC14-4DD4-A6B3-A461AAD01E9C}">
      <dgm:prSet/>
      <dgm:spPr/>
      <dgm:t>
        <a:bodyPr/>
        <a:lstStyle/>
        <a:p>
          <a:endParaRPr lang="en-US"/>
        </a:p>
      </dgm:t>
    </dgm:pt>
    <dgm:pt modelId="{2A0FC6B3-7A81-421C-AEA4-101258C0D9C3}">
      <dgm:prSet phldrT="[Text]"/>
      <dgm:spPr/>
      <dgm:t>
        <a:bodyPr/>
        <a:lstStyle/>
        <a:p>
          <a:r>
            <a:rPr lang="en-US" b="1" dirty="0" smtClean="0">
              <a:latin typeface="Arial"/>
            </a:rPr>
            <a:t>Of more recent origin</a:t>
          </a:r>
          <a:endParaRPr lang="en-US" dirty="0">
            <a:latin typeface="Arial Rounded MT Bold" panose="020F0704030504030204" pitchFamily="34" charset="0"/>
          </a:endParaRPr>
        </a:p>
      </dgm:t>
    </dgm:pt>
    <dgm:pt modelId="{C299175C-6633-4AA7-9ADC-31A568304932}" type="parTrans" cxnId="{167AA607-9FD9-45A9-A318-8AD248B63539}">
      <dgm:prSet/>
      <dgm:spPr/>
      <dgm:t>
        <a:bodyPr/>
        <a:lstStyle/>
        <a:p>
          <a:endParaRPr lang="en-US"/>
        </a:p>
      </dgm:t>
    </dgm:pt>
    <dgm:pt modelId="{C88F7994-A0C3-4E5F-8120-DF72FA351ACB}" type="sibTrans" cxnId="{167AA607-9FD9-45A9-A318-8AD248B63539}">
      <dgm:prSet/>
      <dgm:spPr/>
      <dgm:t>
        <a:bodyPr/>
        <a:lstStyle/>
        <a:p>
          <a:endParaRPr lang="en-US"/>
        </a:p>
      </dgm:t>
    </dgm:pt>
    <dgm:pt modelId="{6DDAA7B3-E71B-44CA-A804-E28A859AD07E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No freedom </a:t>
          </a:r>
          <a:endParaRPr lang="en-US" dirty="0">
            <a:latin typeface="Arial Rounded MT Bold" panose="020F0704030504030204" pitchFamily="34" charset="0"/>
          </a:endParaRPr>
        </a:p>
      </dgm:t>
    </dgm:pt>
    <dgm:pt modelId="{B04D7129-1467-4C6D-8738-C618955E7371}" type="parTrans" cxnId="{324D92A5-7BA4-4972-8811-10C9DC41C81A}">
      <dgm:prSet/>
      <dgm:spPr/>
      <dgm:t>
        <a:bodyPr/>
        <a:lstStyle/>
        <a:p>
          <a:endParaRPr lang="en-US"/>
        </a:p>
      </dgm:t>
    </dgm:pt>
    <dgm:pt modelId="{43C1FBA3-DA12-43B6-955D-BBE64BC88E43}" type="sibTrans" cxnId="{324D92A5-7BA4-4972-8811-10C9DC41C81A}">
      <dgm:prSet/>
      <dgm:spPr/>
      <dgm:t>
        <a:bodyPr/>
        <a:lstStyle/>
        <a:p>
          <a:endParaRPr lang="en-US"/>
        </a:p>
      </dgm:t>
    </dgm:pt>
    <dgm:pt modelId="{C6742EC7-14ED-464F-830A-8BE46344278C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Hence, concept of </a:t>
          </a:r>
          <a:r>
            <a:rPr lang="en-US" dirty="0" err="1" smtClean="0">
              <a:latin typeface="Arial Rounded MT Bold" panose="020F0704030504030204" pitchFamily="34" charset="0"/>
            </a:rPr>
            <a:t>gharana</a:t>
          </a:r>
          <a:endParaRPr lang="en-US" dirty="0">
            <a:latin typeface="Arial Rounded MT Bold" panose="020F0704030504030204" pitchFamily="34" charset="0"/>
          </a:endParaRPr>
        </a:p>
      </dgm:t>
    </dgm:pt>
    <dgm:pt modelId="{D2DDB639-B943-40E8-A76E-BA30E6EDAB90}" type="parTrans" cxnId="{7E392FC0-C291-433F-8567-D8C57E42101C}">
      <dgm:prSet/>
      <dgm:spPr/>
      <dgm:t>
        <a:bodyPr/>
        <a:lstStyle/>
        <a:p>
          <a:endParaRPr lang="en-US"/>
        </a:p>
      </dgm:t>
    </dgm:pt>
    <dgm:pt modelId="{BFEED85F-93CE-4E07-8D8C-3841E45DF233}" type="sibTrans" cxnId="{7E392FC0-C291-433F-8567-D8C57E42101C}">
      <dgm:prSet/>
      <dgm:spPr/>
      <dgm:t>
        <a:bodyPr/>
        <a:lstStyle/>
        <a:p>
          <a:endParaRPr lang="en-US"/>
        </a:p>
      </dgm:t>
    </dgm:pt>
    <dgm:pt modelId="{65425A59-7760-43CE-B222-DB0AD8BA2AA9}">
      <dgm:prSet phldrT="[Text]"/>
      <dgm:spPr/>
      <dgm:t>
        <a:bodyPr/>
        <a:lstStyle/>
        <a:p>
          <a:endParaRPr lang="en-US" dirty="0"/>
        </a:p>
      </dgm:t>
    </dgm:pt>
    <dgm:pt modelId="{0A00FD62-FCFF-4F45-9AD4-80199A7DFF14}" type="parTrans" cxnId="{1A769661-6B94-43ED-8E7F-CBC9238C9C84}">
      <dgm:prSet/>
      <dgm:spPr/>
      <dgm:t>
        <a:bodyPr/>
        <a:lstStyle/>
        <a:p>
          <a:endParaRPr lang="en-US"/>
        </a:p>
      </dgm:t>
    </dgm:pt>
    <dgm:pt modelId="{241ED8F0-6DC2-457E-9D2E-8C691DC0D8EC}" type="sibTrans" cxnId="{1A769661-6B94-43ED-8E7F-CBC9238C9C84}">
      <dgm:prSet/>
      <dgm:spPr/>
      <dgm:t>
        <a:bodyPr/>
        <a:lstStyle/>
        <a:p>
          <a:endParaRPr lang="en-US"/>
        </a:p>
      </dgm:t>
    </dgm:pt>
    <dgm:pt modelId="{1AD5A6B8-92EF-4313-BE44-F725537C81A6}">
      <dgm:prSet phldrT="[Text]"/>
      <dgm:spPr/>
      <dgm:t>
        <a:bodyPr/>
        <a:lstStyle/>
        <a:p>
          <a:endParaRPr lang="en-US" dirty="0"/>
        </a:p>
      </dgm:t>
    </dgm:pt>
    <dgm:pt modelId="{EADA6A86-670D-4E97-9024-631D67F51B06}" type="parTrans" cxnId="{3D3FBDC7-9DA8-4142-8FEF-1A09295662F7}">
      <dgm:prSet/>
      <dgm:spPr/>
      <dgm:t>
        <a:bodyPr/>
        <a:lstStyle/>
        <a:p>
          <a:endParaRPr lang="en-US"/>
        </a:p>
      </dgm:t>
    </dgm:pt>
    <dgm:pt modelId="{A94A6CCB-02AE-4033-8914-96B244768422}" type="sibTrans" cxnId="{3D3FBDC7-9DA8-4142-8FEF-1A09295662F7}">
      <dgm:prSet/>
      <dgm:spPr/>
      <dgm:t>
        <a:bodyPr/>
        <a:lstStyle/>
        <a:p>
          <a:endParaRPr lang="en-US"/>
        </a:p>
      </dgm:t>
    </dgm:pt>
    <dgm:pt modelId="{17A03637-2E49-48E8-977E-F847796D26E3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No such </a:t>
          </a:r>
          <a:r>
            <a:rPr lang="en-US" dirty="0" err="1" smtClean="0">
              <a:latin typeface="Arial Rounded MT Bold" panose="020F0704030504030204" pitchFamily="34" charset="0"/>
            </a:rPr>
            <a:t>Gharana</a:t>
          </a:r>
          <a:endParaRPr lang="en-US" dirty="0">
            <a:latin typeface="Arial Rounded MT Bold" panose="020F0704030504030204" pitchFamily="34" charset="0"/>
          </a:endParaRPr>
        </a:p>
      </dgm:t>
    </dgm:pt>
    <dgm:pt modelId="{7DB06C7B-9D9A-46B8-859F-362460E8D98A}" type="parTrans" cxnId="{42EE4E0F-112F-458C-8000-08B091BCEEB5}">
      <dgm:prSet/>
      <dgm:spPr/>
      <dgm:t>
        <a:bodyPr/>
        <a:lstStyle/>
        <a:p>
          <a:endParaRPr lang="en-US"/>
        </a:p>
      </dgm:t>
    </dgm:pt>
    <dgm:pt modelId="{3D02E9E5-32F6-46C1-B7A4-576135EC7032}" type="sibTrans" cxnId="{42EE4E0F-112F-458C-8000-08B091BCEEB5}">
      <dgm:prSet/>
      <dgm:spPr/>
      <dgm:t>
        <a:bodyPr/>
        <a:lstStyle/>
        <a:p>
          <a:endParaRPr lang="en-US"/>
        </a:p>
      </dgm:t>
    </dgm:pt>
    <dgm:pt modelId="{6B60DE55-1463-4477-A1CC-2CC83624371A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Intellectual and spiritual music</a:t>
          </a:r>
          <a:endParaRPr lang="en-US" dirty="0">
            <a:latin typeface="Arial Rounded MT Bold" panose="020F0704030504030204" pitchFamily="34" charset="0"/>
          </a:endParaRPr>
        </a:p>
      </dgm:t>
    </dgm:pt>
    <dgm:pt modelId="{BBEB3AE4-8150-46B1-951E-9F172DFDB3B6}" type="parTrans" cxnId="{81A48BC2-7B13-446C-A886-72ACE8D69DB9}">
      <dgm:prSet/>
      <dgm:spPr/>
      <dgm:t>
        <a:bodyPr/>
        <a:lstStyle/>
        <a:p>
          <a:endParaRPr lang="en-US"/>
        </a:p>
      </dgm:t>
    </dgm:pt>
    <dgm:pt modelId="{2A3909CF-6D7D-48DF-9087-8BBB22CB46ED}" type="sibTrans" cxnId="{81A48BC2-7B13-446C-A886-72ACE8D69DB9}">
      <dgm:prSet/>
      <dgm:spPr/>
      <dgm:t>
        <a:bodyPr/>
        <a:lstStyle/>
        <a:p>
          <a:endParaRPr lang="en-US"/>
        </a:p>
      </dgm:t>
    </dgm:pt>
    <dgm:pt modelId="{5D2B9345-3121-468C-A704-102F18900D07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Emotional music</a:t>
          </a:r>
          <a:endParaRPr lang="en-US" dirty="0">
            <a:latin typeface="Arial Rounded MT Bold" panose="020F0704030504030204" pitchFamily="34" charset="0"/>
          </a:endParaRPr>
        </a:p>
      </dgm:t>
    </dgm:pt>
    <dgm:pt modelId="{7F22665A-FB99-47E3-BEE1-9F765A49E509}" type="parTrans" cxnId="{6AE4A439-CB9B-463A-BF15-DA8CCFE71CD7}">
      <dgm:prSet/>
      <dgm:spPr/>
      <dgm:t>
        <a:bodyPr/>
        <a:lstStyle/>
        <a:p>
          <a:endParaRPr lang="en-US"/>
        </a:p>
      </dgm:t>
    </dgm:pt>
    <dgm:pt modelId="{537EBA48-E18C-4927-875C-44FE2877412E}" type="sibTrans" cxnId="{6AE4A439-CB9B-463A-BF15-DA8CCFE71CD7}">
      <dgm:prSet/>
      <dgm:spPr/>
      <dgm:t>
        <a:bodyPr/>
        <a:lstStyle/>
        <a:p>
          <a:endParaRPr lang="en-US"/>
        </a:p>
      </dgm:t>
    </dgm:pt>
    <dgm:pt modelId="{4D6C9AD6-FA59-44C9-B11E-D0A8163F1AA3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Northern and western India</a:t>
          </a:r>
          <a:endParaRPr lang="en-US" dirty="0">
            <a:latin typeface="Arial Rounded MT Bold" panose="020F0704030504030204" pitchFamily="34" charset="0"/>
          </a:endParaRPr>
        </a:p>
      </dgm:t>
    </dgm:pt>
    <dgm:pt modelId="{2D5C90CE-0B9B-4A49-9E54-AA65DBC02C0D}" type="parTrans" cxnId="{24208B69-41F3-4D85-BAAF-DAA646E44097}">
      <dgm:prSet/>
      <dgm:spPr/>
      <dgm:t>
        <a:bodyPr/>
        <a:lstStyle/>
        <a:p>
          <a:endParaRPr lang="en-US"/>
        </a:p>
      </dgm:t>
    </dgm:pt>
    <dgm:pt modelId="{FD866EF8-C782-402E-B8CB-96CA00BF171E}" type="sibTrans" cxnId="{24208B69-41F3-4D85-BAAF-DAA646E44097}">
      <dgm:prSet/>
      <dgm:spPr/>
      <dgm:t>
        <a:bodyPr/>
        <a:lstStyle/>
        <a:p>
          <a:endParaRPr lang="en-US"/>
        </a:p>
      </dgm:t>
    </dgm:pt>
    <dgm:pt modelId="{7170B24A-7F18-4F04-BBD3-BB5A4F3F6048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Peninsular India</a:t>
          </a:r>
          <a:endParaRPr lang="en-US" dirty="0">
            <a:latin typeface="Arial Rounded MT Bold" panose="020F0704030504030204" pitchFamily="34" charset="0"/>
          </a:endParaRPr>
        </a:p>
      </dgm:t>
    </dgm:pt>
    <dgm:pt modelId="{14E8A7EA-5428-4825-BFDA-E55D2F31B773}" type="parTrans" cxnId="{54EA3D9D-9924-4025-925E-3EFF2DDECF0E}">
      <dgm:prSet/>
      <dgm:spPr/>
      <dgm:t>
        <a:bodyPr/>
        <a:lstStyle/>
        <a:p>
          <a:endParaRPr lang="en-US"/>
        </a:p>
      </dgm:t>
    </dgm:pt>
    <dgm:pt modelId="{45775A3C-9C40-4C0C-A18B-B64C843A1065}" type="sibTrans" cxnId="{54EA3D9D-9924-4025-925E-3EFF2DDECF0E}">
      <dgm:prSet/>
      <dgm:spPr/>
      <dgm:t>
        <a:bodyPr/>
        <a:lstStyle/>
        <a:p>
          <a:endParaRPr lang="en-US"/>
        </a:p>
      </dgm:t>
    </dgm:pt>
    <dgm:pt modelId="{AE6FB0DF-025E-43B8-8444-B7D4C6C0FFEA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More Ragas(72)-</a:t>
          </a:r>
          <a:r>
            <a:rPr lang="en-US" dirty="0" err="1" smtClean="0">
              <a:latin typeface="Arial Rounded MT Bold" panose="020F0704030504030204" pitchFamily="34" charset="0"/>
            </a:rPr>
            <a:t>melakarta</a:t>
          </a:r>
          <a:endParaRPr lang="en-US" dirty="0">
            <a:latin typeface="Arial Rounded MT Bold" panose="020F0704030504030204" pitchFamily="34" charset="0"/>
          </a:endParaRPr>
        </a:p>
      </dgm:t>
    </dgm:pt>
    <dgm:pt modelId="{C1C35D9C-4242-42D4-946C-C178DA96B748}" type="parTrans" cxnId="{74CF6A50-525D-4EB0-9EBE-E5A640A4B481}">
      <dgm:prSet/>
      <dgm:spPr/>
      <dgm:t>
        <a:bodyPr/>
        <a:lstStyle/>
        <a:p>
          <a:endParaRPr lang="en-US"/>
        </a:p>
      </dgm:t>
    </dgm:pt>
    <dgm:pt modelId="{7C460FE4-FE41-4A11-9F1A-235635F9694A}" type="sibTrans" cxnId="{74CF6A50-525D-4EB0-9EBE-E5A640A4B481}">
      <dgm:prSet/>
      <dgm:spPr/>
      <dgm:t>
        <a:bodyPr/>
        <a:lstStyle/>
        <a:p>
          <a:endParaRPr lang="en-US"/>
        </a:p>
      </dgm:t>
    </dgm:pt>
    <dgm:pt modelId="{45A33457-B959-459C-8E8A-6D04975B9A86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Less Ragas-6</a:t>
          </a:r>
          <a:endParaRPr lang="en-US" dirty="0">
            <a:latin typeface="Arial Rounded MT Bold" panose="020F0704030504030204" pitchFamily="34" charset="0"/>
          </a:endParaRPr>
        </a:p>
      </dgm:t>
    </dgm:pt>
    <dgm:pt modelId="{21E957CF-E67D-48DF-8A16-ED1A4C97B1A9}" type="parTrans" cxnId="{AE774B05-B7D2-4728-9735-F04E2931A97D}">
      <dgm:prSet/>
      <dgm:spPr/>
      <dgm:t>
        <a:bodyPr/>
        <a:lstStyle/>
        <a:p>
          <a:endParaRPr lang="en-US"/>
        </a:p>
      </dgm:t>
    </dgm:pt>
    <dgm:pt modelId="{2A8A6979-5F63-4E14-B288-74F9DBE8C1C3}" type="sibTrans" cxnId="{AE774B05-B7D2-4728-9735-F04E2931A97D}">
      <dgm:prSet/>
      <dgm:spPr/>
      <dgm:t>
        <a:bodyPr/>
        <a:lstStyle/>
        <a:p>
          <a:endParaRPr lang="en-US"/>
        </a:p>
      </dgm:t>
    </dgm:pt>
    <dgm:pt modelId="{D5A2BDB0-435F-4BDD-B297-F569B92A2079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Ragas </a:t>
          </a:r>
          <a:r>
            <a:rPr lang="en-US" dirty="0" err="1" smtClean="0">
              <a:latin typeface="Arial Rounded MT Bold" panose="020F0704030504030204" pitchFamily="34" charset="0"/>
            </a:rPr>
            <a:t>adhers</a:t>
          </a:r>
          <a:r>
            <a:rPr lang="en-US" dirty="0" smtClean="0">
              <a:latin typeface="Arial Rounded MT Bold" panose="020F0704030504030204" pitchFamily="34" charset="0"/>
            </a:rPr>
            <a:t> to </a:t>
          </a:r>
          <a:r>
            <a:rPr lang="en-US" dirty="0" err="1" smtClean="0">
              <a:latin typeface="Arial Rounded MT Bold" panose="020F0704030504030204" pitchFamily="34" charset="0"/>
            </a:rPr>
            <a:t>time,mood</a:t>
          </a:r>
          <a:r>
            <a:rPr lang="en-US" dirty="0" smtClean="0">
              <a:latin typeface="Arial Rounded MT Bold" panose="020F0704030504030204" pitchFamily="34" charset="0"/>
            </a:rPr>
            <a:t> and season etc.</a:t>
          </a:r>
          <a:endParaRPr lang="en-US" dirty="0">
            <a:latin typeface="Arial Rounded MT Bold" panose="020F0704030504030204" pitchFamily="34" charset="0"/>
          </a:endParaRPr>
        </a:p>
      </dgm:t>
    </dgm:pt>
    <dgm:pt modelId="{704AA4BF-9DF6-4FF4-A1D2-35910C0DBF7E}" type="parTrans" cxnId="{E9A8DDC8-7C02-4E2D-A0DC-DACFD23B7F28}">
      <dgm:prSet/>
      <dgm:spPr/>
      <dgm:t>
        <a:bodyPr/>
        <a:lstStyle/>
        <a:p>
          <a:endParaRPr lang="en-US"/>
        </a:p>
      </dgm:t>
    </dgm:pt>
    <dgm:pt modelId="{3CAA7B3B-37FE-4E70-9F29-DC0EB8BDF5BF}" type="sibTrans" cxnId="{E9A8DDC8-7C02-4E2D-A0DC-DACFD23B7F28}">
      <dgm:prSet/>
      <dgm:spPr/>
      <dgm:t>
        <a:bodyPr/>
        <a:lstStyle/>
        <a:p>
          <a:endParaRPr lang="en-US"/>
        </a:p>
      </dgm:t>
    </dgm:pt>
    <dgm:pt modelId="{EE4E35FF-34F4-4494-9327-EDA83D6889D4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Ragas doesn’t adhere to time or anything else</a:t>
          </a:r>
          <a:endParaRPr lang="en-US" dirty="0">
            <a:latin typeface="Arial Rounded MT Bold" panose="020F0704030504030204" pitchFamily="34" charset="0"/>
          </a:endParaRPr>
        </a:p>
      </dgm:t>
    </dgm:pt>
    <dgm:pt modelId="{71D8D067-DA7B-4BED-BB10-11CB14044C19}" type="parTrans" cxnId="{91C2B5A4-1B66-499F-8744-B86D54359551}">
      <dgm:prSet/>
      <dgm:spPr/>
      <dgm:t>
        <a:bodyPr/>
        <a:lstStyle/>
        <a:p>
          <a:endParaRPr lang="en-US"/>
        </a:p>
      </dgm:t>
    </dgm:pt>
    <dgm:pt modelId="{CAA99352-9745-44D0-A3B5-BCB2EBBDCED8}" type="sibTrans" cxnId="{91C2B5A4-1B66-499F-8744-B86D54359551}">
      <dgm:prSet/>
      <dgm:spPr/>
      <dgm:t>
        <a:bodyPr/>
        <a:lstStyle/>
        <a:p>
          <a:endParaRPr lang="en-US"/>
        </a:p>
      </dgm:t>
    </dgm:pt>
    <dgm:pt modelId="{7F1E2B28-5095-4A10-B460-1D30AB5B481F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More emphasis on vocal music</a:t>
          </a:r>
          <a:endParaRPr lang="en-US" dirty="0">
            <a:latin typeface="Arial Rounded MT Bold" panose="020F0704030504030204" pitchFamily="34" charset="0"/>
          </a:endParaRPr>
        </a:p>
      </dgm:t>
    </dgm:pt>
    <dgm:pt modelId="{5A92AD51-0279-479B-B7EF-52E736281876}" type="parTrans" cxnId="{2C2A8B20-FCB9-4576-B5B2-6A10949C0532}">
      <dgm:prSet/>
      <dgm:spPr/>
      <dgm:t>
        <a:bodyPr/>
        <a:lstStyle/>
        <a:p>
          <a:endParaRPr lang="en-US"/>
        </a:p>
      </dgm:t>
    </dgm:pt>
    <dgm:pt modelId="{B81B9A10-25BE-4316-B1F2-D264E940312F}" type="sibTrans" cxnId="{2C2A8B20-FCB9-4576-B5B2-6A10949C0532}">
      <dgm:prSet/>
      <dgm:spPr/>
      <dgm:t>
        <a:bodyPr/>
        <a:lstStyle/>
        <a:p>
          <a:endParaRPr lang="en-US"/>
        </a:p>
      </dgm:t>
    </dgm:pt>
    <dgm:pt modelId="{F053B534-9237-48F3-B515-6448BE37D00E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More emphasis on Instruments</a:t>
          </a:r>
          <a:endParaRPr lang="en-US" dirty="0">
            <a:latin typeface="Arial Rounded MT Bold" panose="020F0704030504030204" pitchFamily="34" charset="0"/>
          </a:endParaRPr>
        </a:p>
      </dgm:t>
    </dgm:pt>
    <dgm:pt modelId="{3707F76A-25F8-4942-8FDF-4B2811DC324A}" type="parTrans" cxnId="{518BC2EB-D157-4680-8F3B-B364BDFEB42E}">
      <dgm:prSet/>
      <dgm:spPr/>
      <dgm:t>
        <a:bodyPr/>
        <a:lstStyle/>
        <a:p>
          <a:endParaRPr lang="en-US"/>
        </a:p>
      </dgm:t>
    </dgm:pt>
    <dgm:pt modelId="{5EAAA7B8-9D5B-462C-B9D0-ADC03390D13A}" type="sibTrans" cxnId="{518BC2EB-D157-4680-8F3B-B364BDFEB42E}">
      <dgm:prSet/>
      <dgm:spPr/>
      <dgm:t>
        <a:bodyPr/>
        <a:lstStyle/>
        <a:p>
          <a:endParaRPr lang="en-US"/>
        </a:p>
      </dgm:t>
    </dgm:pt>
    <dgm:pt modelId="{1661C06D-0E4A-4FBF-9994-FBF1AD7157A0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Instruments-</a:t>
          </a:r>
          <a:r>
            <a:rPr lang="en-US" dirty="0" err="1" smtClean="0">
              <a:latin typeface="Arial Rounded MT Bold" panose="020F0704030504030204" pitchFamily="34" charset="0"/>
            </a:rPr>
            <a:t>veena,mridangam,mendolin</a:t>
          </a:r>
          <a:endParaRPr lang="en-US" dirty="0">
            <a:latin typeface="Arial Rounded MT Bold" panose="020F0704030504030204" pitchFamily="34" charset="0"/>
          </a:endParaRPr>
        </a:p>
      </dgm:t>
    </dgm:pt>
    <dgm:pt modelId="{F7500280-5239-47E6-B660-922ED13B7AF2}" type="parTrans" cxnId="{8757FD56-7345-4870-BE8D-532968B910BD}">
      <dgm:prSet/>
      <dgm:spPr/>
      <dgm:t>
        <a:bodyPr/>
        <a:lstStyle/>
        <a:p>
          <a:endParaRPr lang="en-US"/>
        </a:p>
      </dgm:t>
    </dgm:pt>
    <dgm:pt modelId="{125A1194-BBF8-4E3C-A882-85C64757B72F}" type="sibTrans" cxnId="{8757FD56-7345-4870-BE8D-532968B910BD}">
      <dgm:prSet/>
      <dgm:spPr/>
      <dgm:t>
        <a:bodyPr/>
        <a:lstStyle/>
        <a:p>
          <a:endParaRPr lang="en-US"/>
        </a:p>
      </dgm:t>
    </dgm:pt>
    <dgm:pt modelId="{57D79710-1AAE-4E37-9686-EBEFC967B910}">
      <dgm:prSet phldrT="[Text]"/>
      <dgm:spPr/>
      <dgm:t>
        <a:bodyPr/>
        <a:lstStyle/>
        <a:p>
          <a:r>
            <a:rPr lang="en-US" dirty="0" smtClean="0">
              <a:solidFill>
                <a:srgbClr val="7030A0"/>
              </a:solidFill>
              <a:latin typeface="Arial Rounded MT Bold" panose="020F0704030504030204" pitchFamily="34" charset="0"/>
            </a:rPr>
            <a:t>Common instruments-</a:t>
          </a:r>
          <a:r>
            <a:rPr lang="en-US" dirty="0" err="1" smtClean="0">
              <a:solidFill>
                <a:srgbClr val="7030A0"/>
              </a:solidFill>
              <a:latin typeface="Arial Rounded MT Bold" panose="020F0704030504030204" pitchFamily="34" charset="0"/>
            </a:rPr>
            <a:t>violin,flute</a:t>
          </a:r>
          <a:endParaRPr lang="en-US" dirty="0">
            <a:solidFill>
              <a:srgbClr val="7030A0"/>
            </a:solidFill>
            <a:latin typeface="Arial Rounded MT Bold" panose="020F0704030504030204" pitchFamily="34" charset="0"/>
          </a:endParaRPr>
        </a:p>
      </dgm:t>
    </dgm:pt>
    <dgm:pt modelId="{5F557F43-7D52-4194-AC72-980E53C616F2}" type="parTrans" cxnId="{C743CF72-37F2-431A-B446-C5224E4223D0}">
      <dgm:prSet/>
      <dgm:spPr/>
      <dgm:t>
        <a:bodyPr/>
        <a:lstStyle/>
        <a:p>
          <a:endParaRPr lang="en-US"/>
        </a:p>
      </dgm:t>
    </dgm:pt>
    <dgm:pt modelId="{AAB9DD5F-F8FA-4648-80E8-71EED3D6A343}" type="sibTrans" cxnId="{C743CF72-37F2-431A-B446-C5224E4223D0}">
      <dgm:prSet/>
      <dgm:spPr/>
      <dgm:t>
        <a:bodyPr/>
        <a:lstStyle/>
        <a:p>
          <a:endParaRPr lang="en-US"/>
        </a:p>
      </dgm:t>
    </dgm:pt>
    <dgm:pt modelId="{D8B03345-D1F8-49E7-B49A-E8B362C8F22E}">
      <dgm:prSet phldrT="[Text]"/>
      <dgm:spPr/>
      <dgm:t>
        <a:bodyPr/>
        <a:lstStyle/>
        <a:p>
          <a:endParaRPr lang="en-US" dirty="0"/>
        </a:p>
      </dgm:t>
    </dgm:pt>
    <dgm:pt modelId="{B50C2B49-2F51-46F1-A936-9E3DEBFBC8B2}" type="parTrans" cxnId="{AC9F57DA-1393-4CA2-B003-5FA4C7C4D111}">
      <dgm:prSet/>
      <dgm:spPr/>
      <dgm:t>
        <a:bodyPr/>
        <a:lstStyle/>
        <a:p>
          <a:endParaRPr lang="en-US"/>
        </a:p>
      </dgm:t>
    </dgm:pt>
    <dgm:pt modelId="{EDFE7BB4-AC5A-4BA4-B9FE-537A32131B61}" type="sibTrans" cxnId="{AC9F57DA-1393-4CA2-B003-5FA4C7C4D111}">
      <dgm:prSet/>
      <dgm:spPr/>
      <dgm:t>
        <a:bodyPr/>
        <a:lstStyle/>
        <a:p>
          <a:endParaRPr lang="en-US"/>
        </a:p>
      </dgm:t>
    </dgm:pt>
    <dgm:pt modelId="{2F5C843F-40AA-4C83-8CCD-D7C7CE87FB9D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Outside influence</a:t>
          </a:r>
          <a:endParaRPr lang="en-US" dirty="0">
            <a:latin typeface="Arial Rounded MT Bold" panose="020F0704030504030204" pitchFamily="34" charset="0"/>
          </a:endParaRPr>
        </a:p>
      </dgm:t>
    </dgm:pt>
    <dgm:pt modelId="{592F5B2E-8362-4547-ADA6-C418DA5B2196}" type="parTrans" cxnId="{14F65A6A-D839-46B8-BE68-AA89830AB219}">
      <dgm:prSet/>
      <dgm:spPr/>
      <dgm:t>
        <a:bodyPr/>
        <a:lstStyle/>
        <a:p>
          <a:endParaRPr lang="en-US"/>
        </a:p>
      </dgm:t>
    </dgm:pt>
    <dgm:pt modelId="{791535D2-5C28-4020-9A0D-7D0BA6C280E2}" type="sibTrans" cxnId="{14F65A6A-D839-46B8-BE68-AA89830AB219}">
      <dgm:prSet/>
      <dgm:spPr/>
      <dgm:t>
        <a:bodyPr/>
        <a:lstStyle/>
        <a:p>
          <a:endParaRPr lang="en-US"/>
        </a:p>
      </dgm:t>
    </dgm:pt>
    <dgm:pt modelId="{04BC7386-4431-4E15-A4A7-71E585E58D6B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Completely </a:t>
          </a:r>
          <a:r>
            <a:rPr lang="en-US" dirty="0" err="1" smtClean="0">
              <a:latin typeface="Arial Rounded MT Bold" panose="020F0704030504030204" pitchFamily="34" charset="0"/>
            </a:rPr>
            <a:t>indegeneous</a:t>
          </a:r>
          <a:endParaRPr lang="en-US" dirty="0">
            <a:latin typeface="Arial Rounded MT Bold" panose="020F0704030504030204" pitchFamily="34" charset="0"/>
          </a:endParaRPr>
        </a:p>
      </dgm:t>
    </dgm:pt>
    <dgm:pt modelId="{41D1EE4C-F9BE-4090-8B49-BA819D6C9580}" type="parTrans" cxnId="{4F66FAB0-BC54-4232-A40A-53B8DEF44080}">
      <dgm:prSet/>
      <dgm:spPr/>
      <dgm:t>
        <a:bodyPr/>
        <a:lstStyle/>
        <a:p>
          <a:endParaRPr lang="en-US"/>
        </a:p>
      </dgm:t>
    </dgm:pt>
    <dgm:pt modelId="{535353EC-17F0-4946-BEDC-73DCD1A02A63}" type="sibTrans" cxnId="{4F66FAB0-BC54-4232-A40A-53B8DEF44080}">
      <dgm:prSet/>
      <dgm:spPr/>
      <dgm:t>
        <a:bodyPr/>
        <a:lstStyle/>
        <a:p>
          <a:endParaRPr lang="en-US"/>
        </a:p>
      </dgm:t>
    </dgm:pt>
    <dgm:pt modelId="{144A1C6E-596F-4170-8560-C411BC3F57EF}">
      <dgm:prSet phldrT="[Text]"/>
      <dgm:spPr/>
      <dgm:t>
        <a:bodyPr/>
        <a:lstStyle/>
        <a:p>
          <a:r>
            <a:rPr lang="en-US" b="1" dirty="0" smtClean="0">
              <a:latin typeface="Arial"/>
            </a:rPr>
            <a:t>Gradual building up of tempo from very slow to very fast</a:t>
          </a:r>
          <a:endParaRPr lang="en-US" dirty="0">
            <a:latin typeface="Arial Rounded MT Bold" panose="020F0704030504030204" pitchFamily="34" charset="0"/>
          </a:endParaRPr>
        </a:p>
      </dgm:t>
    </dgm:pt>
    <dgm:pt modelId="{5B58F905-AFBF-4997-8665-FD4BAB2AA587}" type="parTrans" cxnId="{1DC9121D-1F03-4881-A3A6-F1E361D16C19}">
      <dgm:prSet/>
      <dgm:spPr/>
      <dgm:t>
        <a:bodyPr/>
        <a:lstStyle/>
        <a:p>
          <a:endParaRPr lang="en-US"/>
        </a:p>
      </dgm:t>
    </dgm:pt>
    <dgm:pt modelId="{A3BC8BCA-69E1-4F4C-B4BC-60FA66A5C127}" type="sibTrans" cxnId="{1DC9121D-1F03-4881-A3A6-F1E361D16C19}">
      <dgm:prSet/>
      <dgm:spPr/>
      <dgm:t>
        <a:bodyPr/>
        <a:lstStyle/>
        <a:p>
          <a:endParaRPr lang="en-US"/>
        </a:p>
      </dgm:t>
    </dgm:pt>
    <dgm:pt modelId="{EC1BFCB4-C778-4491-8E0C-6DC9401B9A4A}">
      <dgm:prSet phldrT="[Text]"/>
      <dgm:spPr/>
      <dgm:t>
        <a:bodyPr/>
        <a:lstStyle/>
        <a:p>
          <a:r>
            <a:rPr lang="en-US" b="1" dirty="0" smtClean="0">
              <a:latin typeface="Arial"/>
            </a:rPr>
            <a:t>Constant and fairly fast tempo throughout</a:t>
          </a:r>
          <a:endParaRPr lang="en-US" dirty="0">
            <a:latin typeface="Arial Rounded MT Bold" panose="020F0704030504030204" pitchFamily="34" charset="0"/>
          </a:endParaRPr>
        </a:p>
      </dgm:t>
    </dgm:pt>
    <dgm:pt modelId="{53E8C1AC-8B51-457B-8FDA-A9EE1B976D0C}" type="parTrans" cxnId="{66B4194B-7FA1-438D-8B7C-0BAD95FF6CB2}">
      <dgm:prSet/>
      <dgm:spPr/>
      <dgm:t>
        <a:bodyPr/>
        <a:lstStyle/>
        <a:p>
          <a:endParaRPr lang="en-US"/>
        </a:p>
      </dgm:t>
    </dgm:pt>
    <dgm:pt modelId="{1B537773-1A83-4564-BD80-E28D62DA3497}" type="sibTrans" cxnId="{66B4194B-7FA1-438D-8B7C-0BAD95FF6CB2}">
      <dgm:prSet/>
      <dgm:spPr/>
      <dgm:t>
        <a:bodyPr/>
        <a:lstStyle/>
        <a:p>
          <a:endParaRPr lang="en-US"/>
        </a:p>
      </dgm:t>
    </dgm:pt>
    <dgm:pt modelId="{031CDB1C-A2B3-41A9-A861-4DACA2B47B4A}">
      <dgm:prSet phldrT="[Text]"/>
      <dgm:spPr/>
      <dgm:t>
        <a:bodyPr/>
        <a:lstStyle/>
        <a:p>
          <a:endParaRPr lang="en-US" dirty="0">
            <a:latin typeface="Arial Rounded MT Bold" panose="020F0704030504030204" pitchFamily="34" charset="0"/>
          </a:endParaRPr>
        </a:p>
      </dgm:t>
    </dgm:pt>
    <dgm:pt modelId="{A9733C2E-6F94-4D89-BA35-172FBD8029EB}" type="parTrans" cxnId="{119BA9E8-E901-4DEB-B4BF-CBAC58B875B6}">
      <dgm:prSet/>
      <dgm:spPr/>
      <dgm:t>
        <a:bodyPr/>
        <a:lstStyle/>
        <a:p>
          <a:endParaRPr lang="en-US"/>
        </a:p>
      </dgm:t>
    </dgm:pt>
    <dgm:pt modelId="{6F7877F7-E281-4AAC-B9EF-C1C6B011F04E}" type="sibTrans" cxnId="{119BA9E8-E901-4DEB-B4BF-CBAC58B875B6}">
      <dgm:prSet/>
      <dgm:spPr/>
      <dgm:t>
        <a:bodyPr/>
        <a:lstStyle/>
        <a:p>
          <a:endParaRPr lang="en-US"/>
        </a:p>
      </dgm:t>
    </dgm:pt>
    <dgm:pt modelId="{A128F9E4-B25F-482D-A3ED-BC52B4BDC318}">
      <dgm:prSet phldrT="[Text]"/>
      <dgm:spPr/>
      <dgm:t>
        <a:bodyPr/>
        <a:lstStyle/>
        <a:p>
          <a:r>
            <a:rPr lang="en-US" dirty="0" smtClean="0"/>
            <a:t>Raga based</a:t>
          </a:r>
          <a:br>
            <a:rPr lang="en-US" dirty="0" smtClean="0"/>
          </a:br>
          <a:endParaRPr lang="en-US" dirty="0">
            <a:latin typeface="Arial Rounded MT Bold" panose="020F0704030504030204" pitchFamily="34" charset="0"/>
          </a:endParaRPr>
        </a:p>
      </dgm:t>
    </dgm:pt>
    <dgm:pt modelId="{27D0FDB1-B891-4187-98DD-F7F7D231F2F9}" type="parTrans" cxnId="{A73151CD-FA3A-4242-BABE-11BFF6B5A791}">
      <dgm:prSet/>
      <dgm:spPr/>
      <dgm:t>
        <a:bodyPr/>
        <a:lstStyle/>
        <a:p>
          <a:endParaRPr lang="en-US"/>
        </a:p>
      </dgm:t>
    </dgm:pt>
    <dgm:pt modelId="{49CDC10B-F61D-4E23-B206-C5E1ACD7FC33}" type="sibTrans" cxnId="{A73151CD-FA3A-4242-BABE-11BFF6B5A791}">
      <dgm:prSet/>
      <dgm:spPr/>
      <dgm:t>
        <a:bodyPr/>
        <a:lstStyle/>
        <a:p>
          <a:endParaRPr lang="en-US"/>
        </a:p>
      </dgm:t>
    </dgm:pt>
    <dgm:pt modelId="{76AE6353-4C28-40EA-AAE1-48B995F16E53}">
      <dgm:prSet phldrT="[Text]"/>
      <dgm:spPr/>
      <dgm:t>
        <a:bodyPr/>
        <a:lstStyle/>
        <a:p>
          <a:r>
            <a:rPr lang="en-US" dirty="0" err="1" smtClean="0">
              <a:latin typeface="Arial Rounded MT Bold" panose="020F0704030504030204" pitchFamily="34" charset="0"/>
            </a:rPr>
            <a:t>nstruments-table,sarangi,sitar,santoor</a:t>
          </a:r>
          <a:endParaRPr lang="en-US" dirty="0">
            <a:latin typeface="Arial Rounded MT Bold" panose="020F0704030504030204" pitchFamily="34" charset="0"/>
          </a:endParaRPr>
        </a:p>
      </dgm:t>
    </dgm:pt>
    <dgm:pt modelId="{1C969CD2-44A6-4C00-B29A-B9E2891553BC}" type="parTrans" cxnId="{670AC791-639A-4801-A44B-11E169C77066}">
      <dgm:prSet/>
      <dgm:spPr/>
      <dgm:t>
        <a:bodyPr/>
        <a:lstStyle/>
        <a:p>
          <a:endParaRPr lang="en-US"/>
        </a:p>
      </dgm:t>
    </dgm:pt>
    <dgm:pt modelId="{595070BA-9FBA-4693-8E36-34B4B3E01B1C}" type="sibTrans" cxnId="{670AC791-639A-4801-A44B-11E169C77066}">
      <dgm:prSet/>
      <dgm:spPr/>
      <dgm:t>
        <a:bodyPr/>
        <a:lstStyle/>
        <a:p>
          <a:endParaRPr lang="en-US"/>
        </a:p>
      </dgm:t>
    </dgm:pt>
    <dgm:pt modelId="{567095E6-131E-4899-8AF8-DAF362C67B97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Composition based</a:t>
          </a:r>
          <a:endParaRPr lang="en-US" dirty="0">
            <a:latin typeface="Arial Rounded MT Bold" panose="020F0704030504030204" pitchFamily="34" charset="0"/>
          </a:endParaRPr>
        </a:p>
      </dgm:t>
    </dgm:pt>
    <dgm:pt modelId="{9C8545EF-5345-49C6-AA08-2B80A1BB5B53}" type="parTrans" cxnId="{735CDFBC-3DC1-4C89-B84E-3D66F6BC29AA}">
      <dgm:prSet/>
      <dgm:spPr/>
      <dgm:t>
        <a:bodyPr/>
        <a:lstStyle/>
        <a:p>
          <a:endParaRPr lang="en-US"/>
        </a:p>
      </dgm:t>
    </dgm:pt>
    <dgm:pt modelId="{872168FC-8CBD-4009-A3C9-AB9FAC12FE53}" type="sibTrans" cxnId="{735CDFBC-3DC1-4C89-B84E-3D66F6BC29AA}">
      <dgm:prSet/>
      <dgm:spPr/>
      <dgm:t>
        <a:bodyPr/>
        <a:lstStyle/>
        <a:p>
          <a:endParaRPr lang="en-US"/>
        </a:p>
      </dgm:t>
    </dgm:pt>
    <dgm:pt modelId="{2FE71B05-C173-4400-BC8D-9174388EC1DF}" type="pres">
      <dgm:prSet presAssocID="{EF583068-37C2-4DDA-9672-3800A57A6AF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4D4B43-EDE3-43A3-82B7-F0DABEE04FD6}" type="pres">
      <dgm:prSet presAssocID="{6273CCC6-C9AA-4C28-946F-DFFD65B4FE13}" presName="composite" presStyleCnt="0"/>
      <dgm:spPr/>
    </dgm:pt>
    <dgm:pt modelId="{5EBC0C46-0D53-4C73-A189-C679D1B78B19}" type="pres">
      <dgm:prSet presAssocID="{6273CCC6-C9AA-4C28-946F-DFFD65B4FE1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E80F1-F5B5-4473-B695-1CE720559B00}" type="pres">
      <dgm:prSet presAssocID="{6273CCC6-C9AA-4C28-946F-DFFD65B4FE1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8BFA2-F0DF-40C0-BEBD-372F6E10649A}" type="pres">
      <dgm:prSet presAssocID="{60B1B91E-F247-4C76-9814-AE72F6688A0E}" presName="space" presStyleCnt="0"/>
      <dgm:spPr/>
    </dgm:pt>
    <dgm:pt modelId="{CA149C75-F852-4E1E-A3F5-C2E78CAD5FE3}" type="pres">
      <dgm:prSet presAssocID="{FD9DE813-321B-4A7F-8746-0BC4CB496021}" presName="composite" presStyleCnt="0"/>
      <dgm:spPr/>
    </dgm:pt>
    <dgm:pt modelId="{61AA3E9B-A277-43C1-925F-17AEB8CF5BFA}" type="pres">
      <dgm:prSet presAssocID="{FD9DE813-321B-4A7F-8746-0BC4CB49602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912CFF-7DC8-4D06-878A-9EE3D2BC0750}" type="pres">
      <dgm:prSet presAssocID="{FD9DE813-321B-4A7F-8746-0BC4CB49602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EEB29C-D9BB-4E15-9001-F71885AF060C}" type="presOf" srcId="{2A0FC6B3-7A81-421C-AEA4-101258C0D9C3}" destId="{38912CFF-7DC8-4D06-878A-9EE3D2BC0750}" srcOrd="0" destOrd="0" presId="urn:microsoft.com/office/officeart/2005/8/layout/hList1"/>
    <dgm:cxn modelId="{E8F666DA-3D29-4821-9C94-D0FD716AEDD9}" type="presOf" srcId="{45A33457-B959-459C-8E8A-6D04975B9A86}" destId="{F05E80F1-F5B5-4473-B695-1CE720559B00}" srcOrd="0" destOrd="6" presId="urn:microsoft.com/office/officeart/2005/8/layout/hList1"/>
    <dgm:cxn modelId="{F026DCA3-760B-467E-8B23-270BAC2A779A}" type="presOf" srcId="{EE4E35FF-34F4-4494-9327-EDA83D6889D4}" destId="{38912CFF-7DC8-4D06-878A-9EE3D2BC0750}" srcOrd="0" destOrd="7" presId="urn:microsoft.com/office/officeart/2005/8/layout/hList1"/>
    <dgm:cxn modelId="{043D1AA5-3845-4F79-B346-9748840F4E70}" type="presOf" srcId="{D8B03345-D1F8-49E7-B49A-E8B362C8F22E}" destId="{F05E80F1-F5B5-4473-B695-1CE720559B00}" srcOrd="0" destOrd="12" presId="urn:microsoft.com/office/officeart/2005/8/layout/hList1"/>
    <dgm:cxn modelId="{E9A8DDC8-7C02-4E2D-A0DC-DACFD23B7F28}" srcId="{6273CCC6-C9AA-4C28-946F-DFFD65B4FE13}" destId="{D5A2BDB0-435F-4BDD-B297-F569B92A2079}" srcOrd="7" destOrd="0" parTransId="{704AA4BF-9DF6-4FF4-A1D2-35910C0DBF7E}" sibTransId="{3CAA7B3B-37FE-4E70-9F29-DC0EB8BDF5BF}"/>
    <dgm:cxn modelId="{F0712F6E-C562-4AC7-800E-6EBBBCFF9243}" type="presOf" srcId="{A128F9E4-B25F-482D-A3ED-BC52B4BDC318}" destId="{F05E80F1-F5B5-4473-B695-1CE720559B00}" srcOrd="0" destOrd="10" presId="urn:microsoft.com/office/officeart/2005/8/layout/hList1"/>
    <dgm:cxn modelId="{14F65A6A-D839-46B8-BE68-AA89830AB219}" srcId="{6273CCC6-C9AA-4C28-946F-DFFD65B4FE13}" destId="{2F5C843F-40AA-4C83-8CCD-D7C7CE87FB9D}" srcOrd="1" destOrd="0" parTransId="{592F5B2E-8362-4547-ADA6-C418DA5B2196}" sibTransId="{791535D2-5C28-4020-9A0D-7D0BA6C280E2}"/>
    <dgm:cxn modelId="{CCCD1A96-20D1-4117-B473-58C9027C38B5}" srcId="{6273CCC6-C9AA-4C28-946F-DFFD65B4FE13}" destId="{F04AED90-6D1F-4566-82BE-481C4F458A9F}" srcOrd="0" destOrd="0" parTransId="{CBA48DA2-F639-41C5-9148-BFC79BA00562}" sibTransId="{7F3650D8-E7EA-40CA-B925-44E979C54CFF}"/>
    <dgm:cxn modelId="{81A48BC2-7B13-446C-A886-72ACE8D69DB9}" srcId="{FD9DE813-321B-4A7F-8746-0BC4CB496021}" destId="{6B60DE55-1463-4477-A1CC-2CC83624371A}" srcOrd="4" destOrd="0" parTransId="{BBEB3AE4-8150-46B1-951E-9F172DFDB3B6}" sibTransId="{2A3909CF-6D7D-48DF-9087-8BBB22CB46ED}"/>
    <dgm:cxn modelId="{1764B71B-630C-46AE-BDF9-D73DE97826D7}" type="presOf" srcId="{7170B24A-7F18-4F04-BBD3-BB5A4F3F6048}" destId="{38912CFF-7DC8-4D06-878A-9EE3D2BC0750}" srcOrd="0" destOrd="5" presId="urn:microsoft.com/office/officeart/2005/8/layout/hList1"/>
    <dgm:cxn modelId="{AC9F57DA-1393-4CA2-B003-5FA4C7C4D111}" srcId="{6273CCC6-C9AA-4C28-946F-DFFD65B4FE13}" destId="{D8B03345-D1F8-49E7-B49A-E8B362C8F22E}" srcOrd="12" destOrd="0" parTransId="{B50C2B49-2F51-46F1-A936-9E3DEBFBC8B2}" sibTransId="{EDFE7BB4-AC5A-4BA4-B9FE-537A32131B61}"/>
    <dgm:cxn modelId="{A73151CD-FA3A-4242-BABE-11BFF6B5A791}" srcId="{6273CCC6-C9AA-4C28-946F-DFFD65B4FE13}" destId="{A128F9E4-B25F-482D-A3ED-BC52B4BDC318}" srcOrd="10" destOrd="0" parTransId="{27D0FDB1-B891-4187-98DD-F7F7D231F2F9}" sibTransId="{49CDC10B-F61D-4E23-B206-C5E1ACD7FC33}"/>
    <dgm:cxn modelId="{518BC2EB-D157-4680-8F3B-B364BDFEB42E}" srcId="{6273CCC6-C9AA-4C28-946F-DFFD65B4FE13}" destId="{F053B534-9237-48F3-B515-6448BE37D00E}" srcOrd="8" destOrd="0" parTransId="{3707F76A-25F8-4942-8FDF-4B2811DC324A}" sibTransId="{5EAAA7B8-9D5B-462C-B9D0-ADC03390D13A}"/>
    <dgm:cxn modelId="{27D98A3C-2464-43D6-9128-96EEEFFFD96B}" type="presOf" srcId="{031CDB1C-A2B3-41A9-A861-4DACA2B47B4A}" destId="{38912CFF-7DC8-4D06-878A-9EE3D2BC0750}" srcOrd="0" destOrd="11" presId="urn:microsoft.com/office/officeart/2005/8/layout/hList1"/>
    <dgm:cxn modelId="{AA196462-3FCA-4471-AFDD-86D73D16F94A}" srcId="{6273CCC6-C9AA-4C28-946F-DFFD65B4FE13}" destId="{B1DCE897-4C87-4685-B953-D27E0619BEDC}" srcOrd="2" destOrd="0" parTransId="{E88FB9C3-5F5D-4B2C-8F69-8E5D053CEF37}" sibTransId="{93379D99-8465-4D6F-B5CB-A8674F75439D}"/>
    <dgm:cxn modelId="{2FD0D9B3-4A1B-4082-A79F-1016F6C432E9}" type="presOf" srcId="{57D79710-1AAE-4E37-9686-EBEFC967B910}" destId="{F05E80F1-F5B5-4473-B695-1CE720559B00}" srcOrd="0" destOrd="13" presId="urn:microsoft.com/office/officeart/2005/8/layout/hList1"/>
    <dgm:cxn modelId="{D1B55ADB-D8DC-4DDA-B13B-878D744938DE}" type="presOf" srcId="{D5A2BDB0-435F-4BDD-B297-F569B92A2079}" destId="{F05E80F1-F5B5-4473-B695-1CE720559B00}" srcOrd="0" destOrd="7" presId="urn:microsoft.com/office/officeart/2005/8/layout/hList1"/>
    <dgm:cxn modelId="{D0A0006B-3F39-4A20-A9BC-5071D33A1AB9}" srcId="{EF583068-37C2-4DDA-9672-3800A57A6AFF}" destId="{6273CCC6-C9AA-4C28-946F-DFFD65B4FE13}" srcOrd="0" destOrd="0" parTransId="{761CDD3A-D7B5-47EB-8773-3D7A891117EF}" sibTransId="{60B1B91E-F247-4C76-9814-AE72F6688A0E}"/>
    <dgm:cxn modelId="{735CDFBC-3DC1-4C89-B84E-3D66F6BC29AA}" srcId="{FD9DE813-321B-4A7F-8746-0BC4CB496021}" destId="{567095E6-131E-4899-8AF8-DAF362C67B97}" srcOrd="10" destOrd="0" parTransId="{9C8545EF-5345-49C6-AA08-2B80A1BB5B53}" sibTransId="{872168FC-8CBD-4009-A3C9-AB9FAC12FE53}"/>
    <dgm:cxn modelId="{6AE4A439-CB9B-463A-BF15-DA8CCFE71CD7}" srcId="{6273CCC6-C9AA-4C28-946F-DFFD65B4FE13}" destId="{5D2B9345-3121-468C-A704-102F18900D07}" srcOrd="4" destOrd="0" parTransId="{7F22665A-FB99-47E3-BEE1-9F765A49E509}" sibTransId="{537EBA48-E18C-4927-875C-44FE2877412E}"/>
    <dgm:cxn modelId="{8892BDF2-A342-4F3A-B904-4BC9395D3E03}" type="presOf" srcId="{FD9DE813-321B-4A7F-8746-0BC4CB496021}" destId="{61AA3E9B-A277-43C1-925F-17AEB8CF5BFA}" srcOrd="0" destOrd="0" presId="urn:microsoft.com/office/officeart/2005/8/layout/hList1"/>
    <dgm:cxn modelId="{119DFC78-CF24-45BF-9181-F1B9286575A0}" type="presOf" srcId="{65425A59-7760-43CE-B222-DB0AD8BA2AA9}" destId="{F05E80F1-F5B5-4473-B695-1CE720559B00}" srcOrd="0" destOrd="14" presId="urn:microsoft.com/office/officeart/2005/8/layout/hList1"/>
    <dgm:cxn modelId="{8DAC7C09-7C19-4CA9-966C-ABB3DC9405E2}" type="presOf" srcId="{6273CCC6-C9AA-4C28-946F-DFFD65B4FE13}" destId="{5EBC0C46-0D53-4C73-A189-C679D1B78B19}" srcOrd="0" destOrd="0" presId="urn:microsoft.com/office/officeart/2005/8/layout/hList1"/>
    <dgm:cxn modelId="{2C2A8B20-FCB9-4576-B5B2-6A10949C0532}" srcId="{FD9DE813-321B-4A7F-8746-0BC4CB496021}" destId="{7F1E2B28-5095-4A10-B460-1D30AB5B481F}" srcOrd="8" destOrd="0" parTransId="{5A92AD51-0279-479B-B7EF-52E736281876}" sibTransId="{B81B9A10-25BE-4316-B1F2-D264E940312F}"/>
    <dgm:cxn modelId="{0688770C-E58E-4C4A-A22A-DC9FF8B89CA2}" type="presOf" srcId="{5D2B9345-3121-468C-A704-102F18900D07}" destId="{F05E80F1-F5B5-4473-B695-1CE720559B00}" srcOrd="0" destOrd="4" presId="urn:microsoft.com/office/officeart/2005/8/layout/hList1"/>
    <dgm:cxn modelId="{E9E588CD-DB85-46FD-8F36-31CDBF40FB76}" type="presOf" srcId="{4D6C9AD6-FA59-44C9-B11E-D0A8163F1AA3}" destId="{F05E80F1-F5B5-4473-B695-1CE720559B00}" srcOrd="0" destOrd="5" presId="urn:microsoft.com/office/officeart/2005/8/layout/hList1"/>
    <dgm:cxn modelId="{9A0E9DB1-720B-4D48-B236-EDE16D7B5BA0}" type="presOf" srcId="{6DDAA7B3-E71B-44CA-A804-E28A859AD07E}" destId="{38912CFF-7DC8-4D06-878A-9EE3D2BC0750}" srcOrd="0" destOrd="2" presId="urn:microsoft.com/office/officeart/2005/8/layout/hList1"/>
    <dgm:cxn modelId="{23ADDEC4-D13B-4F13-B80F-F5DE0F925B78}" type="presOf" srcId="{EC1BFCB4-C778-4491-8E0C-6DC9401B9A4A}" destId="{38912CFF-7DC8-4D06-878A-9EE3D2BC0750}" srcOrd="0" destOrd="9" presId="urn:microsoft.com/office/officeart/2005/8/layout/hList1"/>
    <dgm:cxn modelId="{0C357A5E-22D3-414F-8665-C589E92947C4}" type="presOf" srcId="{76AE6353-4C28-40EA-AAE1-48B995F16E53}" destId="{F05E80F1-F5B5-4473-B695-1CE720559B00}" srcOrd="0" destOrd="11" presId="urn:microsoft.com/office/officeart/2005/8/layout/hList1"/>
    <dgm:cxn modelId="{1E7C763B-A5F4-4A91-897B-C2F8A3CE6674}" type="presOf" srcId="{7F1E2B28-5095-4A10-B460-1D30AB5B481F}" destId="{38912CFF-7DC8-4D06-878A-9EE3D2BC0750}" srcOrd="0" destOrd="8" presId="urn:microsoft.com/office/officeart/2005/8/layout/hList1"/>
    <dgm:cxn modelId="{91C2B5A4-1B66-499F-8744-B86D54359551}" srcId="{FD9DE813-321B-4A7F-8746-0BC4CB496021}" destId="{EE4E35FF-34F4-4494-9327-EDA83D6889D4}" srcOrd="7" destOrd="0" parTransId="{71D8D067-DA7B-4BED-BB10-11CB14044C19}" sibTransId="{CAA99352-9745-44D0-A3B5-BCB2EBBDCED8}"/>
    <dgm:cxn modelId="{2AC0ADD9-7879-4C2C-8CF0-C5901B754624}" type="presOf" srcId="{C6742EC7-14ED-464F-830A-8BE46344278C}" destId="{F05E80F1-F5B5-4473-B695-1CE720559B00}" srcOrd="0" destOrd="3" presId="urn:microsoft.com/office/officeart/2005/8/layout/hList1"/>
    <dgm:cxn modelId="{FFB2512A-0C7D-4382-84E9-0DA7C081221E}" type="presOf" srcId="{144A1C6E-596F-4170-8560-C411BC3F57EF}" destId="{F05E80F1-F5B5-4473-B695-1CE720559B00}" srcOrd="0" destOrd="9" presId="urn:microsoft.com/office/officeart/2005/8/layout/hList1"/>
    <dgm:cxn modelId="{FDFDA9EF-FC14-4DD4-A6B3-A461AAD01E9C}" srcId="{EF583068-37C2-4DDA-9672-3800A57A6AFF}" destId="{FD9DE813-321B-4A7F-8746-0BC4CB496021}" srcOrd="1" destOrd="0" parTransId="{86DD2AB0-4A93-4E05-AEF2-7874456F1E75}" sibTransId="{C3E6CD73-4A8E-40D1-A72A-A3647B69FA6D}"/>
    <dgm:cxn modelId="{167AA607-9FD9-45A9-A318-8AD248B63539}" srcId="{FD9DE813-321B-4A7F-8746-0BC4CB496021}" destId="{2A0FC6B3-7A81-421C-AEA4-101258C0D9C3}" srcOrd="0" destOrd="0" parTransId="{C299175C-6633-4AA7-9ADC-31A568304932}" sibTransId="{C88F7994-A0C3-4E5F-8120-DF72FA351ACB}"/>
    <dgm:cxn modelId="{C6052A18-79DE-4944-8774-6004EA5FD55C}" type="presOf" srcId="{567095E6-131E-4899-8AF8-DAF362C67B97}" destId="{38912CFF-7DC8-4D06-878A-9EE3D2BC0750}" srcOrd="0" destOrd="10" presId="urn:microsoft.com/office/officeart/2005/8/layout/hList1"/>
    <dgm:cxn modelId="{42EE4E0F-112F-458C-8000-08B091BCEEB5}" srcId="{FD9DE813-321B-4A7F-8746-0BC4CB496021}" destId="{17A03637-2E49-48E8-977E-F847796D26E3}" srcOrd="3" destOrd="0" parTransId="{7DB06C7B-9D9A-46B8-859F-362460E8D98A}" sibTransId="{3D02E9E5-32F6-46C1-B7A4-576135EC7032}"/>
    <dgm:cxn modelId="{1B7F25F1-C858-40DF-85C6-4D975AD857D6}" type="presOf" srcId="{F04AED90-6D1F-4566-82BE-481C4F458A9F}" destId="{F05E80F1-F5B5-4473-B695-1CE720559B00}" srcOrd="0" destOrd="0" presId="urn:microsoft.com/office/officeart/2005/8/layout/hList1"/>
    <dgm:cxn modelId="{8AC6D8C8-85D3-4323-B07B-1930A7CDB6A3}" type="presOf" srcId="{AE6FB0DF-025E-43B8-8444-B7D4C6C0FFEA}" destId="{38912CFF-7DC8-4D06-878A-9EE3D2BC0750}" srcOrd="0" destOrd="6" presId="urn:microsoft.com/office/officeart/2005/8/layout/hList1"/>
    <dgm:cxn modelId="{74CF6A50-525D-4EB0-9EBE-E5A640A4B481}" srcId="{FD9DE813-321B-4A7F-8746-0BC4CB496021}" destId="{AE6FB0DF-025E-43B8-8444-B7D4C6C0FFEA}" srcOrd="6" destOrd="0" parTransId="{C1C35D9C-4242-42D4-946C-C178DA96B748}" sibTransId="{7C460FE4-FE41-4A11-9F1A-235635F9694A}"/>
    <dgm:cxn modelId="{3E4930C7-A3BA-4EBA-B1EA-BA74F06DBA22}" type="presOf" srcId="{1661C06D-0E4A-4FBF-9994-FBF1AD7157A0}" destId="{38912CFF-7DC8-4D06-878A-9EE3D2BC0750}" srcOrd="0" destOrd="12" presId="urn:microsoft.com/office/officeart/2005/8/layout/hList1"/>
    <dgm:cxn modelId="{54EA3D9D-9924-4025-925E-3EFF2DDECF0E}" srcId="{FD9DE813-321B-4A7F-8746-0BC4CB496021}" destId="{7170B24A-7F18-4F04-BBD3-BB5A4F3F6048}" srcOrd="5" destOrd="0" parTransId="{14E8A7EA-5428-4825-BFDA-E55D2F31B773}" sibTransId="{45775A3C-9C40-4C0C-A18B-B64C843A1065}"/>
    <dgm:cxn modelId="{670AC791-639A-4801-A44B-11E169C77066}" srcId="{6273CCC6-C9AA-4C28-946F-DFFD65B4FE13}" destId="{76AE6353-4C28-40EA-AAE1-48B995F16E53}" srcOrd="11" destOrd="0" parTransId="{1C969CD2-44A6-4C00-B29A-B9E2891553BC}" sibTransId="{595070BA-9FBA-4693-8E36-34B4B3E01B1C}"/>
    <dgm:cxn modelId="{C743CF72-37F2-431A-B446-C5224E4223D0}" srcId="{6273CCC6-C9AA-4C28-946F-DFFD65B4FE13}" destId="{57D79710-1AAE-4E37-9686-EBEFC967B910}" srcOrd="13" destOrd="0" parTransId="{5F557F43-7D52-4194-AC72-980E53C616F2}" sibTransId="{AAB9DD5F-F8FA-4648-80E8-71EED3D6A343}"/>
    <dgm:cxn modelId="{5EC98226-7269-46AD-9A3C-C6C407E275CC}" type="presOf" srcId="{04BC7386-4431-4E15-A4A7-71E585E58D6B}" destId="{38912CFF-7DC8-4D06-878A-9EE3D2BC0750}" srcOrd="0" destOrd="1" presId="urn:microsoft.com/office/officeart/2005/8/layout/hList1"/>
    <dgm:cxn modelId="{B165F979-6368-4691-B6EC-48CECBF77A3A}" type="presOf" srcId="{2F5C843F-40AA-4C83-8CCD-D7C7CE87FB9D}" destId="{F05E80F1-F5B5-4473-B695-1CE720559B00}" srcOrd="0" destOrd="1" presId="urn:microsoft.com/office/officeart/2005/8/layout/hList1"/>
    <dgm:cxn modelId="{3D3FBDC7-9DA8-4142-8FEF-1A09295662F7}" srcId="{FD9DE813-321B-4A7F-8746-0BC4CB496021}" destId="{1AD5A6B8-92EF-4313-BE44-F725537C81A6}" srcOrd="13" destOrd="0" parTransId="{EADA6A86-670D-4E97-9024-631D67F51B06}" sibTransId="{A94A6CCB-02AE-4033-8914-96B244768422}"/>
    <dgm:cxn modelId="{7E392FC0-C291-433F-8567-D8C57E42101C}" srcId="{6273CCC6-C9AA-4C28-946F-DFFD65B4FE13}" destId="{C6742EC7-14ED-464F-830A-8BE46344278C}" srcOrd="3" destOrd="0" parTransId="{D2DDB639-B943-40E8-A76E-BA30E6EDAB90}" sibTransId="{BFEED85F-93CE-4E07-8D8C-3841E45DF233}"/>
    <dgm:cxn modelId="{6889774B-1CD8-411E-8087-09C02FC89F18}" type="presOf" srcId="{6B60DE55-1463-4477-A1CC-2CC83624371A}" destId="{38912CFF-7DC8-4D06-878A-9EE3D2BC0750}" srcOrd="0" destOrd="4" presId="urn:microsoft.com/office/officeart/2005/8/layout/hList1"/>
    <dgm:cxn modelId="{D6C7ABD1-ED3D-4622-B4A1-80D77AAFAC77}" type="presOf" srcId="{B1DCE897-4C87-4685-B953-D27E0619BEDC}" destId="{F05E80F1-F5B5-4473-B695-1CE720559B00}" srcOrd="0" destOrd="2" presId="urn:microsoft.com/office/officeart/2005/8/layout/hList1"/>
    <dgm:cxn modelId="{D39015C1-6440-498C-9DC8-9058F32773FA}" type="presOf" srcId="{F053B534-9237-48F3-B515-6448BE37D00E}" destId="{F05E80F1-F5B5-4473-B695-1CE720559B00}" srcOrd="0" destOrd="8" presId="urn:microsoft.com/office/officeart/2005/8/layout/hList1"/>
    <dgm:cxn modelId="{119BA9E8-E901-4DEB-B4BF-CBAC58B875B6}" srcId="{FD9DE813-321B-4A7F-8746-0BC4CB496021}" destId="{031CDB1C-A2B3-41A9-A861-4DACA2B47B4A}" srcOrd="11" destOrd="0" parTransId="{A9733C2E-6F94-4D89-BA35-172FBD8029EB}" sibTransId="{6F7877F7-E281-4AAC-B9EF-C1C6B011F04E}"/>
    <dgm:cxn modelId="{1A769661-6B94-43ED-8E7F-CBC9238C9C84}" srcId="{6273CCC6-C9AA-4C28-946F-DFFD65B4FE13}" destId="{65425A59-7760-43CE-B222-DB0AD8BA2AA9}" srcOrd="14" destOrd="0" parTransId="{0A00FD62-FCFF-4F45-9AD4-80199A7DFF14}" sibTransId="{241ED8F0-6DC2-457E-9D2E-8C691DC0D8EC}"/>
    <dgm:cxn modelId="{4F66FAB0-BC54-4232-A40A-53B8DEF44080}" srcId="{FD9DE813-321B-4A7F-8746-0BC4CB496021}" destId="{04BC7386-4431-4E15-A4A7-71E585E58D6B}" srcOrd="1" destOrd="0" parTransId="{41D1EE4C-F9BE-4090-8B49-BA819D6C9580}" sibTransId="{535353EC-17F0-4946-BEDC-73DCD1A02A63}"/>
    <dgm:cxn modelId="{324D92A5-7BA4-4972-8811-10C9DC41C81A}" srcId="{FD9DE813-321B-4A7F-8746-0BC4CB496021}" destId="{6DDAA7B3-E71B-44CA-A804-E28A859AD07E}" srcOrd="2" destOrd="0" parTransId="{B04D7129-1467-4C6D-8738-C618955E7371}" sibTransId="{43C1FBA3-DA12-43B6-955D-BBE64BC88E43}"/>
    <dgm:cxn modelId="{AE774B05-B7D2-4728-9735-F04E2931A97D}" srcId="{6273CCC6-C9AA-4C28-946F-DFFD65B4FE13}" destId="{45A33457-B959-459C-8E8A-6D04975B9A86}" srcOrd="6" destOrd="0" parTransId="{21E957CF-E67D-48DF-8A16-ED1A4C97B1A9}" sibTransId="{2A8A6979-5F63-4E14-B288-74F9DBE8C1C3}"/>
    <dgm:cxn modelId="{24208B69-41F3-4D85-BAAF-DAA646E44097}" srcId="{6273CCC6-C9AA-4C28-946F-DFFD65B4FE13}" destId="{4D6C9AD6-FA59-44C9-B11E-D0A8163F1AA3}" srcOrd="5" destOrd="0" parTransId="{2D5C90CE-0B9B-4A49-9E54-AA65DBC02C0D}" sibTransId="{FD866EF8-C782-402E-B8CB-96CA00BF171E}"/>
    <dgm:cxn modelId="{73BBA426-4B3E-49C1-BB63-992BB153E5A7}" type="presOf" srcId="{1AD5A6B8-92EF-4313-BE44-F725537C81A6}" destId="{38912CFF-7DC8-4D06-878A-9EE3D2BC0750}" srcOrd="0" destOrd="13" presId="urn:microsoft.com/office/officeart/2005/8/layout/hList1"/>
    <dgm:cxn modelId="{F1D6E924-B60F-4BF9-9C37-240F3A084EFF}" type="presOf" srcId="{17A03637-2E49-48E8-977E-F847796D26E3}" destId="{38912CFF-7DC8-4D06-878A-9EE3D2BC0750}" srcOrd="0" destOrd="3" presId="urn:microsoft.com/office/officeart/2005/8/layout/hList1"/>
    <dgm:cxn modelId="{8757FD56-7345-4870-BE8D-532968B910BD}" srcId="{FD9DE813-321B-4A7F-8746-0BC4CB496021}" destId="{1661C06D-0E4A-4FBF-9994-FBF1AD7157A0}" srcOrd="12" destOrd="0" parTransId="{F7500280-5239-47E6-B660-922ED13B7AF2}" sibTransId="{125A1194-BBF8-4E3C-A882-85C64757B72F}"/>
    <dgm:cxn modelId="{7A8CF10E-C8CC-4E1A-8C32-612C391D6268}" type="presOf" srcId="{EF583068-37C2-4DDA-9672-3800A57A6AFF}" destId="{2FE71B05-C173-4400-BC8D-9174388EC1DF}" srcOrd="0" destOrd="0" presId="urn:microsoft.com/office/officeart/2005/8/layout/hList1"/>
    <dgm:cxn modelId="{66B4194B-7FA1-438D-8B7C-0BAD95FF6CB2}" srcId="{FD9DE813-321B-4A7F-8746-0BC4CB496021}" destId="{EC1BFCB4-C778-4491-8E0C-6DC9401B9A4A}" srcOrd="9" destOrd="0" parTransId="{53E8C1AC-8B51-457B-8FDA-A9EE1B976D0C}" sibTransId="{1B537773-1A83-4564-BD80-E28D62DA3497}"/>
    <dgm:cxn modelId="{1DC9121D-1F03-4881-A3A6-F1E361D16C19}" srcId="{6273CCC6-C9AA-4C28-946F-DFFD65B4FE13}" destId="{144A1C6E-596F-4170-8560-C411BC3F57EF}" srcOrd="9" destOrd="0" parTransId="{5B58F905-AFBF-4997-8665-FD4BAB2AA587}" sibTransId="{A3BC8BCA-69E1-4F4C-B4BC-60FA66A5C127}"/>
    <dgm:cxn modelId="{5B0AD7B3-043A-4337-90B2-1A4E20D0D6B3}" type="presParOf" srcId="{2FE71B05-C173-4400-BC8D-9174388EC1DF}" destId="{204D4B43-EDE3-43A3-82B7-F0DABEE04FD6}" srcOrd="0" destOrd="0" presId="urn:microsoft.com/office/officeart/2005/8/layout/hList1"/>
    <dgm:cxn modelId="{4A09D84D-9B41-4E3D-8577-1E587EFF9A9A}" type="presParOf" srcId="{204D4B43-EDE3-43A3-82B7-F0DABEE04FD6}" destId="{5EBC0C46-0D53-4C73-A189-C679D1B78B19}" srcOrd="0" destOrd="0" presId="urn:microsoft.com/office/officeart/2005/8/layout/hList1"/>
    <dgm:cxn modelId="{7DDECD63-1D49-4D86-8B5A-87C636B4E3C9}" type="presParOf" srcId="{204D4B43-EDE3-43A3-82B7-F0DABEE04FD6}" destId="{F05E80F1-F5B5-4473-B695-1CE720559B00}" srcOrd="1" destOrd="0" presId="urn:microsoft.com/office/officeart/2005/8/layout/hList1"/>
    <dgm:cxn modelId="{92A8C0A4-38B1-48F9-BBF2-633C4BBE4A54}" type="presParOf" srcId="{2FE71B05-C173-4400-BC8D-9174388EC1DF}" destId="{8F18BFA2-F0DF-40C0-BEBD-372F6E10649A}" srcOrd="1" destOrd="0" presId="urn:microsoft.com/office/officeart/2005/8/layout/hList1"/>
    <dgm:cxn modelId="{ECB4203C-C7D0-448E-BB1D-7AB53EA16A81}" type="presParOf" srcId="{2FE71B05-C173-4400-BC8D-9174388EC1DF}" destId="{CA149C75-F852-4E1E-A3F5-C2E78CAD5FE3}" srcOrd="2" destOrd="0" presId="urn:microsoft.com/office/officeart/2005/8/layout/hList1"/>
    <dgm:cxn modelId="{CA79D7B2-CA1C-40E3-9B16-6CB719089B28}" type="presParOf" srcId="{CA149C75-F852-4E1E-A3F5-C2E78CAD5FE3}" destId="{61AA3E9B-A277-43C1-925F-17AEB8CF5BFA}" srcOrd="0" destOrd="0" presId="urn:microsoft.com/office/officeart/2005/8/layout/hList1"/>
    <dgm:cxn modelId="{8F91931A-F9CB-49F7-B22B-C6829D6BADF2}" type="presParOf" srcId="{CA149C75-F852-4E1E-A3F5-C2E78CAD5FE3}" destId="{38912CFF-7DC8-4D06-878A-9EE3D2BC075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62A99B-AB3D-422C-A964-A80003BFD20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EAF6F-8F62-4A46-BE56-12E496DE8F17}">
      <dgm:prSet phldrT="[Text]"/>
      <dgm:spPr/>
      <dgm:t>
        <a:bodyPr/>
        <a:lstStyle/>
        <a:p>
          <a:endParaRPr lang="en-US" dirty="0"/>
        </a:p>
      </dgm:t>
    </dgm:pt>
    <dgm:pt modelId="{2DEBD022-C91A-46B3-A575-49A1CDC00464}" type="parTrans" cxnId="{54C693E8-08A1-45A0-9F70-610A364C468E}">
      <dgm:prSet/>
      <dgm:spPr/>
      <dgm:t>
        <a:bodyPr/>
        <a:lstStyle/>
        <a:p>
          <a:endParaRPr lang="en-US"/>
        </a:p>
      </dgm:t>
    </dgm:pt>
    <dgm:pt modelId="{F22A4EA9-B02E-422F-B59E-F5082F3AEC25}" type="sibTrans" cxnId="{54C693E8-08A1-45A0-9F70-610A364C468E}">
      <dgm:prSet/>
      <dgm:spPr/>
      <dgm:t>
        <a:bodyPr/>
        <a:lstStyle/>
        <a:p>
          <a:endParaRPr lang="en-US"/>
        </a:p>
      </dgm:t>
    </dgm:pt>
    <dgm:pt modelId="{6C709C65-F277-41B8-A807-A9938B34D60E}" type="pres">
      <dgm:prSet presAssocID="{8362A99B-AB3D-422C-A964-A80003BFD20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C3A8F9C-96FA-437B-A731-C35EBD222EE3}" type="pres">
      <dgm:prSet presAssocID="{F74EAF6F-8F62-4A46-BE56-12E496DE8F17}" presName="thickLine" presStyleLbl="alignNode1" presStyleIdx="0" presStyleCnt="1"/>
      <dgm:spPr/>
    </dgm:pt>
    <dgm:pt modelId="{C08FEB7C-18C2-4101-8186-DA26D8898ECF}" type="pres">
      <dgm:prSet presAssocID="{F74EAF6F-8F62-4A46-BE56-12E496DE8F17}" presName="horz1" presStyleCnt="0"/>
      <dgm:spPr/>
    </dgm:pt>
    <dgm:pt modelId="{9695FE38-3A7E-4026-A5D8-BAD6109BEADE}" type="pres">
      <dgm:prSet presAssocID="{F74EAF6F-8F62-4A46-BE56-12E496DE8F17}" presName="tx1" presStyleLbl="revTx" presStyleIdx="0" presStyleCnt="1"/>
      <dgm:spPr/>
      <dgm:t>
        <a:bodyPr/>
        <a:lstStyle/>
        <a:p>
          <a:endParaRPr lang="en-US"/>
        </a:p>
      </dgm:t>
    </dgm:pt>
    <dgm:pt modelId="{03FB0320-5D29-43C2-9178-6218CC995B2D}" type="pres">
      <dgm:prSet presAssocID="{F74EAF6F-8F62-4A46-BE56-12E496DE8F17}" presName="vert1" presStyleCnt="0"/>
      <dgm:spPr/>
    </dgm:pt>
  </dgm:ptLst>
  <dgm:cxnLst>
    <dgm:cxn modelId="{89753AE8-8D54-4CEF-A25E-7DBACECE3014}" type="presOf" srcId="{8362A99B-AB3D-422C-A964-A80003BFD209}" destId="{6C709C65-F277-41B8-A807-A9938B34D60E}" srcOrd="0" destOrd="0" presId="urn:microsoft.com/office/officeart/2008/layout/LinedList"/>
    <dgm:cxn modelId="{E3425479-BEDE-44BA-A5C4-133CAC10DFB3}" type="presOf" srcId="{F74EAF6F-8F62-4A46-BE56-12E496DE8F17}" destId="{9695FE38-3A7E-4026-A5D8-BAD6109BEADE}" srcOrd="0" destOrd="0" presId="urn:microsoft.com/office/officeart/2008/layout/LinedList"/>
    <dgm:cxn modelId="{54C693E8-08A1-45A0-9F70-610A364C468E}" srcId="{8362A99B-AB3D-422C-A964-A80003BFD209}" destId="{F74EAF6F-8F62-4A46-BE56-12E496DE8F17}" srcOrd="0" destOrd="0" parTransId="{2DEBD022-C91A-46B3-A575-49A1CDC00464}" sibTransId="{F22A4EA9-B02E-422F-B59E-F5082F3AEC25}"/>
    <dgm:cxn modelId="{514BC9BD-EEA1-42B0-AECC-FC3A0F770142}" type="presParOf" srcId="{6C709C65-F277-41B8-A807-A9938B34D60E}" destId="{CC3A8F9C-96FA-437B-A731-C35EBD222EE3}" srcOrd="0" destOrd="0" presId="urn:microsoft.com/office/officeart/2008/layout/LinedList"/>
    <dgm:cxn modelId="{74A5B68E-BBD3-4B9F-94E0-5F5AFC47F8DE}" type="presParOf" srcId="{6C709C65-F277-41B8-A807-A9938B34D60E}" destId="{C08FEB7C-18C2-4101-8186-DA26D8898ECF}" srcOrd="1" destOrd="0" presId="urn:microsoft.com/office/officeart/2008/layout/LinedList"/>
    <dgm:cxn modelId="{876635B8-E39A-4C48-82B1-DA36C0EAC50F}" type="presParOf" srcId="{C08FEB7C-18C2-4101-8186-DA26D8898ECF}" destId="{9695FE38-3A7E-4026-A5D8-BAD6109BEADE}" srcOrd="0" destOrd="0" presId="urn:microsoft.com/office/officeart/2008/layout/LinedList"/>
    <dgm:cxn modelId="{0D97AD98-63A1-45A7-B95C-A86102D37344}" type="presParOf" srcId="{C08FEB7C-18C2-4101-8186-DA26D8898ECF}" destId="{03FB0320-5D29-43C2-9178-6218CC995B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13B75E-8F78-48E1-ABE8-CE238B730E39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3F728F-DF05-4577-AD8A-266F226B7DA1}">
      <dgm:prSet phldrT="[Text]"/>
      <dgm:spPr/>
      <dgm:t>
        <a:bodyPr/>
        <a:lstStyle/>
        <a:p>
          <a:r>
            <a:rPr lang="en-US" dirty="0" smtClean="0"/>
            <a:t>architecture</a:t>
          </a:r>
          <a:endParaRPr lang="en-US" dirty="0"/>
        </a:p>
      </dgm:t>
    </dgm:pt>
    <dgm:pt modelId="{D917F02B-4B58-4930-8DCC-96395BCC3FBE}" type="parTrans" cxnId="{04E5806F-4B2A-4C84-A20B-9E8C90BAF00C}">
      <dgm:prSet/>
      <dgm:spPr/>
      <dgm:t>
        <a:bodyPr/>
        <a:lstStyle/>
        <a:p>
          <a:endParaRPr lang="en-US"/>
        </a:p>
      </dgm:t>
    </dgm:pt>
    <dgm:pt modelId="{6AC8FD22-BDE4-4B7C-A061-661B34DCA911}" type="sibTrans" cxnId="{04E5806F-4B2A-4C84-A20B-9E8C90BAF00C}">
      <dgm:prSet/>
      <dgm:spPr/>
      <dgm:t>
        <a:bodyPr/>
        <a:lstStyle/>
        <a:p>
          <a:endParaRPr lang="en-US"/>
        </a:p>
      </dgm:t>
    </dgm:pt>
    <dgm:pt modelId="{82FC1FB5-FEE2-4F04-8C96-BA3CF8115121}">
      <dgm:prSet phldrT="[Text]"/>
      <dgm:spPr/>
      <dgm:t>
        <a:bodyPr/>
        <a:lstStyle/>
        <a:p>
          <a:r>
            <a:rPr lang="en-US" dirty="0" smtClean="0"/>
            <a:t>sculpture</a:t>
          </a:r>
          <a:endParaRPr lang="en-US" dirty="0"/>
        </a:p>
      </dgm:t>
    </dgm:pt>
    <dgm:pt modelId="{0C1C3295-6501-4358-B4A8-CB2418BB17BD}" type="parTrans" cxnId="{BDD86E0A-B90E-493F-A0F0-9BDD2A5B04EB}">
      <dgm:prSet/>
      <dgm:spPr/>
      <dgm:t>
        <a:bodyPr/>
        <a:lstStyle/>
        <a:p>
          <a:endParaRPr lang="en-US"/>
        </a:p>
      </dgm:t>
    </dgm:pt>
    <dgm:pt modelId="{D2338170-16C3-444A-A897-EEA6FFAB0B74}" type="sibTrans" cxnId="{BDD86E0A-B90E-493F-A0F0-9BDD2A5B04EB}">
      <dgm:prSet/>
      <dgm:spPr/>
      <dgm:t>
        <a:bodyPr/>
        <a:lstStyle/>
        <a:p>
          <a:endParaRPr lang="en-US"/>
        </a:p>
      </dgm:t>
    </dgm:pt>
    <dgm:pt modelId="{ADD27482-B8B8-4FDB-86F4-6FC11C976307}">
      <dgm:prSet phldrT="[Text]"/>
      <dgm:spPr/>
      <dgm:t>
        <a:bodyPr/>
        <a:lstStyle/>
        <a:p>
          <a:r>
            <a:rPr lang="en-US" dirty="0" smtClean="0"/>
            <a:t>pottery</a:t>
          </a:r>
          <a:endParaRPr lang="en-US" dirty="0"/>
        </a:p>
      </dgm:t>
    </dgm:pt>
    <dgm:pt modelId="{9CBBBF37-E864-46F3-8661-466B5E2C1D45}" type="parTrans" cxnId="{35C01E5B-6FF2-41AB-9107-3BD62A790473}">
      <dgm:prSet/>
      <dgm:spPr/>
      <dgm:t>
        <a:bodyPr/>
        <a:lstStyle/>
        <a:p>
          <a:endParaRPr lang="en-US"/>
        </a:p>
      </dgm:t>
    </dgm:pt>
    <dgm:pt modelId="{1BC29071-6908-44AA-B370-0855DD0D7B4F}" type="sibTrans" cxnId="{35C01E5B-6FF2-41AB-9107-3BD62A790473}">
      <dgm:prSet/>
      <dgm:spPr/>
      <dgm:t>
        <a:bodyPr/>
        <a:lstStyle/>
        <a:p>
          <a:endParaRPr lang="en-US"/>
        </a:p>
      </dgm:t>
    </dgm:pt>
    <dgm:pt modelId="{A5679340-96D8-4CC0-80B5-4040DD3CDF8E}">
      <dgm:prSet/>
      <dgm:spPr/>
      <dgm:t>
        <a:bodyPr/>
        <a:lstStyle/>
        <a:p>
          <a:r>
            <a:rPr lang="en-US" dirty="0" smtClean="0"/>
            <a:t>painting</a:t>
          </a:r>
          <a:endParaRPr lang="en-US" dirty="0"/>
        </a:p>
      </dgm:t>
    </dgm:pt>
    <dgm:pt modelId="{D7B126E6-C5B3-4764-AB8D-DE3B50F52679}" type="parTrans" cxnId="{DE0B0EC9-0F64-4E2A-83C5-E4171D6CB210}">
      <dgm:prSet/>
      <dgm:spPr/>
      <dgm:t>
        <a:bodyPr/>
        <a:lstStyle/>
        <a:p>
          <a:endParaRPr lang="en-US"/>
        </a:p>
      </dgm:t>
    </dgm:pt>
    <dgm:pt modelId="{A8E742B5-20BD-4358-BF80-237331270B47}" type="sibTrans" cxnId="{DE0B0EC9-0F64-4E2A-83C5-E4171D6CB210}">
      <dgm:prSet/>
      <dgm:spPr/>
      <dgm:t>
        <a:bodyPr/>
        <a:lstStyle/>
        <a:p>
          <a:endParaRPr lang="en-US"/>
        </a:p>
      </dgm:t>
    </dgm:pt>
    <dgm:pt modelId="{475B26D4-458B-4BEF-BC9E-3E0B986F1241}" type="pres">
      <dgm:prSet presAssocID="{7213B75E-8F78-48E1-ABE8-CE238B730E3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B56A6A-9CFC-447F-AD42-F0593D2F03F6}" type="pres">
      <dgm:prSet presAssocID="{EF3F728F-DF05-4577-AD8A-266F226B7DA1}" presName="composite" presStyleCnt="0"/>
      <dgm:spPr/>
    </dgm:pt>
    <dgm:pt modelId="{F610DB77-0F12-4BC1-8D4E-6523857860ED}" type="pres">
      <dgm:prSet presAssocID="{EF3F728F-DF05-4577-AD8A-266F226B7DA1}" presName="imgShp" presStyleLbl="fgImgPlace1" presStyleIdx="0" presStyleCnt="4"/>
      <dgm:spPr/>
    </dgm:pt>
    <dgm:pt modelId="{757C1917-9C8C-46EB-9E0B-735C8A990B93}" type="pres">
      <dgm:prSet presAssocID="{EF3F728F-DF05-4577-AD8A-266F226B7DA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9B8DFD-B179-4E03-9B6D-9E7DF86E0C8C}" type="pres">
      <dgm:prSet presAssocID="{6AC8FD22-BDE4-4B7C-A061-661B34DCA911}" presName="spacing" presStyleCnt="0"/>
      <dgm:spPr/>
    </dgm:pt>
    <dgm:pt modelId="{E7094380-A730-4CD2-A4DF-B1DB1EA1901F}" type="pres">
      <dgm:prSet presAssocID="{82FC1FB5-FEE2-4F04-8C96-BA3CF8115121}" presName="composite" presStyleCnt="0"/>
      <dgm:spPr/>
    </dgm:pt>
    <dgm:pt modelId="{19AD6214-CD24-4249-A619-0F979614D1D3}" type="pres">
      <dgm:prSet presAssocID="{82FC1FB5-FEE2-4F04-8C96-BA3CF8115121}" presName="imgShp" presStyleLbl="fgImgPlace1" presStyleIdx="1" presStyleCnt="4"/>
      <dgm:spPr/>
    </dgm:pt>
    <dgm:pt modelId="{ADC022E6-1637-421C-9664-0A8CE2BCD199}" type="pres">
      <dgm:prSet presAssocID="{82FC1FB5-FEE2-4F04-8C96-BA3CF8115121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4AE0F-DEBD-41BF-8739-31A7CC6C2668}" type="pres">
      <dgm:prSet presAssocID="{D2338170-16C3-444A-A897-EEA6FFAB0B74}" presName="spacing" presStyleCnt="0"/>
      <dgm:spPr/>
    </dgm:pt>
    <dgm:pt modelId="{17583602-5F38-41FC-BC62-31409804F115}" type="pres">
      <dgm:prSet presAssocID="{ADD27482-B8B8-4FDB-86F4-6FC11C976307}" presName="composite" presStyleCnt="0"/>
      <dgm:spPr/>
    </dgm:pt>
    <dgm:pt modelId="{9E167C19-40C6-47CD-BC8D-D948DEA9AEAE}" type="pres">
      <dgm:prSet presAssocID="{ADD27482-B8B8-4FDB-86F4-6FC11C976307}" presName="imgShp" presStyleLbl="fgImgPlace1" presStyleIdx="2" presStyleCnt="4"/>
      <dgm:spPr/>
    </dgm:pt>
    <dgm:pt modelId="{3B36B351-8C07-4429-9826-18872DD9C791}" type="pres">
      <dgm:prSet presAssocID="{ADD27482-B8B8-4FDB-86F4-6FC11C976307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60A52A-D5AF-4AF7-A05F-28C936AAC93F}" type="pres">
      <dgm:prSet presAssocID="{1BC29071-6908-44AA-B370-0855DD0D7B4F}" presName="spacing" presStyleCnt="0"/>
      <dgm:spPr/>
    </dgm:pt>
    <dgm:pt modelId="{03A9D2AF-D1A9-4BD3-865F-8E4571E07761}" type="pres">
      <dgm:prSet presAssocID="{A5679340-96D8-4CC0-80B5-4040DD3CDF8E}" presName="composite" presStyleCnt="0"/>
      <dgm:spPr/>
    </dgm:pt>
    <dgm:pt modelId="{1A945E27-EA93-452D-B852-A96455A75720}" type="pres">
      <dgm:prSet presAssocID="{A5679340-96D8-4CC0-80B5-4040DD3CDF8E}" presName="imgShp" presStyleLbl="fgImgPlace1" presStyleIdx="3" presStyleCnt="4"/>
      <dgm:spPr/>
    </dgm:pt>
    <dgm:pt modelId="{57A9E6E6-55BF-41AB-B549-7C4D898BEE13}" type="pres">
      <dgm:prSet presAssocID="{A5679340-96D8-4CC0-80B5-4040DD3CDF8E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928A54-7D55-4283-932C-83A75C03C660}" type="presOf" srcId="{82FC1FB5-FEE2-4F04-8C96-BA3CF8115121}" destId="{ADC022E6-1637-421C-9664-0A8CE2BCD199}" srcOrd="0" destOrd="0" presId="urn:microsoft.com/office/officeart/2005/8/layout/vList3"/>
    <dgm:cxn modelId="{35C01E5B-6FF2-41AB-9107-3BD62A790473}" srcId="{7213B75E-8F78-48E1-ABE8-CE238B730E39}" destId="{ADD27482-B8B8-4FDB-86F4-6FC11C976307}" srcOrd="2" destOrd="0" parTransId="{9CBBBF37-E864-46F3-8661-466B5E2C1D45}" sibTransId="{1BC29071-6908-44AA-B370-0855DD0D7B4F}"/>
    <dgm:cxn modelId="{E3A8E6D1-605A-497C-89B4-437BEECD7502}" type="presOf" srcId="{A5679340-96D8-4CC0-80B5-4040DD3CDF8E}" destId="{57A9E6E6-55BF-41AB-B549-7C4D898BEE13}" srcOrd="0" destOrd="0" presId="urn:microsoft.com/office/officeart/2005/8/layout/vList3"/>
    <dgm:cxn modelId="{04E5806F-4B2A-4C84-A20B-9E8C90BAF00C}" srcId="{7213B75E-8F78-48E1-ABE8-CE238B730E39}" destId="{EF3F728F-DF05-4577-AD8A-266F226B7DA1}" srcOrd="0" destOrd="0" parTransId="{D917F02B-4B58-4930-8DCC-96395BCC3FBE}" sibTransId="{6AC8FD22-BDE4-4B7C-A061-661B34DCA911}"/>
    <dgm:cxn modelId="{DE0B0EC9-0F64-4E2A-83C5-E4171D6CB210}" srcId="{7213B75E-8F78-48E1-ABE8-CE238B730E39}" destId="{A5679340-96D8-4CC0-80B5-4040DD3CDF8E}" srcOrd="3" destOrd="0" parTransId="{D7B126E6-C5B3-4764-AB8D-DE3B50F52679}" sibTransId="{A8E742B5-20BD-4358-BF80-237331270B47}"/>
    <dgm:cxn modelId="{4418C70F-D2CF-4D25-A32C-77A10BA1578C}" type="presOf" srcId="{EF3F728F-DF05-4577-AD8A-266F226B7DA1}" destId="{757C1917-9C8C-46EB-9E0B-735C8A990B93}" srcOrd="0" destOrd="0" presId="urn:microsoft.com/office/officeart/2005/8/layout/vList3"/>
    <dgm:cxn modelId="{11C73554-35E0-4C3F-A0FA-C635B2814279}" type="presOf" srcId="{ADD27482-B8B8-4FDB-86F4-6FC11C976307}" destId="{3B36B351-8C07-4429-9826-18872DD9C791}" srcOrd="0" destOrd="0" presId="urn:microsoft.com/office/officeart/2005/8/layout/vList3"/>
    <dgm:cxn modelId="{C964ED36-DAE1-4E17-BE19-127AB73A9475}" type="presOf" srcId="{7213B75E-8F78-48E1-ABE8-CE238B730E39}" destId="{475B26D4-458B-4BEF-BC9E-3E0B986F1241}" srcOrd="0" destOrd="0" presId="urn:microsoft.com/office/officeart/2005/8/layout/vList3"/>
    <dgm:cxn modelId="{BDD86E0A-B90E-493F-A0F0-9BDD2A5B04EB}" srcId="{7213B75E-8F78-48E1-ABE8-CE238B730E39}" destId="{82FC1FB5-FEE2-4F04-8C96-BA3CF8115121}" srcOrd="1" destOrd="0" parTransId="{0C1C3295-6501-4358-B4A8-CB2418BB17BD}" sibTransId="{D2338170-16C3-444A-A897-EEA6FFAB0B74}"/>
    <dgm:cxn modelId="{B5D50283-A77E-41FF-9075-214EC289171B}" type="presParOf" srcId="{475B26D4-458B-4BEF-BC9E-3E0B986F1241}" destId="{BEB56A6A-9CFC-447F-AD42-F0593D2F03F6}" srcOrd="0" destOrd="0" presId="urn:microsoft.com/office/officeart/2005/8/layout/vList3"/>
    <dgm:cxn modelId="{76E09FF4-6835-43D0-AE40-DEE6CAAB1321}" type="presParOf" srcId="{BEB56A6A-9CFC-447F-AD42-F0593D2F03F6}" destId="{F610DB77-0F12-4BC1-8D4E-6523857860ED}" srcOrd="0" destOrd="0" presId="urn:microsoft.com/office/officeart/2005/8/layout/vList3"/>
    <dgm:cxn modelId="{B9E91981-7876-4A30-9A88-A84D06A51F48}" type="presParOf" srcId="{BEB56A6A-9CFC-447F-AD42-F0593D2F03F6}" destId="{757C1917-9C8C-46EB-9E0B-735C8A990B93}" srcOrd="1" destOrd="0" presId="urn:microsoft.com/office/officeart/2005/8/layout/vList3"/>
    <dgm:cxn modelId="{08D138A3-B817-4E80-85A3-C0D4CADD0D08}" type="presParOf" srcId="{475B26D4-458B-4BEF-BC9E-3E0B986F1241}" destId="{999B8DFD-B179-4E03-9B6D-9E7DF86E0C8C}" srcOrd="1" destOrd="0" presId="urn:microsoft.com/office/officeart/2005/8/layout/vList3"/>
    <dgm:cxn modelId="{629E1574-B3DE-467A-AA5B-A9F7CE5B84F4}" type="presParOf" srcId="{475B26D4-458B-4BEF-BC9E-3E0B986F1241}" destId="{E7094380-A730-4CD2-A4DF-B1DB1EA1901F}" srcOrd="2" destOrd="0" presId="urn:microsoft.com/office/officeart/2005/8/layout/vList3"/>
    <dgm:cxn modelId="{32DE00A5-E547-421D-B5F9-A7D28411FD61}" type="presParOf" srcId="{E7094380-A730-4CD2-A4DF-B1DB1EA1901F}" destId="{19AD6214-CD24-4249-A619-0F979614D1D3}" srcOrd="0" destOrd="0" presId="urn:microsoft.com/office/officeart/2005/8/layout/vList3"/>
    <dgm:cxn modelId="{ED55CE88-1C3E-4758-890B-5CDD6A0155A9}" type="presParOf" srcId="{E7094380-A730-4CD2-A4DF-B1DB1EA1901F}" destId="{ADC022E6-1637-421C-9664-0A8CE2BCD199}" srcOrd="1" destOrd="0" presId="urn:microsoft.com/office/officeart/2005/8/layout/vList3"/>
    <dgm:cxn modelId="{4CF5BE50-9837-4D3F-8190-71788CA96C6F}" type="presParOf" srcId="{475B26D4-458B-4BEF-BC9E-3E0B986F1241}" destId="{BF04AE0F-DEBD-41BF-8739-31A7CC6C2668}" srcOrd="3" destOrd="0" presId="urn:microsoft.com/office/officeart/2005/8/layout/vList3"/>
    <dgm:cxn modelId="{356EF24F-B841-4FD8-BB6C-339E579237B2}" type="presParOf" srcId="{475B26D4-458B-4BEF-BC9E-3E0B986F1241}" destId="{17583602-5F38-41FC-BC62-31409804F115}" srcOrd="4" destOrd="0" presId="urn:microsoft.com/office/officeart/2005/8/layout/vList3"/>
    <dgm:cxn modelId="{14A18A31-C7CA-49B7-BCB5-0C2F2288A6B4}" type="presParOf" srcId="{17583602-5F38-41FC-BC62-31409804F115}" destId="{9E167C19-40C6-47CD-BC8D-D948DEA9AEAE}" srcOrd="0" destOrd="0" presId="urn:microsoft.com/office/officeart/2005/8/layout/vList3"/>
    <dgm:cxn modelId="{3339695C-9879-40DC-A439-9CEE38CC4A40}" type="presParOf" srcId="{17583602-5F38-41FC-BC62-31409804F115}" destId="{3B36B351-8C07-4429-9826-18872DD9C791}" srcOrd="1" destOrd="0" presId="urn:microsoft.com/office/officeart/2005/8/layout/vList3"/>
    <dgm:cxn modelId="{2D83E926-97F9-4558-8EA3-4F58B166D27C}" type="presParOf" srcId="{475B26D4-458B-4BEF-BC9E-3E0B986F1241}" destId="{E860A52A-D5AF-4AF7-A05F-28C936AAC93F}" srcOrd="5" destOrd="0" presId="urn:microsoft.com/office/officeart/2005/8/layout/vList3"/>
    <dgm:cxn modelId="{B59C2924-F37A-463E-94BD-00BCED6E9605}" type="presParOf" srcId="{475B26D4-458B-4BEF-BC9E-3E0B986F1241}" destId="{03A9D2AF-D1A9-4BD3-865F-8E4571E07761}" srcOrd="6" destOrd="0" presId="urn:microsoft.com/office/officeart/2005/8/layout/vList3"/>
    <dgm:cxn modelId="{FA8F0EC3-9F37-4F46-85AD-CC49B20486C2}" type="presParOf" srcId="{03A9D2AF-D1A9-4BD3-865F-8E4571E07761}" destId="{1A945E27-EA93-452D-B852-A96455A75720}" srcOrd="0" destOrd="0" presId="urn:microsoft.com/office/officeart/2005/8/layout/vList3"/>
    <dgm:cxn modelId="{0551399B-C5AB-44AF-B155-29CB355A4182}" type="presParOf" srcId="{03A9D2AF-D1A9-4BD3-865F-8E4571E07761}" destId="{57A9E6E6-55BF-41AB-B549-7C4D898BEE1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B4A62F-A354-4DC4-91DD-8A1B18FA7AD7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BF32A3-0505-4349-BA87-77E0BCD752BE}">
      <dgm:prSet phldrT="[Text]" custT="1"/>
      <dgm:spPr/>
      <dgm:t>
        <a:bodyPr/>
        <a:lstStyle/>
        <a:p>
          <a:r>
            <a:rPr lang="en-US" sz="3200" dirty="0" smtClean="0">
              <a:latin typeface="Arial Rounded MT Bold" panose="020F0704030504030204" pitchFamily="34" charset="0"/>
            </a:rPr>
            <a:t>Temple architecture(Gupta age sculpture &amp; south Indian art)</a:t>
          </a:r>
          <a:endParaRPr lang="en-US" sz="3200" dirty="0">
            <a:latin typeface="Arial Rounded MT Bold" panose="020F0704030504030204" pitchFamily="34" charset="0"/>
          </a:endParaRPr>
        </a:p>
      </dgm:t>
    </dgm:pt>
    <dgm:pt modelId="{A0A5DDDE-B174-416B-AE15-208325F04071}" type="parTrans" cxnId="{6A726643-C93D-437A-8B04-1D2EF4CC2950}">
      <dgm:prSet/>
      <dgm:spPr/>
      <dgm:t>
        <a:bodyPr/>
        <a:lstStyle/>
        <a:p>
          <a:endParaRPr lang="en-US"/>
        </a:p>
      </dgm:t>
    </dgm:pt>
    <dgm:pt modelId="{37ACA0BB-1D2F-4BD3-B55E-46CA67FC8B95}" type="sibTrans" cxnId="{6A726643-C93D-437A-8B04-1D2EF4CC2950}">
      <dgm:prSet/>
      <dgm:spPr/>
      <dgm:t>
        <a:bodyPr/>
        <a:lstStyle/>
        <a:p>
          <a:endParaRPr lang="en-US"/>
        </a:p>
      </dgm:t>
    </dgm:pt>
    <dgm:pt modelId="{5DFB292C-C93B-4BAA-8748-6A3014481054}">
      <dgm:prSet phldrT="[Text]" custT="1"/>
      <dgm:spPr/>
      <dgm:t>
        <a:bodyPr/>
        <a:lstStyle/>
        <a:p>
          <a:r>
            <a:rPr lang="en-US" sz="3200" dirty="0" smtClean="0">
              <a:latin typeface="Arial Rounded MT Bold" panose="020F0704030504030204" pitchFamily="34" charset="0"/>
            </a:rPr>
            <a:t>Indus valley civilization</a:t>
          </a:r>
          <a:endParaRPr lang="en-US" sz="3200" dirty="0">
            <a:latin typeface="Arial Rounded MT Bold" panose="020F0704030504030204" pitchFamily="34" charset="0"/>
          </a:endParaRPr>
        </a:p>
      </dgm:t>
    </dgm:pt>
    <dgm:pt modelId="{80182E7F-0A7E-4D2A-BB2D-D3B2E9DDDC5F}" type="parTrans" cxnId="{0C13AD74-7413-468E-B5FA-23058F22D314}">
      <dgm:prSet/>
      <dgm:spPr/>
      <dgm:t>
        <a:bodyPr/>
        <a:lstStyle/>
        <a:p>
          <a:endParaRPr lang="en-US"/>
        </a:p>
      </dgm:t>
    </dgm:pt>
    <dgm:pt modelId="{789C08B7-FE18-40A6-9282-B6BFE2A55717}" type="sibTrans" cxnId="{0C13AD74-7413-468E-B5FA-23058F22D314}">
      <dgm:prSet/>
      <dgm:spPr/>
      <dgm:t>
        <a:bodyPr/>
        <a:lstStyle/>
        <a:p>
          <a:endParaRPr lang="en-US"/>
        </a:p>
      </dgm:t>
    </dgm:pt>
    <dgm:pt modelId="{02488223-03D5-47E6-ACD5-467FC2A9B13C}">
      <dgm:prSet phldrT="[Text]" custT="1"/>
      <dgm:spPr/>
      <dgm:t>
        <a:bodyPr/>
        <a:lstStyle/>
        <a:p>
          <a:r>
            <a:rPr lang="en-US" sz="3200" dirty="0" smtClean="0">
              <a:latin typeface="Arial Rounded MT Bold" panose="020F0704030504030204" pitchFamily="34" charset="0"/>
            </a:rPr>
            <a:t>Buddhist architecture &amp; sculpture (</a:t>
          </a:r>
          <a:r>
            <a:rPr lang="en-US" sz="3200" dirty="0" err="1" smtClean="0">
              <a:latin typeface="Arial Rounded MT Bold" panose="020F0704030504030204" pitchFamily="34" charset="0"/>
            </a:rPr>
            <a:t>mauryan</a:t>
          </a:r>
          <a:r>
            <a:rPr lang="en-US" sz="3200" dirty="0" smtClean="0">
              <a:latin typeface="Arial Rounded MT Bold" panose="020F0704030504030204" pitchFamily="34" charset="0"/>
            </a:rPr>
            <a:t> period)</a:t>
          </a:r>
          <a:endParaRPr lang="en-US" sz="3200" dirty="0">
            <a:latin typeface="Arial Rounded MT Bold" panose="020F0704030504030204" pitchFamily="34" charset="0"/>
          </a:endParaRPr>
        </a:p>
      </dgm:t>
    </dgm:pt>
    <dgm:pt modelId="{375A8B4E-163A-489B-A6FA-7F6214F59332}" type="parTrans" cxnId="{504FCD5D-4D20-4203-B18C-020DCAF83E6D}">
      <dgm:prSet/>
      <dgm:spPr/>
      <dgm:t>
        <a:bodyPr/>
        <a:lstStyle/>
        <a:p>
          <a:endParaRPr lang="en-US"/>
        </a:p>
      </dgm:t>
    </dgm:pt>
    <dgm:pt modelId="{BBC08739-1D33-45D4-B1B3-C4EAFD7AF367}" type="sibTrans" cxnId="{504FCD5D-4D20-4203-B18C-020DCAF83E6D}">
      <dgm:prSet/>
      <dgm:spPr/>
      <dgm:t>
        <a:bodyPr/>
        <a:lstStyle/>
        <a:p>
          <a:endParaRPr lang="en-US"/>
        </a:p>
      </dgm:t>
    </dgm:pt>
    <dgm:pt modelId="{78812FD4-2444-4FCE-B0B5-C0430B680747}">
      <dgm:prSet phldrT="[Text]" custT="1"/>
      <dgm:spPr/>
      <dgm:t>
        <a:bodyPr/>
        <a:lstStyle/>
        <a:p>
          <a:r>
            <a:rPr lang="en-US" sz="3200" dirty="0" smtClean="0">
              <a:latin typeface="Arial Rounded MT Bold" panose="020F0704030504030204" pitchFamily="34" charset="0"/>
            </a:rPr>
            <a:t>Indo-Islamic architecture and medieval sculpture</a:t>
          </a:r>
          <a:endParaRPr lang="en-US" sz="3200" dirty="0">
            <a:latin typeface="Arial Rounded MT Bold" panose="020F0704030504030204" pitchFamily="34" charset="0"/>
          </a:endParaRPr>
        </a:p>
      </dgm:t>
    </dgm:pt>
    <dgm:pt modelId="{56E483D7-39B3-4343-9982-2B0A255F41C7}" type="parTrans" cxnId="{8B11AB06-41FD-4CEA-863D-E5D082D9DE2A}">
      <dgm:prSet/>
      <dgm:spPr/>
      <dgm:t>
        <a:bodyPr/>
        <a:lstStyle/>
        <a:p>
          <a:endParaRPr lang="en-US"/>
        </a:p>
      </dgm:t>
    </dgm:pt>
    <dgm:pt modelId="{0D7B086D-07C0-4910-9B2E-1D7BD1D6C1A5}" type="sibTrans" cxnId="{8B11AB06-41FD-4CEA-863D-E5D082D9DE2A}">
      <dgm:prSet/>
      <dgm:spPr/>
      <dgm:t>
        <a:bodyPr/>
        <a:lstStyle/>
        <a:p>
          <a:endParaRPr lang="en-US"/>
        </a:p>
      </dgm:t>
    </dgm:pt>
    <dgm:pt modelId="{FCF03B08-8321-4C88-A980-48A802D5BF5E}">
      <dgm:prSet phldrT="[Text]" custT="1"/>
      <dgm:spPr/>
      <dgm:t>
        <a:bodyPr/>
        <a:lstStyle/>
        <a:p>
          <a:r>
            <a:rPr lang="en-US" sz="3200" dirty="0" smtClean="0">
              <a:latin typeface="Arial Rounded MT Bold" panose="020F0704030504030204" pitchFamily="34" charset="0"/>
            </a:rPr>
            <a:t>Modern architecture and sculpture</a:t>
          </a:r>
          <a:endParaRPr lang="en-US" sz="3200" dirty="0">
            <a:latin typeface="Arial Rounded MT Bold" panose="020F0704030504030204" pitchFamily="34" charset="0"/>
          </a:endParaRPr>
        </a:p>
      </dgm:t>
    </dgm:pt>
    <dgm:pt modelId="{FD05F351-487C-441F-8F42-E13E04BC0D7D}" type="parTrans" cxnId="{20824040-065F-495D-98E2-7FD1BFE2BC8D}">
      <dgm:prSet/>
      <dgm:spPr/>
      <dgm:t>
        <a:bodyPr/>
        <a:lstStyle/>
        <a:p>
          <a:endParaRPr lang="en-US"/>
        </a:p>
      </dgm:t>
    </dgm:pt>
    <dgm:pt modelId="{D410A91C-3530-47E1-B7F0-D90479DC6F93}" type="sibTrans" cxnId="{20824040-065F-495D-98E2-7FD1BFE2BC8D}">
      <dgm:prSet/>
      <dgm:spPr/>
      <dgm:t>
        <a:bodyPr/>
        <a:lstStyle/>
        <a:p>
          <a:endParaRPr lang="en-US"/>
        </a:p>
      </dgm:t>
    </dgm:pt>
    <dgm:pt modelId="{9C870FED-4402-458F-8C0A-4F2BCCBC1EF5}" type="pres">
      <dgm:prSet presAssocID="{B8B4A62F-A354-4DC4-91DD-8A1B18FA7AD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164337-66F0-4BBC-B05F-0B256A4B2C48}" type="pres">
      <dgm:prSet presAssocID="{5DFB292C-C93B-4BAA-8748-6A3014481054}" presName="node" presStyleLbl="node1" presStyleIdx="0" presStyleCnt="5" custScaleX="112222" custScaleY="123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8D4B1-5F27-4587-A0EE-091B0762B631}" type="pres">
      <dgm:prSet presAssocID="{789C08B7-FE18-40A6-9282-B6BFE2A55717}" presName="sibTrans" presStyleCnt="0"/>
      <dgm:spPr/>
    </dgm:pt>
    <dgm:pt modelId="{2C009933-96B8-4468-9112-73A5DE8C99B7}" type="pres">
      <dgm:prSet presAssocID="{02488223-03D5-47E6-ACD5-467FC2A9B13C}" presName="node" presStyleLbl="node1" presStyleIdx="1" presStyleCnt="5" custScaleX="115028" custScaleY="124097" custLinFactNeighborX="1470" custLinFactNeighborY="1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C8CED-5ACA-4AFE-BB71-37191234F717}" type="pres">
      <dgm:prSet presAssocID="{BBC08739-1D33-45D4-B1B3-C4EAFD7AF367}" presName="sibTrans" presStyleCnt="0"/>
      <dgm:spPr/>
    </dgm:pt>
    <dgm:pt modelId="{6C8707A8-CB68-476C-AD97-316E3F06309E}" type="pres">
      <dgm:prSet presAssocID="{E9BF32A3-0505-4349-BA87-77E0BCD752BE}" presName="node" presStyleLbl="node1" presStyleIdx="2" presStyleCnt="5" custScaleX="115612" custScaleY="1593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46E543-7E37-4F23-873E-EB61F0B11AB0}" type="pres">
      <dgm:prSet presAssocID="{37ACA0BB-1D2F-4BD3-B55E-46CA67FC8B95}" presName="sibTrans" presStyleCnt="0"/>
      <dgm:spPr/>
    </dgm:pt>
    <dgm:pt modelId="{88C7FD2E-8BA8-4C7E-A82A-C5FCA3484302}" type="pres">
      <dgm:prSet presAssocID="{78812FD4-2444-4FCE-B0B5-C0430B680747}" presName="node" presStyleLbl="node1" presStyleIdx="3" presStyleCnt="5" custScaleY="161941" custLinFactNeighborX="507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3F28E-3DFA-4605-805A-EA228D28A7EF}" type="pres">
      <dgm:prSet presAssocID="{0D7B086D-07C0-4910-9B2E-1D7BD1D6C1A5}" presName="sibTrans" presStyleCnt="0"/>
      <dgm:spPr/>
    </dgm:pt>
    <dgm:pt modelId="{8B3ADE2D-7F13-4FA5-8C34-C1A975E5DAD2}" type="pres">
      <dgm:prSet presAssocID="{FCF03B08-8321-4C88-A980-48A802D5BF5E}" presName="node" presStyleLbl="node1" presStyleIdx="4" presStyleCnt="5" custScaleX="100362" custScaleY="1619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B35CEE-EA6E-4232-A02E-41E8C8ACC1AA}" type="presOf" srcId="{E9BF32A3-0505-4349-BA87-77E0BCD752BE}" destId="{6C8707A8-CB68-476C-AD97-316E3F06309E}" srcOrd="0" destOrd="0" presId="urn:microsoft.com/office/officeart/2005/8/layout/default"/>
    <dgm:cxn modelId="{6A726643-C93D-437A-8B04-1D2EF4CC2950}" srcId="{B8B4A62F-A354-4DC4-91DD-8A1B18FA7AD7}" destId="{E9BF32A3-0505-4349-BA87-77E0BCD752BE}" srcOrd="2" destOrd="0" parTransId="{A0A5DDDE-B174-416B-AE15-208325F04071}" sibTransId="{37ACA0BB-1D2F-4BD3-B55E-46CA67FC8B95}"/>
    <dgm:cxn modelId="{504FCD5D-4D20-4203-B18C-020DCAF83E6D}" srcId="{B8B4A62F-A354-4DC4-91DD-8A1B18FA7AD7}" destId="{02488223-03D5-47E6-ACD5-467FC2A9B13C}" srcOrd="1" destOrd="0" parTransId="{375A8B4E-163A-489B-A6FA-7F6214F59332}" sibTransId="{BBC08739-1D33-45D4-B1B3-C4EAFD7AF367}"/>
    <dgm:cxn modelId="{38877750-5E6C-4A70-A30B-546093E58620}" type="presOf" srcId="{02488223-03D5-47E6-ACD5-467FC2A9B13C}" destId="{2C009933-96B8-4468-9112-73A5DE8C99B7}" srcOrd="0" destOrd="0" presId="urn:microsoft.com/office/officeart/2005/8/layout/default"/>
    <dgm:cxn modelId="{8B11AB06-41FD-4CEA-863D-E5D082D9DE2A}" srcId="{B8B4A62F-A354-4DC4-91DD-8A1B18FA7AD7}" destId="{78812FD4-2444-4FCE-B0B5-C0430B680747}" srcOrd="3" destOrd="0" parTransId="{56E483D7-39B3-4343-9982-2B0A255F41C7}" sibTransId="{0D7B086D-07C0-4910-9B2E-1D7BD1D6C1A5}"/>
    <dgm:cxn modelId="{20824040-065F-495D-98E2-7FD1BFE2BC8D}" srcId="{B8B4A62F-A354-4DC4-91DD-8A1B18FA7AD7}" destId="{FCF03B08-8321-4C88-A980-48A802D5BF5E}" srcOrd="4" destOrd="0" parTransId="{FD05F351-487C-441F-8F42-E13E04BC0D7D}" sibTransId="{D410A91C-3530-47E1-B7F0-D90479DC6F93}"/>
    <dgm:cxn modelId="{C4EDBB79-3C7F-42DD-A7DB-5F152026E314}" type="presOf" srcId="{5DFB292C-C93B-4BAA-8748-6A3014481054}" destId="{1C164337-66F0-4BBC-B05F-0B256A4B2C48}" srcOrd="0" destOrd="0" presId="urn:microsoft.com/office/officeart/2005/8/layout/default"/>
    <dgm:cxn modelId="{B8D3FE4D-A4D5-4A92-8C4D-240093A1DC90}" type="presOf" srcId="{B8B4A62F-A354-4DC4-91DD-8A1B18FA7AD7}" destId="{9C870FED-4402-458F-8C0A-4F2BCCBC1EF5}" srcOrd="0" destOrd="0" presId="urn:microsoft.com/office/officeart/2005/8/layout/default"/>
    <dgm:cxn modelId="{4B717411-F37B-40FE-B62E-C032E927F43B}" type="presOf" srcId="{78812FD4-2444-4FCE-B0B5-C0430B680747}" destId="{88C7FD2E-8BA8-4C7E-A82A-C5FCA3484302}" srcOrd="0" destOrd="0" presId="urn:microsoft.com/office/officeart/2005/8/layout/default"/>
    <dgm:cxn modelId="{0C13AD74-7413-468E-B5FA-23058F22D314}" srcId="{B8B4A62F-A354-4DC4-91DD-8A1B18FA7AD7}" destId="{5DFB292C-C93B-4BAA-8748-6A3014481054}" srcOrd="0" destOrd="0" parTransId="{80182E7F-0A7E-4D2A-BB2D-D3B2E9DDDC5F}" sibTransId="{789C08B7-FE18-40A6-9282-B6BFE2A55717}"/>
    <dgm:cxn modelId="{A065043E-5DF5-4F9A-A865-8F9FAA098AFB}" type="presOf" srcId="{FCF03B08-8321-4C88-A980-48A802D5BF5E}" destId="{8B3ADE2D-7F13-4FA5-8C34-C1A975E5DAD2}" srcOrd="0" destOrd="0" presId="urn:microsoft.com/office/officeart/2005/8/layout/default"/>
    <dgm:cxn modelId="{E5DCD0B1-31D5-4288-9678-7387F8C8FB6F}" type="presParOf" srcId="{9C870FED-4402-458F-8C0A-4F2BCCBC1EF5}" destId="{1C164337-66F0-4BBC-B05F-0B256A4B2C48}" srcOrd="0" destOrd="0" presId="urn:microsoft.com/office/officeart/2005/8/layout/default"/>
    <dgm:cxn modelId="{1C8CCC90-5DC9-400A-89F9-E0C309830265}" type="presParOf" srcId="{9C870FED-4402-458F-8C0A-4F2BCCBC1EF5}" destId="{1AA8D4B1-5F27-4587-A0EE-091B0762B631}" srcOrd="1" destOrd="0" presId="urn:microsoft.com/office/officeart/2005/8/layout/default"/>
    <dgm:cxn modelId="{7E5B5A6C-A999-4AFD-BC9B-89791BEBFC74}" type="presParOf" srcId="{9C870FED-4402-458F-8C0A-4F2BCCBC1EF5}" destId="{2C009933-96B8-4468-9112-73A5DE8C99B7}" srcOrd="2" destOrd="0" presId="urn:microsoft.com/office/officeart/2005/8/layout/default"/>
    <dgm:cxn modelId="{5F533FF1-930A-4AD8-AAB2-22DB25279DB2}" type="presParOf" srcId="{9C870FED-4402-458F-8C0A-4F2BCCBC1EF5}" destId="{77FC8CED-5ACA-4AFE-BB71-37191234F717}" srcOrd="3" destOrd="0" presId="urn:microsoft.com/office/officeart/2005/8/layout/default"/>
    <dgm:cxn modelId="{AA79B1A6-83D0-41D2-BB7F-22606F8A2453}" type="presParOf" srcId="{9C870FED-4402-458F-8C0A-4F2BCCBC1EF5}" destId="{6C8707A8-CB68-476C-AD97-316E3F06309E}" srcOrd="4" destOrd="0" presId="urn:microsoft.com/office/officeart/2005/8/layout/default"/>
    <dgm:cxn modelId="{9108A85F-A15E-44F4-9364-C51C58A257E8}" type="presParOf" srcId="{9C870FED-4402-458F-8C0A-4F2BCCBC1EF5}" destId="{EC46E543-7E37-4F23-873E-EB61F0B11AB0}" srcOrd="5" destOrd="0" presId="urn:microsoft.com/office/officeart/2005/8/layout/default"/>
    <dgm:cxn modelId="{6305BFF1-559E-45AF-B8FF-6F72503B11DE}" type="presParOf" srcId="{9C870FED-4402-458F-8C0A-4F2BCCBC1EF5}" destId="{88C7FD2E-8BA8-4C7E-A82A-C5FCA3484302}" srcOrd="6" destOrd="0" presId="urn:microsoft.com/office/officeart/2005/8/layout/default"/>
    <dgm:cxn modelId="{261D57BE-EE69-46BB-887B-35E6AED798EE}" type="presParOf" srcId="{9C870FED-4402-458F-8C0A-4F2BCCBC1EF5}" destId="{7BC3F28E-3DFA-4605-805A-EA228D28A7EF}" srcOrd="7" destOrd="0" presId="urn:microsoft.com/office/officeart/2005/8/layout/default"/>
    <dgm:cxn modelId="{15E783AE-EFC6-4201-A69C-0FBDA9723EC2}" type="presParOf" srcId="{9C870FED-4402-458F-8C0A-4F2BCCBC1EF5}" destId="{8B3ADE2D-7F13-4FA5-8C34-C1A975E5DAD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5FB8B3-D46D-4526-9771-AE6C57C66C7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E01464-066F-406C-9820-1F50267F0934}">
      <dgm:prSet phldrT="[Text]"/>
      <dgm:spPr/>
      <dgm:t>
        <a:bodyPr/>
        <a:lstStyle/>
        <a:p>
          <a:r>
            <a:rPr lang="en-US" dirty="0" smtClean="0"/>
            <a:t>Medieval architecture</a:t>
          </a:r>
          <a:endParaRPr lang="en-US" dirty="0"/>
        </a:p>
      </dgm:t>
    </dgm:pt>
    <dgm:pt modelId="{4D589C43-4BBE-49F2-87FE-C13E57C1AB52}" type="parTrans" cxnId="{BB6B5AD4-8C3F-4E3C-A5BF-A594BE1DD076}">
      <dgm:prSet/>
      <dgm:spPr/>
      <dgm:t>
        <a:bodyPr/>
        <a:lstStyle/>
        <a:p>
          <a:endParaRPr lang="en-US"/>
        </a:p>
      </dgm:t>
    </dgm:pt>
    <dgm:pt modelId="{6D0B4D45-E321-4AA4-9BFF-FBE4C1E7A028}" type="sibTrans" cxnId="{BB6B5AD4-8C3F-4E3C-A5BF-A594BE1DD076}">
      <dgm:prSet/>
      <dgm:spPr/>
      <dgm:t>
        <a:bodyPr/>
        <a:lstStyle/>
        <a:p>
          <a:endParaRPr lang="en-US"/>
        </a:p>
      </dgm:t>
    </dgm:pt>
    <dgm:pt modelId="{FA7196F2-95EF-46AC-A262-56D9542C4EBA}">
      <dgm:prSet phldrT="[Text]"/>
      <dgm:spPr/>
      <dgm:t>
        <a:bodyPr/>
        <a:lstStyle/>
        <a:p>
          <a:r>
            <a:rPr lang="en-US" dirty="0" smtClean="0"/>
            <a:t>Delhi sultanate</a:t>
          </a:r>
          <a:endParaRPr lang="en-US" dirty="0"/>
        </a:p>
      </dgm:t>
    </dgm:pt>
    <dgm:pt modelId="{96DFFEBC-5944-4449-976D-A0A48298F0C5}" type="parTrans" cxnId="{FB0C891E-D075-4C39-B8D7-0A7817B0CF28}">
      <dgm:prSet/>
      <dgm:spPr/>
      <dgm:t>
        <a:bodyPr/>
        <a:lstStyle/>
        <a:p>
          <a:endParaRPr lang="en-US"/>
        </a:p>
      </dgm:t>
    </dgm:pt>
    <dgm:pt modelId="{A1173419-F953-402F-9AF6-F7E8BA2DD432}" type="sibTrans" cxnId="{FB0C891E-D075-4C39-B8D7-0A7817B0CF28}">
      <dgm:prSet/>
      <dgm:spPr/>
      <dgm:t>
        <a:bodyPr/>
        <a:lstStyle/>
        <a:p>
          <a:endParaRPr lang="en-US"/>
        </a:p>
      </dgm:t>
    </dgm:pt>
    <dgm:pt modelId="{D4C84330-F580-4347-B2C7-C44BBBB2460A}">
      <dgm:prSet phldrT="[Text]"/>
      <dgm:spPr/>
      <dgm:t>
        <a:bodyPr/>
        <a:lstStyle/>
        <a:p>
          <a:r>
            <a:rPr lang="en-US" dirty="0" smtClean="0"/>
            <a:t>Imperial style</a:t>
          </a:r>
          <a:endParaRPr lang="en-US" dirty="0"/>
        </a:p>
      </dgm:t>
    </dgm:pt>
    <dgm:pt modelId="{6B54719C-8CE8-41A6-A632-BFF6DF9DB7A9}" type="parTrans" cxnId="{76947444-9A4E-47D8-9518-C052DF47E40D}">
      <dgm:prSet/>
      <dgm:spPr/>
      <dgm:t>
        <a:bodyPr/>
        <a:lstStyle/>
        <a:p>
          <a:endParaRPr lang="en-US"/>
        </a:p>
      </dgm:t>
    </dgm:pt>
    <dgm:pt modelId="{2335F3E8-2BAD-4E94-B673-C00A9A8D4DCB}" type="sibTrans" cxnId="{76947444-9A4E-47D8-9518-C052DF47E40D}">
      <dgm:prSet/>
      <dgm:spPr/>
      <dgm:t>
        <a:bodyPr/>
        <a:lstStyle/>
        <a:p>
          <a:endParaRPr lang="en-US"/>
        </a:p>
      </dgm:t>
    </dgm:pt>
    <dgm:pt modelId="{9F20975D-2128-4145-88E7-B5A088F9F447}">
      <dgm:prSet phldrT="[Text]"/>
      <dgm:spPr/>
      <dgm:t>
        <a:bodyPr/>
        <a:lstStyle/>
        <a:p>
          <a:r>
            <a:rPr lang="en-US" dirty="0" smtClean="0"/>
            <a:t>Provincial style</a:t>
          </a:r>
          <a:endParaRPr lang="en-US" dirty="0"/>
        </a:p>
      </dgm:t>
    </dgm:pt>
    <dgm:pt modelId="{7FE53E56-C795-44C8-9F0E-66ED478DB45F}" type="parTrans" cxnId="{556FD197-A2EB-4E57-83BD-6D71609B0D9A}">
      <dgm:prSet/>
      <dgm:spPr/>
      <dgm:t>
        <a:bodyPr/>
        <a:lstStyle/>
        <a:p>
          <a:endParaRPr lang="en-US"/>
        </a:p>
      </dgm:t>
    </dgm:pt>
    <dgm:pt modelId="{ADE81CB3-045E-43AA-9DF4-4B21AD03F9B3}" type="sibTrans" cxnId="{556FD197-A2EB-4E57-83BD-6D71609B0D9A}">
      <dgm:prSet/>
      <dgm:spPr/>
      <dgm:t>
        <a:bodyPr/>
        <a:lstStyle/>
        <a:p>
          <a:endParaRPr lang="en-US"/>
        </a:p>
      </dgm:t>
    </dgm:pt>
    <dgm:pt modelId="{4C51DE57-7067-4433-80CA-D25ECC79FFCA}">
      <dgm:prSet phldrT="[Text]"/>
      <dgm:spPr/>
      <dgm:t>
        <a:bodyPr/>
        <a:lstStyle/>
        <a:p>
          <a:r>
            <a:rPr lang="en-US" dirty="0" smtClean="0"/>
            <a:t>Mughal period</a:t>
          </a:r>
          <a:endParaRPr lang="en-US" dirty="0"/>
        </a:p>
      </dgm:t>
    </dgm:pt>
    <dgm:pt modelId="{B1C6959E-D3FD-4B04-A24F-F9C885037D08}" type="parTrans" cxnId="{48705AE4-7202-40EE-AA64-EF40B6F8E245}">
      <dgm:prSet/>
      <dgm:spPr/>
      <dgm:t>
        <a:bodyPr/>
        <a:lstStyle/>
        <a:p>
          <a:endParaRPr lang="en-US"/>
        </a:p>
      </dgm:t>
    </dgm:pt>
    <dgm:pt modelId="{C267840D-D203-41DF-9677-BDCD8F087B39}" type="sibTrans" cxnId="{48705AE4-7202-40EE-AA64-EF40B6F8E245}">
      <dgm:prSet/>
      <dgm:spPr/>
      <dgm:t>
        <a:bodyPr/>
        <a:lstStyle/>
        <a:p>
          <a:endParaRPr lang="en-US"/>
        </a:p>
      </dgm:t>
    </dgm:pt>
    <dgm:pt modelId="{AB1DF394-5E4A-4382-AAF3-6BF8D108E2C2}" type="pres">
      <dgm:prSet presAssocID="{285FB8B3-D46D-4526-9771-AE6C57C66C7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BAF436-65E0-42FF-A1C9-9C601D8B9A6B}" type="pres">
      <dgm:prSet presAssocID="{98E01464-066F-406C-9820-1F50267F0934}" presName="root1" presStyleCnt="0"/>
      <dgm:spPr/>
    </dgm:pt>
    <dgm:pt modelId="{0CB1AE13-214B-4700-9DEF-4325441CEBF6}" type="pres">
      <dgm:prSet presAssocID="{98E01464-066F-406C-9820-1F50267F093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CFD352-2AB3-4FC7-88D8-0A557989224B}" type="pres">
      <dgm:prSet presAssocID="{98E01464-066F-406C-9820-1F50267F0934}" presName="level2hierChild" presStyleCnt="0"/>
      <dgm:spPr/>
    </dgm:pt>
    <dgm:pt modelId="{6D6F8B02-35BA-456C-9168-D63C75C8797F}" type="pres">
      <dgm:prSet presAssocID="{96DFFEBC-5944-4449-976D-A0A48298F0C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607BF3C-CB55-47F9-A014-DCACC3484058}" type="pres">
      <dgm:prSet presAssocID="{96DFFEBC-5944-4449-976D-A0A48298F0C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D735A4D5-998F-4916-9E9B-5FD7B4BB4EFA}" type="pres">
      <dgm:prSet presAssocID="{FA7196F2-95EF-46AC-A262-56D9542C4EBA}" presName="root2" presStyleCnt="0"/>
      <dgm:spPr/>
    </dgm:pt>
    <dgm:pt modelId="{C494C91C-5ADD-4E6E-A8E1-995BE273BFA1}" type="pres">
      <dgm:prSet presAssocID="{FA7196F2-95EF-46AC-A262-56D9542C4EBA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FD706D-BAF0-4253-900D-E06B62483A09}" type="pres">
      <dgm:prSet presAssocID="{FA7196F2-95EF-46AC-A262-56D9542C4EBA}" presName="level3hierChild" presStyleCnt="0"/>
      <dgm:spPr/>
    </dgm:pt>
    <dgm:pt modelId="{9E088E92-F370-41BA-8FE4-C00CDEE13EB4}" type="pres">
      <dgm:prSet presAssocID="{6B54719C-8CE8-41A6-A632-BFF6DF9DB7A9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ED755478-2765-497F-90D7-2547F41ABD63}" type="pres">
      <dgm:prSet presAssocID="{6B54719C-8CE8-41A6-A632-BFF6DF9DB7A9}" presName="connTx" presStyleLbl="parChTrans1D3" presStyleIdx="0" presStyleCnt="2"/>
      <dgm:spPr/>
      <dgm:t>
        <a:bodyPr/>
        <a:lstStyle/>
        <a:p>
          <a:endParaRPr lang="en-US"/>
        </a:p>
      </dgm:t>
    </dgm:pt>
    <dgm:pt modelId="{22C1974C-1013-4FB6-B4E9-5FE52885E512}" type="pres">
      <dgm:prSet presAssocID="{D4C84330-F580-4347-B2C7-C44BBBB2460A}" presName="root2" presStyleCnt="0"/>
      <dgm:spPr/>
    </dgm:pt>
    <dgm:pt modelId="{DED63AAF-C263-409B-A210-35B4274D8533}" type="pres">
      <dgm:prSet presAssocID="{D4C84330-F580-4347-B2C7-C44BBBB2460A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0DD23A-9DC2-4AA0-BAB2-A6CCFB30801E}" type="pres">
      <dgm:prSet presAssocID="{D4C84330-F580-4347-B2C7-C44BBBB2460A}" presName="level3hierChild" presStyleCnt="0"/>
      <dgm:spPr/>
    </dgm:pt>
    <dgm:pt modelId="{35878CF2-DDCF-4AB3-B932-6CF0D0D4B89F}" type="pres">
      <dgm:prSet presAssocID="{7FE53E56-C795-44C8-9F0E-66ED478DB45F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2DC7F12E-0D1C-46FB-A45B-DC4F2D692B4D}" type="pres">
      <dgm:prSet presAssocID="{7FE53E56-C795-44C8-9F0E-66ED478DB45F}" presName="connTx" presStyleLbl="parChTrans1D3" presStyleIdx="1" presStyleCnt="2"/>
      <dgm:spPr/>
      <dgm:t>
        <a:bodyPr/>
        <a:lstStyle/>
        <a:p>
          <a:endParaRPr lang="en-US"/>
        </a:p>
      </dgm:t>
    </dgm:pt>
    <dgm:pt modelId="{BF1D5FBB-892C-4A3B-9254-1071BAEDFB2E}" type="pres">
      <dgm:prSet presAssocID="{9F20975D-2128-4145-88E7-B5A088F9F447}" presName="root2" presStyleCnt="0"/>
      <dgm:spPr/>
    </dgm:pt>
    <dgm:pt modelId="{906209B4-B8EB-4676-9A41-6245ACCA9142}" type="pres">
      <dgm:prSet presAssocID="{9F20975D-2128-4145-88E7-B5A088F9F447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341DF6-D40F-49A2-A17C-455B60C59329}" type="pres">
      <dgm:prSet presAssocID="{9F20975D-2128-4145-88E7-B5A088F9F447}" presName="level3hierChild" presStyleCnt="0"/>
      <dgm:spPr/>
    </dgm:pt>
    <dgm:pt modelId="{CF5161E8-6383-43E3-A74A-AF08A8CD1A9E}" type="pres">
      <dgm:prSet presAssocID="{B1C6959E-D3FD-4B04-A24F-F9C885037D0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781BA415-66E0-41D7-9894-E8D04ACAF846}" type="pres">
      <dgm:prSet presAssocID="{B1C6959E-D3FD-4B04-A24F-F9C885037D0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7A083D7-90DD-413C-8347-AEF0F7DA8F1F}" type="pres">
      <dgm:prSet presAssocID="{4C51DE57-7067-4433-80CA-D25ECC79FFCA}" presName="root2" presStyleCnt="0"/>
      <dgm:spPr/>
    </dgm:pt>
    <dgm:pt modelId="{4AE302B1-7706-4884-AFFE-D5F2898A1F1A}" type="pres">
      <dgm:prSet presAssocID="{4C51DE57-7067-4433-80CA-D25ECC79FFC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A815EF-A4FC-41FD-93DA-7937A4B64DE9}" type="pres">
      <dgm:prSet presAssocID="{4C51DE57-7067-4433-80CA-D25ECC79FFCA}" presName="level3hierChild" presStyleCnt="0"/>
      <dgm:spPr/>
    </dgm:pt>
  </dgm:ptLst>
  <dgm:cxnLst>
    <dgm:cxn modelId="{76947444-9A4E-47D8-9518-C052DF47E40D}" srcId="{FA7196F2-95EF-46AC-A262-56D9542C4EBA}" destId="{D4C84330-F580-4347-B2C7-C44BBBB2460A}" srcOrd="0" destOrd="0" parTransId="{6B54719C-8CE8-41A6-A632-BFF6DF9DB7A9}" sibTransId="{2335F3E8-2BAD-4E94-B673-C00A9A8D4DCB}"/>
    <dgm:cxn modelId="{470783C8-F844-4DD2-BD80-5275E5748169}" type="presOf" srcId="{D4C84330-F580-4347-B2C7-C44BBBB2460A}" destId="{DED63AAF-C263-409B-A210-35B4274D8533}" srcOrd="0" destOrd="0" presId="urn:microsoft.com/office/officeart/2005/8/layout/hierarchy2"/>
    <dgm:cxn modelId="{60568B67-B567-4015-B5FB-5D4B1937F639}" type="presOf" srcId="{4C51DE57-7067-4433-80CA-D25ECC79FFCA}" destId="{4AE302B1-7706-4884-AFFE-D5F2898A1F1A}" srcOrd="0" destOrd="0" presId="urn:microsoft.com/office/officeart/2005/8/layout/hierarchy2"/>
    <dgm:cxn modelId="{8F4309A7-E239-436D-A576-A08483EE0D33}" type="presOf" srcId="{285FB8B3-D46D-4526-9771-AE6C57C66C76}" destId="{AB1DF394-5E4A-4382-AAF3-6BF8D108E2C2}" srcOrd="0" destOrd="0" presId="urn:microsoft.com/office/officeart/2005/8/layout/hierarchy2"/>
    <dgm:cxn modelId="{A2EC72F0-79FD-45F8-8FE4-D4624AA0E760}" type="presOf" srcId="{98E01464-066F-406C-9820-1F50267F0934}" destId="{0CB1AE13-214B-4700-9DEF-4325441CEBF6}" srcOrd="0" destOrd="0" presId="urn:microsoft.com/office/officeart/2005/8/layout/hierarchy2"/>
    <dgm:cxn modelId="{2ADD8BA6-0A44-4BB4-A5BF-388ABF047762}" type="presOf" srcId="{6B54719C-8CE8-41A6-A632-BFF6DF9DB7A9}" destId="{ED755478-2765-497F-90D7-2547F41ABD63}" srcOrd="1" destOrd="0" presId="urn:microsoft.com/office/officeart/2005/8/layout/hierarchy2"/>
    <dgm:cxn modelId="{48705AE4-7202-40EE-AA64-EF40B6F8E245}" srcId="{98E01464-066F-406C-9820-1F50267F0934}" destId="{4C51DE57-7067-4433-80CA-D25ECC79FFCA}" srcOrd="1" destOrd="0" parTransId="{B1C6959E-D3FD-4B04-A24F-F9C885037D08}" sibTransId="{C267840D-D203-41DF-9677-BDCD8F087B39}"/>
    <dgm:cxn modelId="{F0B2D0D3-50F7-42B6-913A-7BBD89BFB80F}" type="presOf" srcId="{B1C6959E-D3FD-4B04-A24F-F9C885037D08}" destId="{781BA415-66E0-41D7-9894-E8D04ACAF846}" srcOrd="1" destOrd="0" presId="urn:microsoft.com/office/officeart/2005/8/layout/hierarchy2"/>
    <dgm:cxn modelId="{20C0CC51-8380-47B7-9338-133F2263F25B}" type="presOf" srcId="{96DFFEBC-5944-4449-976D-A0A48298F0C5}" destId="{6D6F8B02-35BA-456C-9168-D63C75C8797F}" srcOrd="0" destOrd="0" presId="urn:microsoft.com/office/officeart/2005/8/layout/hierarchy2"/>
    <dgm:cxn modelId="{556FD197-A2EB-4E57-83BD-6D71609B0D9A}" srcId="{FA7196F2-95EF-46AC-A262-56D9542C4EBA}" destId="{9F20975D-2128-4145-88E7-B5A088F9F447}" srcOrd="1" destOrd="0" parTransId="{7FE53E56-C795-44C8-9F0E-66ED478DB45F}" sibTransId="{ADE81CB3-045E-43AA-9DF4-4B21AD03F9B3}"/>
    <dgm:cxn modelId="{CFADF5B2-B597-4E0B-A263-3C3642C06E36}" type="presOf" srcId="{7FE53E56-C795-44C8-9F0E-66ED478DB45F}" destId="{35878CF2-DDCF-4AB3-B932-6CF0D0D4B89F}" srcOrd="0" destOrd="0" presId="urn:microsoft.com/office/officeart/2005/8/layout/hierarchy2"/>
    <dgm:cxn modelId="{FDFED1C2-486C-4262-B028-DD6C57DC5E30}" type="presOf" srcId="{6B54719C-8CE8-41A6-A632-BFF6DF9DB7A9}" destId="{9E088E92-F370-41BA-8FE4-C00CDEE13EB4}" srcOrd="0" destOrd="0" presId="urn:microsoft.com/office/officeart/2005/8/layout/hierarchy2"/>
    <dgm:cxn modelId="{4884A6E5-80D0-4B4E-BFF3-2E729D065936}" type="presOf" srcId="{7FE53E56-C795-44C8-9F0E-66ED478DB45F}" destId="{2DC7F12E-0D1C-46FB-A45B-DC4F2D692B4D}" srcOrd="1" destOrd="0" presId="urn:microsoft.com/office/officeart/2005/8/layout/hierarchy2"/>
    <dgm:cxn modelId="{22BB4CAD-42D7-4B6A-942B-BFAD4599CF74}" type="presOf" srcId="{9F20975D-2128-4145-88E7-B5A088F9F447}" destId="{906209B4-B8EB-4676-9A41-6245ACCA9142}" srcOrd="0" destOrd="0" presId="urn:microsoft.com/office/officeart/2005/8/layout/hierarchy2"/>
    <dgm:cxn modelId="{A4328F5A-FD16-4B7C-8436-21B9DABEFEF5}" type="presOf" srcId="{B1C6959E-D3FD-4B04-A24F-F9C885037D08}" destId="{CF5161E8-6383-43E3-A74A-AF08A8CD1A9E}" srcOrd="0" destOrd="0" presId="urn:microsoft.com/office/officeart/2005/8/layout/hierarchy2"/>
    <dgm:cxn modelId="{6076143E-26A2-4171-99C7-40AD9BAC6DFE}" type="presOf" srcId="{FA7196F2-95EF-46AC-A262-56D9542C4EBA}" destId="{C494C91C-5ADD-4E6E-A8E1-995BE273BFA1}" srcOrd="0" destOrd="0" presId="urn:microsoft.com/office/officeart/2005/8/layout/hierarchy2"/>
    <dgm:cxn modelId="{470B5981-7EE0-4E29-9E02-5DB885E588E0}" type="presOf" srcId="{96DFFEBC-5944-4449-976D-A0A48298F0C5}" destId="{0607BF3C-CB55-47F9-A014-DCACC3484058}" srcOrd="1" destOrd="0" presId="urn:microsoft.com/office/officeart/2005/8/layout/hierarchy2"/>
    <dgm:cxn modelId="{FB0C891E-D075-4C39-B8D7-0A7817B0CF28}" srcId="{98E01464-066F-406C-9820-1F50267F0934}" destId="{FA7196F2-95EF-46AC-A262-56D9542C4EBA}" srcOrd="0" destOrd="0" parTransId="{96DFFEBC-5944-4449-976D-A0A48298F0C5}" sibTransId="{A1173419-F953-402F-9AF6-F7E8BA2DD432}"/>
    <dgm:cxn modelId="{BB6B5AD4-8C3F-4E3C-A5BF-A594BE1DD076}" srcId="{285FB8B3-D46D-4526-9771-AE6C57C66C76}" destId="{98E01464-066F-406C-9820-1F50267F0934}" srcOrd="0" destOrd="0" parTransId="{4D589C43-4BBE-49F2-87FE-C13E57C1AB52}" sibTransId="{6D0B4D45-E321-4AA4-9BFF-FBE4C1E7A028}"/>
    <dgm:cxn modelId="{5C2FC548-A58C-4CF0-A99F-25858E47469E}" type="presParOf" srcId="{AB1DF394-5E4A-4382-AAF3-6BF8D108E2C2}" destId="{72BAF436-65E0-42FF-A1C9-9C601D8B9A6B}" srcOrd="0" destOrd="0" presId="urn:microsoft.com/office/officeart/2005/8/layout/hierarchy2"/>
    <dgm:cxn modelId="{2C1B4F86-6852-4517-A5E9-A8EA94C43CF9}" type="presParOf" srcId="{72BAF436-65E0-42FF-A1C9-9C601D8B9A6B}" destId="{0CB1AE13-214B-4700-9DEF-4325441CEBF6}" srcOrd="0" destOrd="0" presId="urn:microsoft.com/office/officeart/2005/8/layout/hierarchy2"/>
    <dgm:cxn modelId="{02DC365B-9A89-4389-B2AB-175FC3E40E73}" type="presParOf" srcId="{72BAF436-65E0-42FF-A1C9-9C601D8B9A6B}" destId="{A0CFD352-2AB3-4FC7-88D8-0A557989224B}" srcOrd="1" destOrd="0" presId="urn:microsoft.com/office/officeart/2005/8/layout/hierarchy2"/>
    <dgm:cxn modelId="{0F8CA374-CA7B-4543-AFA6-208A17C84A70}" type="presParOf" srcId="{A0CFD352-2AB3-4FC7-88D8-0A557989224B}" destId="{6D6F8B02-35BA-456C-9168-D63C75C8797F}" srcOrd="0" destOrd="0" presId="urn:microsoft.com/office/officeart/2005/8/layout/hierarchy2"/>
    <dgm:cxn modelId="{AA550139-C6F8-483A-8FB0-2957D434B0E5}" type="presParOf" srcId="{6D6F8B02-35BA-456C-9168-D63C75C8797F}" destId="{0607BF3C-CB55-47F9-A014-DCACC3484058}" srcOrd="0" destOrd="0" presId="urn:microsoft.com/office/officeart/2005/8/layout/hierarchy2"/>
    <dgm:cxn modelId="{9CA8C995-B3F5-4855-805A-14D01911B8F7}" type="presParOf" srcId="{A0CFD352-2AB3-4FC7-88D8-0A557989224B}" destId="{D735A4D5-998F-4916-9E9B-5FD7B4BB4EFA}" srcOrd="1" destOrd="0" presId="urn:microsoft.com/office/officeart/2005/8/layout/hierarchy2"/>
    <dgm:cxn modelId="{69AEAEB6-ACB4-4C78-A57C-C484348819F5}" type="presParOf" srcId="{D735A4D5-998F-4916-9E9B-5FD7B4BB4EFA}" destId="{C494C91C-5ADD-4E6E-A8E1-995BE273BFA1}" srcOrd="0" destOrd="0" presId="urn:microsoft.com/office/officeart/2005/8/layout/hierarchy2"/>
    <dgm:cxn modelId="{5FB9E050-D608-48F0-8AA4-141C5403CC7C}" type="presParOf" srcId="{D735A4D5-998F-4916-9E9B-5FD7B4BB4EFA}" destId="{86FD706D-BAF0-4253-900D-E06B62483A09}" srcOrd="1" destOrd="0" presId="urn:microsoft.com/office/officeart/2005/8/layout/hierarchy2"/>
    <dgm:cxn modelId="{F58F65E0-7AAC-45C1-8A1D-6E4F9124045C}" type="presParOf" srcId="{86FD706D-BAF0-4253-900D-E06B62483A09}" destId="{9E088E92-F370-41BA-8FE4-C00CDEE13EB4}" srcOrd="0" destOrd="0" presId="urn:microsoft.com/office/officeart/2005/8/layout/hierarchy2"/>
    <dgm:cxn modelId="{34695D4B-672A-4DD0-AD0E-22AF01AD472A}" type="presParOf" srcId="{9E088E92-F370-41BA-8FE4-C00CDEE13EB4}" destId="{ED755478-2765-497F-90D7-2547F41ABD63}" srcOrd="0" destOrd="0" presId="urn:microsoft.com/office/officeart/2005/8/layout/hierarchy2"/>
    <dgm:cxn modelId="{D91E3F94-B359-4A2A-90B4-C2DC5AD3ABA2}" type="presParOf" srcId="{86FD706D-BAF0-4253-900D-E06B62483A09}" destId="{22C1974C-1013-4FB6-B4E9-5FE52885E512}" srcOrd="1" destOrd="0" presId="urn:microsoft.com/office/officeart/2005/8/layout/hierarchy2"/>
    <dgm:cxn modelId="{2BF9D91D-CF53-419C-BC52-A61779112DF8}" type="presParOf" srcId="{22C1974C-1013-4FB6-B4E9-5FE52885E512}" destId="{DED63AAF-C263-409B-A210-35B4274D8533}" srcOrd="0" destOrd="0" presId="urn:microsoft.com/office/officeart/2005/8/layout/hierarchy2"/>
    <dgm:cxn modelId="{24DED90E-E3E8-4F92-93E5-7AB95535D5BC}" type="presParOf" srcId="{22C1974C-1013-4FB6-B4E9-5FE52885E512}" destId="{E20DD23A-9DC2-4AA0-BAB2-A6CCFB30801E}" srcOrd="1" destOrd="0" presId="urn:microsoft.com/office/officeart/2005/8/layout/hierarchy2"/>
    <dgm:cxn modelId="{3FE7FA4F-8E6C-477E-AF74-E58CCAD7EA2E}" type="presParOf" srcId="{86FD706D-BAF0-4253-900D-E06B62483A09}" destId="{35878CF2-DDCF-4AB3-B932-6CF0D0D4B89F}" srcOrd="2" destOrd="0" presId="urn:microsoft.com/office/officeart/2005/8/layout/hierarchy2"/>
    <dgm:cxn modelId="{2E6C6986-DB7C-4173-8A40-ECFE15A6F53C}" type="presParOf" srcId="{35878CF2-DDCF-4AB3-B932-6CF0D0D4B89F}" destId="{2DC7F12E-0D1C-46FB-A45B-DC4F2D692B4D}" srcOrd="0" destOrd="0" presId="urn:microsoft.com/office/officeart/2005/8/layout/hierarchy2"/>
    <dgm:cxn modelId="{3F75CBA9-80AA-49CC-B0B3-4E62C44C1774}" type="presParOf" srcId="{86FD706D-BAF0-4253-900D-E06B62483A09}" destId="{BF1D5FBB-892C-4A3B-9254-1071BAEDFB2E}" srcOrd="3" destOrd="0" presId="urn:microsoft.com/office/officeart/2005/8/layout/hierarchy2"/>
    <dgm:cxn modelId="{BCBED078-7027-47A2-B5EE-FB9176C095F8}" type="presParOf" srcId="{BF1D5FBB-892C-4A3B-9254-1071BAEDFB2E}" destId="{906209B4-B8EB-4676-9A41-6245ACCA9142}" srcOrd="0" destOrd="0" presId="urn:microsoft.com/office/officeart/2005/8/layout/hierarchy2"/>
    <dgm:cxn modelId="{B11C86BF-7DA0-484E-9DDE-CCFDF2FEE810}" type="presParOf" srcId="{BF1D5FBB-892C-4A3B-9254-1071BAEDFB2E}" destId="{6F341DF6-D40F-49A2-A17C-455B60C59329}" srcOrd="1" destOrd="0" presId="urn:microsoft.com/office/officeart/2005/8/layout/hierarchy2"/>
    <dgm:cxn modelId="{508D9E42-9ED3-4624-8B65-ECB9E29F5BCA}" type="presParOf" srcId="{A0CFD352-2AB3-4FC7-88D8-0A557989224B}" destId="{CF5161E8-6383-43E3-A74A-AF08A8CD1A9E}" srcOrd="2" destOrd="0" presId="urn:microsoft.com/office/officeart/2005/8/layout/hierarchy2"/>
    <dgm:cxn modelId="{DDDC73AA-6D5C-4F7D-99C6-A2A0A91C3913}" type="presParOf" srcId="{CF5161E8-6383-43E3-A74A-AF08A8CD1A9E}" destId="{781BA415-66E0-41D7-9894-E8D04ACAF846}" srcOrd="0" destOrd="0" presId="urn:microsoft.com/office/officeart/2005/8/layout/hierarchy2"/>
    <dgm:cxn modelId="{37D20EEB-B055-460E-85C0-86EBD19B2E90}" type="presParOf" srcId="{A0CFD352-2AB3-4FC7-88D8-0A557989224B}" destId="{27A083D7-90DD-413C-8347-AEF0F7DA8F1F}" srcOrd="3" destOrd="0" presId="urn:microsoft.com/office/officeart/2005/8/layout/hierarchy2"/>
    <dgm:cxn modelId="{23FCF703-A629-4F3F-9008-D8D7ECF8EF9C}" type="presParOf" srcId="{27A083D7-90DD-413C-8347-AEF0F7DA8F1F}" destId="{4AE302B1-7706-4884-AFFE-D5F2898A1F1A}" srcOrd="0" destOrd="0" presId="urn:microsoft.com/office/officeart/2005/8/layout/hierarchy2"/>
    <dgm:cxn modelId="{C6A75293-A949-4E9D-BD7B-6CCADCB6A9EA}" type="presParOf" srcId="{27A083D7-90DD-413C-8347-AEF0F7DA8F1F}" destId="{B2A815EF-A4FC-41FD-93DA-7937A4B64DE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62A99B-AB3D-422C-A964-A80003BFD20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EAF6F-8F62-4A46-BE56-12E496DE8F17}">
      <dgm:prSet phldrT="[Text]"/>
      <dgm:spPr/>
      <dgm:t>
        <a:bodyPr/>
        <a:lstStyle/>
        <a:p>
          <a:endParaRPr lang="en-US" dirty="0"/>
        </a:p>
      </dgm:t>
    </dgm:pt>
    <dgm:pt modelId="{2DEBD022-C91A-46B3-A575-49A1CDC00464}" type="parTrans" cxnId="{54C693E8-08A1-45A0-9F70-610A364C468E}">
      <dgm:prSet/>
      <dgm:spPr/>
      <dgm:t>
        <a:bodyPr/>
        <a:lstStyle/>
        <a:p>
          <a:endParaRPr lang="en-US"/>
        </a:p>
      </dgm:t>
    </dgm:pt>
    <dgm:pt modelId="{F22A4EA9-B02E-422F-B59E-F5082F3AEC25}" type="sibTrans" cxnId="{54C693E8-08A1-45A0-9F70-610A364C468E}">
      <dgm:prSet/>
      <dgm:spPr/>
      <dgm:t>
        <a:bodyPr/>
        <a:lstStyle/>
        <a:p>
          <a:endParaRPr lang="en-US"/>
        </a:p>
      </dgm:t>
    </dgm:pt>
    <dgm:pt modelId="{6C709C65-F277-41B8-A807-A9938B34D60E}" type="pres">
      <dgm:prSet presAssocID="{8362A99B-AB3D-422C-A964-A80003BFD20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C3A8F9C-96FA-437B-A731-C35EBD222EE3}" type="pres">
      <dgm:prSet presAssocID="{F74EAF6F-8F62-4A46-BE56-12E496DE8F17}" presName="thickLine" presStyleLbl="alignNode1" presStyleIdx="0" presStyleCnt="1"/>
      <dgm:spPr/>
    </dgm:pt>
    <dgm:pt modelId="{C08FEB7C-18C2-4101-8186-DA26D8898ECF}" type="pres">
      <dgm:prSet presAssocID="{F74EAF6F-8F62-4A46-BE56-12E496DE8F17}" presName="horz1" presStyleCnt="0"/>
      <dgm:spPr/>
    </dgm:pt>
    <dgm:pt modelId="{9695FE38-3A7E-4026-A5D8-BAD6109BEADE}" type="pres">
      <dgm:prSet presAssocID="{F74EAF6F-8F62-4A46-BE56-12E496DE8F17}" presName="tx1" presStyleLbl="revTx" presStyleIdx="0" presStyleCnt="1"/>
      <dgm:spPr/>
      <dgm:t>
        <a:bodyPr/>
        <a:lstStyle/>
        <a:p>
          <a:endParaRPr lang="en-US"/>
        </a:p>
      </dgm:t>
    </dgm:pt>
    <dgm:pt modelId="{03FB0320-5D29-43C2-9178-6218CC995B2D}" type="pres">
      <dgm:prSet presAssocID="{F74EAF6F-8F62-4A46-BE56-12E496DE8F17}" presName="vert1" presStyleCnt="0"/>
      <dgm:spPr/>
    </dgm:pt>
  </dgm:ptLst>
  <dgm:cxnLst>
    <dgm:cxn modelId="{F936D9C6-3DFC-40A7-9345-D7BCF0B9709C}" type="presOf" srcId="{8362A99B-AB3D-422C-A964-A80003BFD209}" destId="{6C709C65-F277-41B8-A807-A9938B34D60E}" srcOrd="0" destOrd="0" presId="urn:microsoft.com/office/officeart/2008/layout/LinedList"/>
    <dgm:cxn modelId="{54C693E8-08A1-45A0-9F70-610A364C468E}" srcId="{8362A99B-AB3D-422C-A964-A80003BFD209}" destId="{F74EAF6F-8F62-4A46-BE56-12E496DE8F17}" srcOrd="0" destOrd="0" parTransId="{2DEBD022-C91A-46B3-A575-49A1CDC00464}" sibTransId="{F22A4EA9-B02E-422F-B59E-F5082F3AEC25}"/>
    <dgm:cxn modelId="{BCEF1004-CFC8-40AD-9445-EB5BC2F0404A}" type="presOf" srcId="{F74EAF6F-8F62-4A46-BE56-12E496DE8F17}" destId="{9695FE38-3A7E-4026-A5D8-BAD6109BEADE}" srcOrd="0" destOrd="0" presId="urn:microsoft.com/office/officeart/2008/layout/LinedList"/>
    <dgm:cxn modelId="{C41CACD0-8E65-4F7F-B054-B89CF089D82D}" type="presParOf" srcId="{6C709C65-F277-41B8-A807-A9938B34D60E}" destId="{CC3A8F9C-96FA-437B-A731-C35EBD222EE3}" srcOrd="0" destOrd="0" presId="urn:microsoft.com/office/officeart/2008/layout/LinedList"/>
    <dgm:cxn modelId="{52FA9393-379C-4F27-B9D5-CD2AD0DA7C09}" type="presParOf" srcId="{6C709C65-F277-41B8-A807-A9938B34D60E}" destId="{C08FEB7C-18C2-4101-8186-DA26D8898ECF}" srcOrd="1" destOrd="0" presId="urn:microsoft.com/office/officeart/2008/layout/LinedList"/>
    <dgm:cxn modelId="{8C6BB537-2757-4EE4-B80F-3B6478627EED}" type="presParOf" srcId="{C08FEB7C-18C2-4101-8186-DA26D8898ECF}" destId="{9695FE38-3A7E-4026-A5D8-BAD6109BEADE}" srcOrd="0" destOrd="0" presId="urn:microsoft.com/office/officeart/2008/layout/LinedList"/>
    <dgm:cxn modelId="{196171EC-8B5E-4962-9898-2014AD264B44}" type="presParOf" srcId="{C08FEB7C-18C2-4101-8186-DA26D8898ECF}" destId="{03FB0320-5D29-43C2-9178-6218CC995B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13B75E-8F78-48E1-ABE8-CE238B730E39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3F728F-DF05-4577-AD8A-266F226B7DA1}">
      <dgm:prSet phldrT="[Text]"/>
      <dgm:spPr/>
      <dgm:t>
        <a:bodyPr/>
        <a:lstStyle/>
        <a:p>
          <a:r>
            <a:rPr lang="en-US" dirty="0" smtClean="0"/>
            <a:t>architecture</a:t>
          </a:r>
          <a:endParaRPr lang="en-US" dirty="0"/>
        </a:p>
      </dgm:t>
    </dgm:pt>
    <dgm:pt modelId="{D917F02B-4B58-4930-8DCC-96395BCC3FBE}" type="parTrans" cxnId="{04E5806F-4B2A-4C84-A20B-9E8C90BAF00C}">
      <dgm:prSet/>
      <dgm:spPr/>
      <dgm:t>
        <a:bodyPr/>
        <a:lstStyle/>
        <a:p>
          <a:endParaRPr lang="en-US"/>
        </a:p>
      </dgm:t>
    </dgm:pt>
    <dgm:pt modelId="{6AC8FD22-BDE4-4B7C-A061-661B34DCA911}" type="sibTrans" cxnId="{04E5806F-4B2A-4C84-A20B-9E8C90BAF00C}">
      <dgm:prSet/>
      <dgm:spPr/>
      <dgm:t>
        <a:bodyPr/>
        <a:lstStyle/>
        <a:p>
          <a:endParaRPr lang="en-US"/>
        </a:p>
      </dgm:t>
    </dgm:pt>
    <dgm:pt modelId="{82FC1FB5-FEE2-4F04-8C96-BA3CF8115121}">
      <dgm:prSet phldrT="[Text]"/>
      <dgm:spPr/>
      <dgm:t>
        <a:bodyPr/>
        <a:lstStyle/>
        <a:p>
          <a:r>
            <a:rPr lang="en-US" dirty="0" smtClean="0"/>
            <a:t>sculpture</a:t>
          </a:r>
          <a:endParaRPr lang="en-US" dirty="0"/>
        </a:p>
      </dgm:t>
    </dgm:pt>
    <dgm:pt modelId="{0C1C3295-6501-4358-B4A8-CB2418BB17BD}" type="parTrans" cxnId="{BDD86E0A-B90E-493F-A0F0-9BDD2A5B04EB}">
      <dgm:prSet/>
      <dgm:spPr/>
      <dgm:t>
        <a:bodyPr/>
        <a:lstStyle/>
        <a:p>
          <a:endParaRPr lang="en-US"/>
        </a:p>
      </dgm:t>
    </dgm:pt>
    <dgm:pt modelId="{D2338170-16C3-444A-A897-EEA6FFAB0B74}" type="sibTrans" cxnId="{BDD86E0A-B90E-493F-A0F0-9BDD2A5B04EB}">
      <dgm:prSet/>
      <dgm:spPr/>
      <dgm:t>
        <a:bodyPr/>
        <a:lstStyle/>
        <a:p>
          <a:endParaRPr lang="en-US"/>
        </a:p>
      </dgm:t>
    </dgm:pt>
    <dgm:pt modelId="{ADD27482-B8B8-4FDB-86F4-6FC11C976307}">
      <dgm:prSet phldrT="[Text]"/>
      <dgm:spPr/>
      <dgm:t>
        <a:bodyPr/>
        <a:lstStyle/>
        <a:p>
          <a:r>
            <a:rPr lang="en-US" dirty="0" smtClean="0"/>
            <a:t>pottery</a:t>
          </a:r>
          <a:endParaRPr lang="en-US" dirty="0"/>
        </a:p>
      </dgm:t>
    </dgm:pt>
    <dgm:pt modelId="{9CBBBF37-E864-46F3-8661-466B5E2C1D45}" type="parTrans" cxnId="{35C01E5B-6FF2-41AB-9107-3BD62A790473}">
      <dgm:prSet/>
      <dgm:spPr/>
      <dgm:t>
        <a:bodyPr/>
        <a:lstStyle/>
        <a:p>
          <a:endParaRPr lang="en-US"/>
        </a:p>
      </dgm:t>
    </dgm:pt>
    <dgm:pt modelId="{1BC29071-6908-44AA-B370-0855DD0D7B4F}" type="sibTrans" cxnId="{35C01E5B-6FF2-41AB-9107-3BD62A790473}">
      <dgm:prSet/>
      <dgm:spPr/>
      <dgm:t>
        <a:bodyPr/>
        <a:lstStyle/>
        <a:p>
          <a:endParaRPr lang="en-US"/>
        </a:p>
      </dgm:t>
    </dgm:pt>
    <dgm:pt modelId="{A5679340-96D8-4CC0-80B5-4040DD3CDF8E}">
      <dgm:prSet/>
      <dgm:spPr/>
      <dgm:t>
        <a:bodyPr/>
        <a:lstStyle/>
        <a:p>
          <a:r>
            <a:rPr lang="en-US" dirty="0" smtClean="0"/>
            <a:t>painting</a:t>
          </a:r>
          <a:endParaRPr lang="en-US" dirty="0"/>
        </a:p>
      </dgm:t>
    </dgm:pt>
    <dgm:pt modelId="{D7B126E6-C5B3-4764-AB8D-DE3B50F52679}" type="parTrans" cxnId="{DE0B0EC9-0F64-4E2A-83C5-E4171D6CB210}">
      <dgm:prSet/>
      <dgm:spPr/>
      <dgm:t>
        <a:bodyPr/>
        <a:lstStyle/>
        <a:p>
          <a:endParaRPr lang="en-US"/>
        </a:p>
      </dgm:t>
    </dgm:pt>
    <dgm:pt modelId="{A8E742B5-20BD-4358-BF80-237331270B47}" type="sibTrans" cxnId="{DE0B0EC9-0F64-4E2A-83C5-E4171D6CB210}">
      <dgm:prSet/>
      <dgm:spPr/>
      <dgm:t>
        <a:bodyPr/>
        <a:lstStyle/>
        <a:p>
          <a:endParaRPr lang="en-US"/>
        </a:p>
      </dgm:t>
    </dgm:pt>
    <dgm:pt modelId="{475B26D4-458B-4BEF-BC9E-3E0B986F1241}" type="pres">
      <dgm:prSet presAssocID="{7213B75E-8F78-48E1-ABE8-CE238B730E3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B56A6A-9CFC-447F-AD42-F0593D2F03F6}" type="pres">
      <dgm:prSet presAssocID="{EF3F728F-DF05-4577-AD8A-266F226B7DA1}" presName="composite" presStyleCnt="0"/>
      <dgm:spPr/>
    </dgm:pt>
    <dgm:pt modelId="{F610DB77-0F12-4BC1-8D4E-6523857860ED}" type="pres">
      <dgm:prSet presAssocID="{EF3F728F-DF05-4577-AD8A-266F226B7DA1}" presName="imgShp" presStyleLbl="fgImgPlace1" presStyleIdx="0" presStyleCnt="4"/>
      <dgm:spPr/>
    </dgm:pt>
    <dgm:pt modelId="{757C1917-9C8C-46EB-9E0B-735C8A990B93}" type="pres">
      <dgm:prSet presAssocID="{EF3F728F-DF05-4577-AD8A-266F226B7DA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9B8DFD-B179-4E03-9B6D-9E7DF86E0C8C}" type="pres">
      <dgm:prSet presAssocID="{6AC8FD22-BDE4-4B7C-A061-661B34DCA911}" presName="spacing" presStyleCnt="0"/>
      <dgm:spPr/>
    </dgm:pt>
    <dgm:pt modelId="{E7094380-A730-4CD2-A4DF-B1DB1EA1901F}" type="pres">
      <dgm:prSet presAssocID="{82FC1FB5-FEE2-4F04-8C96-BA3CF8115121}" presName="composite" presStyleCnt="0"/>
      <dgm:spPr/>
    </dgm:pt>
    <dgm:pt modelId="{19AD6214-CD24-4249-A619-0F979614D1D3}" type="pres">
      <dgm:prSet presAssocID="{82FC1FB5-FEE2-4F04-8C96-BA3CF8115121}" presName="imgShp" presStyleLbl="fgImgPlace1" presStyleIdx="1" presStyleCnt="4"/>
      <dgm:spPr/>
    </dgm:pt>
    <dgm:pt modelId="{ADC022E6-1637-421C-9664-0A8CE2BCD199}" type="pres">
      <dgm:prSet presAssocID="{82FC1FB5-FEE2-4F04-8C96-BA3CF8115121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4AE0F-DEBD-41BF-8739-31A7CC6C2668}" type="pres">
      <dgm:prSet presAssocID="{D2338170-16C3-444A-A897-EEA6FFAB0B74}" presName="spacing" presStyleCnt="0"/>
      <dgm:spPr/>
    </dgm:pt>
    <dgm:pt modelId="{17583602-5F38-41FC-BC62-31409804F115}" type="pres">
      <dgm:prSet presAssocID="{ADD27482-B8B8-4FDB-86F4-6FC11C976307}" presName="composite" presStyleCnt="0"/>
      <dgm:spPr/>
    </dgm:pt>
    <dgm:pt modelId="{9E167C19-40C6-47CD-BC8D-D948DEA9AEAE}" type="pres">
      <dgm:prSet presAssocID="{ADD27482-B8B8-4FDB-86F4-6FC11C976307}" presName="imgShp" presStyleLbl="fgImgPlace1" presStyleIdx="2" presStyleCnt="4"/>
      <dgm:spPr/>
    </dgm:pt>
    <dgm:pt modelId="{3B36B351-8C07-4429-9826-18872DD9C791}" type="pres">
      <dgm:prSet presAssocID="{ADD27482-B8B8-4FDB-86F4-6FC11C976307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60A52A-D5AF-4AF7-A05F-28C936AAC93F}" type="pres">
      <dgm:prSet presAssocID="{1BC29071-6908-44AA-B370-0855DD0D7B4F}" presName="spacing" presStyleCnt="0"/>
      <dgm:spPr/>
    </dgm:pt>
    <dgm:pt modelId="{03A9D2AF-D1A9-4BD3-865F-8E4571E07761}" type="pres">
      <dgm:prSet presAssocID="{A5679340-96D8-4CC0-80B5-4040DD3CDF8E}" presName="composite" presStyleCnt="0"/>
      <dgm:spPr/>
    </dgm:pt>
    <dgm:pt modelId="{1A945E27-EA93-452D-B852-A96455A75720}" type="pres">
      <dgm:prSet presAssocID="{A5679340-96D8-4CC0-80B5-4040DD3CDF8E}" presName="imgShp" presStyleLbl="fgImgPlace1" presStyleIdx="3" presStyleCnt="4"/>
      <dgm:spPr/>
    </dgm:pt>
    <dgm:pt modelId="{57A9E6E6-55BF-41AB-B549-7C4D898BEE13}" type="pres">
      <dgm:prSet presAssocID="{A5679340-96D8-4CC0-80B5-4040DD3CDF8E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C01E5B-6FF2-41AB-9107-3BD62A790473}" srcId="{7213B75E-8F78-48E1-ABE8-CE238B730E39}" destId="{ADD27482-B8B8-4FDB-86F4-6FC11C976307}" srcOrd="2" destOrd="0" parTransId="{9CBBBF37-E864-46F3-8661-466B5E2C1D45}" sibTransId="{1BC29071-6908-44AA-B370-0855DD0D7B4F}"/>
    <dgm:cxn modelId="{DE0B0EC9-0F64-4E2A-83C5-E4171D6CB210}" srcId="{7213B75E-8F78-48E1-ABE8-CE238B730E39}" destId="{A5679340-96D8-4CC0-80B5-4040DD3CDF8E}" srcOrd="3" destOrd="0" parTransId="{D7B126E6-C5B3-4764-AB8D-DE3B50F52679}" sibTransId="{A8E742B5-20BD-4358-BF80-237331270B47}"/>
    <dgm:cxn modelId="{97365423-534D-4640-B09D-E9FBD0A14E69}" type="presOf" srcId="{7213B75E-8F78-48E1-ABE8-CE238B730E39}" destId="{475B26D4-458B-4BEF-BC9E-3E0B986F1241}" srcOrd="0" destOrd="0" presId="urn:microsoft.com/office/officeart/2005/8/layout/vList3"/>
    <dgm:cxn modelId="{045CD0D3-AE39-4E7B-91AF-9DE012FFA36E}" type="presOf" srcId="{ADD27482-B8B8-4FDB-86F4-6FC11C976307}" destId="{3B36B351-8C07-4429-9826-18872DD9C791}" srcOrd="0" destOrd="0" presId="urn:microsoft.com/office/officeart/2005/8/layout/vList3"/>
    <dgm:cxn modelId="{148A7093-D025-4D1F-B87C-1A8DFEE0F532}" type="presOf" srcId="{A5679340-96D8-4CC0-80B5-4040DD3CDF8E}" destId="{57A9E6E6-55BF-41AB-B549-7C4D898BEE13}" srcOrd="0" destOrd="0" presId="urn:microsoft.com/office/officeart/2005/8/layout/vList3"/>
    <dgm:cxn modelId="{13D41E5A-8FB5-4270-BC34-0C2BE84F17B6}" type="presOf" srcId="{82FC1FB5-FEE2-4F04-8C96-BA3CF8115121}" destId="{ADC022E6-1637-421C-9664-0A8CE2BCD199}" srcOrd="0" destOrd="0" presId="urn:microsoft.com/office/officeart/2005/8/layout/vList3"/>
    <dgm:cxn modelId="{04E5806F-4B2A-4C84-A20B-9E8C90BAF00C}" srcId="{7213B75E-8F78-48E1-ABE8-CE238B730E39}" destId="{EF3F728F-DF05-4577-AD8A-266F226B7DA1}" srcOrd="0" destOrd="0" parTransId="{D917F02B-4B58-4930-8DCC-96395BCC3FBE}" sibTransId="{6AC8FD22-BDE4-4B7C-A061-661B34DCA911}"/>
    <dgm:cxn modelId="{93721537-48D0-4447-AEF1-B2ABA3426CF3}" type="presOf" srcId="{EF3F728F-DF05-4577-AD8A-266F226B7DA1}" destId="{757C1917-9C8C-46EB-9E0B-735C8A990B93}" srcOrd="0" destOrd="0" presId="urn:microsoft.com/office/officeart/2005/8/layout/vList3"/>
    <dgm:cxn modelId="{BDD86E0A-B90E-493F-A0F0-9BDD2A5B04EB}" srcId="{7213B75E-8F78-48E1-ABE8-CE238B730E39}" destId="{82FC1FB5-FEE2-4F04-8C96-BA3CF8115121}" srcOrd="1" destOrd="0" parTransId="{0C1C3295-6501-4358-B4A8-CB2418BB17BD}" sibTransId="{D2338170-16C3-444A-A897-EEA6FFAB0B74}"/>
    <dgm:cxn modelId="{83C411B1-7541-4236-AD77-0FE2717764FB}" type="presParOf" srcId="{475B26D4-458B-4BEF-BC9E-3E0B986F1241}" destId="{BEB56A6A-9CFC-447F-AD42-F0593D2F03F6}" srcOrd="0" destOrd="0" presId="urn:microsoft.com/office/officeart/2005/8/layout/vList3"/>
    <dgm:cxn modelId="{7773BE5C-3351-4F7D-A5B0-650C9BFAC848}" type="presParOf" srcId="{BEB56A6A-9CFC-447F-AD42-F0593D2F03F6}" destId="{F610DB77-0F12-4BC1-8D4E-6523857860ED}" srcOrd="0" destOrd="0" presId="urn:microsoft.com/office/officeart/2005/8/layout/vList3"/>
    <dgm:cxn modelId="{8F0E2115-5089-4AF7-BC7C-58B670F57482}" type="presParOf" srcId="{BEB56A6A-9CFC-447F-AD42-F0593D2F03F6}" destId="{757C1917-9C8C-46EB-9E0B-735C8A990B93}" srcOrd="1" destOrd="0" presId="urn:microsoft.com/office/officeart/2005/8/layout/vList3"/>
    <dgm:cxn modelId="{33639711-5783-4A75-90AF-5475A05BEC9C}" type="presParOf" srcId="{475B26D4-458B-4BEF-BC9E-3E0B986F1241}" destId="{999B8DFD-B179-4E03-9B6D-9E7DF86E0C8C}" srcOrd="1" destOrd="0" presId="urn:microsoft.com/office/officeart/2005/8/layout/vList3"/>
    <dgm:cxn modelId="{5C9F6646-CEB8-4126-8D68-E0DE27C8939E}" type="presParOf" srcId="{475B26D4-458B-4BEF-BC9E-3E0B986F1241}" destId="{E7094380-A730-4CD2-A4DF-B1DB1EA1901F}" srcOrd="2" destOrd="0" presId="urn:microsoft.com/office/officeart/2005/8/layout/vList3"/>
    <dgm:cxn modelId="{8F7E4C89-8B9F-4C36-B631-5BEB9881F3AD}" type="presParOf" srcId="{E7094380-A730-4CD2-A4DF-B1DB1EA1901F}" destId="{19AD6214-CD24-4249-A619-0F979614D1D3}" srcOrd="0" destOrd="0" presId="urn:microsoft.com/office/officeart/2005/8/layout/vList3"/>
    <dgm:cxn modelId="{5C6955F3-1D2B-43FD-9EB8-9811AC2CB120}" type="presParOf" srcId="{E7094380-A730-4CD2-A4DF-B1DB1EA1901F}" destId="{ADC022E6-1637-421C-9664-0A8CE2BCD199}" srcOrd="1" destOrd="0" presId="urn:microsoft.com/office/officeart/2005/8/layout/vList3"/>
    <dgm:cxn modelId="{6F839F09-1FAC-49D6-94F4-798E6DB74A35}" type="presParOf" srcId="{475B26D4-458B-4BEF-BC9E-3E0B986F1241}" destId="{BF04AE0F-DEBD-41BF-8739-31A7CC6C2668}" srcOrd="3" destOrd="0" presId="urn:microsoft.com/office/officeart/2005/8/layout/vList3"/>
    <dgm:cxn modelId="{1637E0A5-36BE-4F1C-8E7C-1485D863B7AD}" type="presParOf" srcId="{475B26D4-458B-4BEF-BC9E-3E0B986F1241}" destId="{17583602-5F38-41FC-BC62-31409804F115}" srcOrd="4" destOrd="0" presId="urn:microsoft.com/office/officeart/2005/8/layout/vList3"/>
    <dgm:cxn modelId="{EA2CFE42-D34C-4D99-8D8F-F9C1681C92BF}" type="presParOf" srcId="{17583602-5F38-41FC-BC62-31409804F115}" destId="{9E167C19-40C6-47CD-BC8D-D948DEA9AEAE}" srcOrd="0" destOrd="0" presId="urn:microsoft.com/office/officeart/2005/8/layout/vList3"/>
    <dgm:cxn modelId="{ECFC2F62-DACF-4A7A-A04F-B6C36766EBA8}" type="presParOf" srcId="{17583602-5F38-41FC-BC62-31409804F115}" destId="{3B36B351-8C07-4429-9826-18872DD9C791}" srcOrd="1" destOrd="0" presId="urn:microsoft.com/office/officeart/2005/8/layout/vList3"/>
    <dgm:cxn modelId="{DBF5A848-4044-4617-8F23-34A872592A31}" type="presParOf" srcId="{475B26D4-458B-4BEF-BC9E-3E0B986F1241}" destId="{E860A52A-D5AF-4AF7-A05F-28C936AAC93F}" srcOrd="5" destOrd="0" presId="urn:microsoft.com/office/officeart/2005/8/layout/vList3"/>
    <dgm:cxn modelId="{64CA97CA-C3CA-4673-BE02-1A114645675F}" type="presParOf" srcId="{475B26D4-458B-4BEF-BC9E-3E0B986F1241}" destId="{03A9D2AF-D1A9-4BD3-865F-8E4571E07761}" srcOrd="6" destOrd="0" presId="urn:microsoft.com/office/officeart/2005/8/layout/vList3"/>
    <dgm:cxn modelId="{B6AEA39C-1D41-4ACB-8DAC-1E87E49326CD}" type="presParOf" srcId="{03A9D2AF-D1A9-4BD3-865F-8E4571E07761}" destId="{1A945E27-EA93-452D-B852-A96455A75720}" srcOrd="0" destOrd="0" presId="urn:microsoft.com/office/officeart/2005/8/layout/vList3"/>
    <dgm:cxn modelId="{957C4552-D0D1-4D0F-9E8B-A7442DEBE501}" type="presParOf" srcId="{03A9D2AF-D1A9-4BD3-865F-8E4571E07761}" destId="{57A9E6E6-55BF-41AB-B549-7C4D898BEE1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964D9A-D384-4229-BAB7-449CE9C36EC7}" type="doc">
      <dgm:prSet loTypeId="urn:microsoft.com/office/officeart/2008/layout/RadialCluster" loCatId="cycle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B50C8F59-2E2F-42CC-BAFD-3C4C838E4F9A}" type="pres">
      <dgm:prSet presAssocID="{C2964D9A-D384-4229-BAB7-449CE9C36EC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763D2D16-F08E-4112-B4DF-CF2F63DFE9B9}" type="presOf" srcId="{C2964D9A-D384-4229-BAB7-449CE9C36EC7}" destId="{B50C8F59-2E2F-42CC-BAFD-3C4C838E4F9A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AEC4478-322E-48D3-8208-61FC14838A0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BC682B-285F-4CDD-AD0B-3BA27AB54D8C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Indian painting</a:t>
          </a:r>
          <a:endParaRPr lang="en-US" dirty="0">
            <a:latin typeface="Arial Rounded MT Bold" panose="020F0704030504030204" pitchFamily="34" charset="0"/>
          </a:endParaRPr>
        </a:p>
      </dgm:t>
    </dgm:pt>
    <dgm:pt modelId="{85586F75-256C-4F2E-BAEE-AAAD0E12EDE0}" type="parTrans" cxnId="{C992A344-53F3-49AA-BBBC-F6B8B43D6C20}">
      <dgm:prSet/>
      <dgm:spPr/>
      <dgm:t>
        <a:bodyPr/>
        <a:lstStyle/>
        <a:p>
          <a:endParaRPr lang="en-US"/>
        </a:p>
      </dgm:t>
    </dgm:pt>
    <dgm:pt modelId="{32A3F3E7-DCE2-4E6A-A189-A9918F62EEF6}" type="sibTrans" cxnId="{C992A344-53F3-49AA-BBBC-F6B8B43D6C20}">
      <dgm:prSet/>
      <dgm:spPr/>
      <dgm:t>
        <a:bodyPr/>
        <a:lstStyle/>
        <a:p>
          <a:endParaRPr lang="en-US"/>
        </a:p>
      </dgm:t>
    </dgm:pt>
    <dgm:pt modelId="{F862EDCA-8B82-4772-9D1A-D47FAB80AF70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Mural paintings</a:t>
          </a:r>
          <a:endParaRPr lang="en-US" dirty="0">
            <a:latin typeface="Arial Rounded MT Bold" panose="020F0704030504030204" pitchFamily="34" charset="0"/>
          </a:endParaRPr>
        </a:p>
      </dgm:t>
    </dgm:pt>
    <dgm:pt modelId="{B04AB605-AE39-4843-933E-E560F74E406F}" type="parTrans" cxnId="{B215010D-A080-4F0B-B99D-108522BFBAC3}">
      <dgm:prSet/>
      <dgm:spPr/>
      <dgm:t>
        <a:bodyPr/>
        <a:lstStyle/>
        <a:p>
          <a:endParaRPr lang="en-US"/>
        </a:p>
      </dgm:t>
    </dgm:pt>
    <dgm:pt modelId="{E53495F1-3270-4F08-9C5A-DE4CDAAF28F7}" type="sibTrans" cxnId="{B215010D-A080-4F0B-B99D-108522BFBAC3}">
      <dgm:prSet/>
      <dgm:spPr/>
      <dgm:t>
        <a:bodyPr/>
        <a:lstStyle/>
        <a:p>
          <a:endParaRPr lang="en-US"/>
        </a:p>
      </dgm:t>
    </dgm:pt>
    <dgm:pt modelId="{930CF3E5-0C7C-4E95-ABB0-E89505977016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Miniature paintings</a:t>
          </a:r>
          <a:endParaRPr lang="en-US" dirty="0">
            <a:latin typeface="Arial Rounded MT Bold" panose="020F0704030504030204" pitchFamily="34" charset="0"/>
          </a:endParaRPr>
        </a:p>
      </dgm:t>
    </dgm:pt>
    <dgm:pt modelId="{3F03E79E-C3A8-4037-9A44-01EE8C166347}" type="parTrans" cxnId="{D2AA9B09-3ABF-48F9-885F-08764E47FCA6}">
      <dgm:prSet/>
      <dgm:spPr/>
      <dgm:t>
        <a:bodyPr/>
        <a:lstStyle/>
        <a:p>
          <a:endParaRPr lang="en-US"/>
        </a:p>
      </dgm:t>
    </dgm:pt>
    <dgm:pt modelId="{EE5D28AE-78FC-4830-BC75-D4D8B6BA9C55}" type="sibTrans" cxnId="{D2AA9B09-3ABF-48F9-885F-08764E47FCA6}">
      <dgm:prSet/>
      <dgm:spPr/>
      <dgm:t>
        <a:bodyPr/>
        <a:lstStyle/>
        <a:p>
          <a:endParaRPr lang="en-US"/>
        </a:p>
      </dgm:t>
    </dgm:pt>
    <dgm:pt modelId="{EB42638D-B703-47B2-A81E-919F3561CF3D}" type="pres">
      <dgm:prSet presAssocID="{6AEC4478-322E-48D3-8208-61FC14838A0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BD1C25-8BDA-4B13-B543-7010C4D74093}" type="pres">
      <dgm:prSet presAssocID="{A4BC682B-285F-4CDD-AD0B-3BA27AB54D8C}" presName="hierRoot1" presStyleCnt="0">
        <dgm:presLayoutVars>
          <dgm:hierBranch val="init"/>
        </dgm:presLayoutVars>
      </dgm:prSet>
      <dgm:spPr/>
    </dgm:pt>
    <dgm:pt modelId="{2F122903-6A45-4AD1-B726-0E3BA6284524}" type="pres">
      <dgm:prSet presAssocID="{A4BC682B-285F-4CDD-AD0B-3BA27AB54D8C}" presName="rootComposite1" presStyleCnt="0"/>
      <dgm:spPr/>
    </dgm:pt>
    <dgm:pt modelId="{33D1902F-2686-4D2A-AD67-728B38EF1C10}" type="pres">
      <dgm:prSet presAssocID="{A4BC682B-285F-4CDD-AD0B-3BA27AB54D8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CB78E1-BA90-432E-B8DE-2066FFE08874}" type="pres">
      <dgm:prSet presAssocID="{A4BC682B-285F-4CDD-AD0B-3BA27AB54D8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BEB5D1E-D9DB-49E5-B089-71AEE48CCB01}" type="pres">
      <dgm:prSet presAssocID="{A4BC682B-285F-4CDD-AD0B-3BA27AB54D8C}" presName="hierChild2" presStyleCnt="0"/>
      <dgm:spPr/>
    </dgm:pt>
    <dgm:pt modelId="{1D0B2108-8AF9-4166-83E2-CF80A0A2E189}" type="pres">
      <dgm:prSet presAssocID="{B04AB605-AE39-4843-933E-E560F74E406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9888357-8DE3-4025-818A-19AC05425E2E}" type="pres">
      <dgm:prSet presAssocID="{F862EDCA-8B82-4772-9D1A-D47FAB80AF70}" presName="hierRoot2" presStyleCnt="0">
        <dgm:presLayoutVars>
          <dgm:hierBranch val="init"/>
        </dgm:presLayoutVars>
      </dgm:prSet>
      <dgm:spPr/>
    </dgm:pt>
    <dgm:pt modelId="{5C73B3D9-9C13-4530-B775-003672B95605}" type="pres">
      <dgm:prSet presAssocID="{F862EDCA-8B82-4772-9D1A-D47FAB80AF70}" presName="rootComposite" presStyleCnt="0"/>
      <dgm:spPr/>
    </dgm:pt>
    <dgm:pt modelId="{4B833AF5-1FE5-4133-A84F-2805BA42A912}" type="pres">
      <dgm:prSet presAssocID="{F862EDCA-8B82-4772-9D1A-D47FAB80AF70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93A751-6241-4379-BAB7-253DA98513A9}" type="pres">
      <dgm:prSet presAssocID="{F862EDCA-8B82-4772-9D1A-D47FAB80AF70}" presName="rootConnector" presStyleLbl="node2" presStyleIdx="0" presStyleCnt="2"/>
      <dgm:spPr/>
      <dgm:t>
        <a:bodyPr/>
        <a:lstStyle/>
        <a:p>
          <a:endParaRPr lang="en-US"/>
        </a:p>
      </dgm:t>
    </dgm:pt>
    <dgm:pt modelId="{1A22BE56-1462-448D-9582-72AB19A9FD07}" type="pres">
      <dgm:prSet presAssocID="{F862EDCA-8B82-4772-9D1A-D47FAB80AF70}" presName="hierChild4" presStyleCnt="0"/>
      <dgm:spPr/>
    </dgm:pt>
    <dgm:pt modelId="{77EDFC14-5B84-4989-B068-4F3807A92DA7}" type="pres">
      <dgm:prSet presAssocID="{F862EDCA-8B82-4772-9D1A-D47FAB80AF70}" presName="hierChild5" presStyleCnt="0"/>
      <dgm:spPr/>
    </dgm:pt>
    <dgm:pt modelId="{30760801-067D-458C-BAD5-530A2F865EF1}" type="pres">
      <dgm:prSet presAssocID="{3F03E79E-C3A8-4037-9A44-01EE8C16634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39439863-6EB5-4A89-AEFB-A0DEEA90C391}" type="pres">
      <dgm:prSet presAssocID="{930CF3E5-0C7C-4E95-ABB0-E89505977016}" presName="hierRoot2" presStyleCnt="0">
        <dgm:presLayoutVars>
          <dgm:hierBranch val="init"/>
        </dgm:presLayoutVars>
      </dgm:prSet>
      <dgm:spPr/>
    </dgm:pt>
    <dgm:pt modelId="{7659F10F-F34C-410B-B216-0087DE77C885}" type="pres">
      <dgm:prSet presAssocID="{930CF3E5-0C7C-4E95-ABB0-E89505977016}" presName="rootComposite" presStyleCnt="0"/>
      <dgm:spPr/>
    </dgm:pt>
    <dgm:pt modelId="{DFCAB7AE-65A7-410B-92B7-8A3E95FB68E2}" type="pres">
      <dgm:prSet presAssocID="{930CF3E5-0C7C-4E95-ABB0-E8950597701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AF40AA-044A-4AFA-8B7F-6D79501FA001}" type="pres">
      <dgm:prSet presAssocID="{930CF3E5-0C7C-4E95-ABB0-E89505977016}" presName="rootConnector" presStyleLbl="node2" presStyleIdx="1" presStyleCnt="2"/>
      <dgm:spPr/>
      <dgm:t>
        <a:bodyPr/>
        <a:lstStyle/>
        <a:p>
          <a:endParaRPr lang="en-US"/>
        </a:p>
      </dgm:t>
    </dgm:pt>
    <dgm:pt modelId="{D48C67C8-217A-46F9-A7A4-6336EF8FBD7A}" type="pres">
      <dgm:prSet presAssocID="{930CF3E5-0C7C-4E95-ABB0-E89505977016}" presName="hierChild4" presStyleCnt="0"/>
      <dgm:spPr/>
    </dgm:pt>
    <dgm:pt modelId="{D7A28AA4-2580-4618-BA4E-27F3A59A1EB4}" type="pres">
      <dgm:prSet presAssocID="{930CF3E5-0C7C-4E95-ABB0-E89505977016}" presName="hierChild5" presStyleCnt="0"/>
      <dgm:spPr/>
    </dgm:pt>
    <dgm:pt modelId="{C1E0DFE5-CC8C-418A-A554-D2C87CDC17CA}" type="pres">
      <dgm:prSet presAssocID="{A4BC682B-285F-4CDD-AD0B-3BA27AB54D8C}" presName="hierChild3" presStyleCnt="0"/>
      <dgm:spPr/>
    </dgm:pt>
  </dgm:ptLst>
  <dgm:cxnLst>
    <dgm:cxn modelId="{3FBE4F22-DF73-4CFE-9F48-B1C2714A2E02}" type="presOf" srcId="{B04AB605-AE39-4843-933E-E560F74E406F}" destId="{1D0B2108-8AF9-4166-83E2-CF80A0A2E189}" srcOrd="0" destOrd="0" presId="urn:microsoft.com/office/officeart/2005/8/layout/orgChart1"/>
    <dgm:cxn modelId="{2585844B-68C7-4111-859D-9BCD00196AB8}" type="presOf" srcId="{F862EDCA-8B82-4772-9D1A-D47FAB80AF70}" destId="{4B833AF5-1FE5-4133-A84F-2805BA42A912}" srcOrd="0" destOrd="0" presId="urn:microsoft.com/office/officeart/2005/8/layout/orgChart1"/>
    <dgm:cxn modelId="{B215010D-A080-4F0B-B99D-108522BFBAC3}" srcId="{A4BC682B-285F-4CDD-AD0B-3BA27AB54D8C}" destId="{F862EDCA-8B82-4772-9D1A-D47FAB80AF70}" srcOrd="0" destOrd="0" parTransId="{B04AB605-AE39-4843-933E-E560F74E406F}" sibTransId="{E53495F1-3270-4F08-9C5A-DE4CDAAF28F7}"/>
    <dgm:cxn modelId="{5A14025B-C596-4B5B-89FD-A1C8976AC5B7}" type="presOf" srcId="{A4BC682B-285F-4CDD-AD0B-3BA27AB54D8C}" destId="{33D1902F-2686-4D2A-AD67-728B38EF1C10}" srcOrd="0" destOrd="0" presId="urn:microsoft.com/office/officeart/2005/8/layout/orgChart1"/>
    <dgm:cxn modelId="{935A7FD9-58E8-42AE-B142-2105BF5507AD}" type="presOf" srcId="{930CF3E5-0C7C-4E95-ABB0-E89505977016}" destId="{55AF40AA-044A-4AFA-8B7F-6D79501FA001}" srcOrd="1" destOrd="0" presId="urn:microsoft.com/office/officeart/2005/8/layout/orgChart1"/>
    <dgm:cxn modelId="{C992A344-53F3-49AA-BBBC-F6B8B43D6C20}" srcId="{6AEC4478-322E-48D3-8208-61FC14838A0F}" destId="{A4BC682B-285F-4CDD-AD0B-3BA27AB54D8C}" srcOrd="0" destOrd="0" parTransId="{85586F75-256C-4F2E-BAEE-AAAD0E12EDE0}" sibTransId="{32A3F3E7-DCE2-4E6A-A189-A9918F62EEF6}"/>
    <dgm:cxn modelId="{74F37B7D-1997-4B7F-851C-4306331F1C0E}" type="presOf" srcId="{A4BC682B-285F-4CDD-AD0B-3BA27AB54D8C}" destId="{BECB78E1-BA90-432E-B8DE-2066FFE08874}" srcOrd="1" destOrd="0" presId="urn:microsoft.com/office/officeart/2005/8/layout/orgChart1"/>
    <dgm:cxn modelId="{8BC62019-7332-42B3-B17F-F49A2162296C}" type="presOf" srcId="{3F03E79E-C3A8-4037-9A44-01EE8C166347}" destId="{30760801-067D-458C-BAD5-530A2F865EF1}" srcOrd="0" destOrd="0" presId="urn:microsoft.com/office/officeart/2005/8/layout/orgChart1"/>
    <dgm:cxn modelId="{4B78A587-B126-4837-8D1C-44D3EEA573E1}" type="presOf" srcId="{F862EDCA-8B82-4772-9D1A-D47FAB80AF70}" destId="{4493A751-6241-4379-BAB7-253DA98513A9}" srcOrd="1" destOrd="0" presId="urn:microsoft.com/office/officeart/2005/8/layout/orgChart1"/>
    <dgm:cxn modelId="{68088B22-A908-4275-9E54-273A209D5F0E}" type="presOf" srcId="{6AEC4478-322E-48D3-8208-61FC14838A0F}" destId="{EB42638D-B703-47B2-A81E-919F3561CF3D}" srcOrd="0" destOrd="0" presId="urn:microsoft.com/office/officeart/2005/8/layout/orgChart1"/>
    <dgm:cxn modelId="{D2AA9B09-3ABF-48F9-885F-08764E47FCA6}" srcId="{A4BC682B-285F-4CDD-AD0B-3BA27AB54D8C}" destId="{930CF3E5-0C7C-4E95-ABB0-E89505977016}" srcOrd="1" destOrd="0" parTransId="{3F03E79E-C3A8-4037-9A44-01EE8C166347}" sibTransId="{EE5D28AE-78FC-4830-BC75-D4D8B6BA9C55}"/>
    <dgm:cxn modelId="{F9CA63DC-1331-4753-A85A-DABACF92AB56}" type="presOf" srcId="{930CF3E5-0C7C-4E95-ABB0-E89505977016}" destId="{DFCAB7AE-65A7-410B-92B7-8A3E95FB68E2}" srcOrd="0" destOrd="0" presId="urn:microsoft.com/office/officeart/2005/8/layout/orgChart1"/>
    <dgm:cxn modelId="{854D08E5-DE3D-4936-8050-7B9DD2656D56}" type="presParOf" srcId="{EB42638D-B703-47B2-A81E-919F3561CF3D}" destId="{53BD1C25-8BDA-4B13-B543-7010C4D74093}" srcOrd="0" destOrd="0" presId="urn:microsoft.com/office/officeart/2005/8/layout/orgChart1"/>
    <dgm:cxn modelId="{BDBABD17-7CC6-4BC0-9CF6-7BA014FBD722}" type="presParOf" srcId="{53BD1C25-8BDA-4B13-B543-7010C4D74093}" destId="{2F122903-6A45-4AD1-B726-0E3BA6284524}" srcOrd="0" destOrd="0" presId="urn:microsoft.com/office/officeart/2005/8/layout/orgChart1"/>
    <dgm:cxn modelId="{1B70886A-D2B9-4A0D-BA56-6F62363E692D}" type="presParOf" srcId="{2F122903-6A45-4AD1-B726-0E3BA6284524}" destId="{33D1902F-2686-4D2A-AD67-728B38EF1C10}" srcOrd="0" destOrd="0" presId="urn:microsoft.com/office/officeart/2005/8/layout/orgChart1"/>
    <dgm:cxn modelId="{B50FB0F6-312B-4A15-A6D2-E4958CB7749B}" type="presParOf" srcId="{2F122903-6A45-4AD1-B726-0E3BA6284524}" destId="{BECB78E1-BA90-432E-B8DE-2066FFE08874}" srcOrd="1" destOrd="0" presId="urn:microsoft.com/office/officeart/2005/8/layout/orgChart1"/>
    <dgm:cxn modelId="{266F5656-A52D-4D36-872A-3BFD9B9BC722}" type="presParOf" srcId="{53BD1C25-8BDA-4B13-B543-7010C4D74093}" destId="{EBEB5D1E-D9DB-49E5-B089-71AEE48CCB01}" srcOrd="1" destOrd="0" presId="urn:microsoft.com/office/officeart/2005/8/layout/orgChart1"/>
    <dgm:cxn modelId="{8EB8D2B4-7EF3-4F89-8353-6D94BF2F21AA}" type="presParOf" srcId="{EBEB5D1E-D9DB-49E5-B089-71AEE48CCB01}" destId="{1D0B2108-8AF9-4166-83E2-CF80A0A2E189}" srcOrd="0" destOrd="0" presId="urn:microsoft.com/office/officeart/2005/8/layout/orgChart1"/>
    <dgm:cxn modelId="{EC974E52-66FB-4666-A45A-4E6F44235FED}" type="presParOf" srcId="{EBEB5D1E-D9DB-49E5-B089-71AEE48CCB01}" destId="{A9888357-8DE3-4025-818A-19AC05425E2E}" srcOrd="1" destOrd="0" presId="urn:microsoft.com/office/officeart/2005/8/layout/orgChart1"/>
    <dgm:cxn modelId="{9772A5BE-3EFA-4C47-85AC-E7ECD4FBD618}" type="presParOf" srcId="{A9888357-8DE3-4025-818A-19AC05425E2E}" destId="{5C73B3D9-9C13-4530-B775-003672B95605}" srcOrd="0" destOrd="0" presId="urn:microsoft.com/office/officeart/2005/8/layout/orgChart1"/>
    <dgm:cxn modelId="{62B3D19A-683E-4F56-8ED9-86B7D0A4E7A1}" type="presParOf" srcId="{5C73B3D9-9C13-4530-B775-003672B95605}" destId="{4B833AF5-1FE5-4133-A84F-2805BA42A912}" srcOrd="0" destOrd="0" presId="urn:microsoft.com/office/officeart/2005/8/layout/orgChart1"/>
    <dgm:cxn modelId="{35421BB4-6F1F-4F5A-A717-22F1D582AC4C}" type="presParOf" srcId="{5C73B3D9-9C13-4530-B775-003672B95605}" destId="{4493A751-6241-4379-BAB7-253DA98513A9}" srcOrd="1" destOrd="0" presId="urn:microsoft.com/office/officeart/2005/8/layout/orgChart1"/>
    <dgm:cxn modelId="{EBE52AEC-ABA1-423E-93DE-1B44B3D2584E}" type="presParOf" srcId="{A9888357-8DE3-4025-818A-19AC05425E2E}" destId="{1A22BE56-1462-448D-9582-72AB19A9FD07}" srcOrd="1" destOrd="0" presId="urn:microsoft.com/office/officeart/2005/8/layout/orgChart1"/>
    <dgm:cxn modelId="{CE4A34B5-AEDB-498F-87F9-09257CB77815}" type="presParOf" srcId="{A9888357-8DE3-4025-818A-19AC05425E2E}" destId="{77EDFC14-5B84-4989-B068-4F3807A92DA7}" srcOrd="2" destOrd="0" presId="urn:microsoft.com/office/officeart/2005/8/layout/orgChart1"/>
    <dgm:cxn modelId="{1FEDE6C4-F932-4FF8-9C8A-F82E239AE4A2}" type="presParOf" srcId="{EBEB5D1E-D9DB-49E5-B089-71AEE48CCB01}" destId="{30760801-067D-458C-BAD5-530A2F865EF1}" srcOrd="2" destOrd="0" presId="urn:microsoft.com/office/officeart/2005/8/layout/orgChart1"/>
    <dgm:cxn modelId="{3A0D5F8E-591C-45C4-B294-85C21A20C230}" type="presParOf" srcId="{EBEB5D1E-D9DB-49E5-B089-71AEE48CCB01}" destId="{39439863-6EB5-4A89-AEFB-A0DEEA90C391}" srcOrd="3" destOrd="0" presId="urn:microsoft.com/office/officeart/2005/8/layout/orgChart1"/>
    <dgm:cxn modelId="{EF3F3A1A-DFD0-42FD-9057-D61A08EA2495}" type="presParOf" srcId="{39439863-6EB5-4A89-AEFB-A0DEEA90C391}" destId="{7659F10F-F34C-410B-B216-0087DE77C885}" srcOrd="0" destOrd="0" presId="urn:microsoft.com/office/officeart/2005/8/layout/orgChart1"/>
    <dgm:cxn modelId="{88753AAB-E290-4461-863E-F69B482A86CB}" type="presParOf" srcId="{7659F10F-F34C-410B-B216-0087DE77C885}" destId="{DFCAB7AE-65A7-410B-92B7-8A3E95FB68E2}" srcOrd="0" destOrd="0" presId="urn:microsoft.com/office/officeart/2005/8/layout/orgChart1"/>
    <dgm:cxn modelId="{B480C3EA-01C0-4AA1-A83B-A353CEFE53CA}" type="presParOf" srcId="{7659F10F-F34C-410B-B216-0087DE77C885}" destId="{55AF40AA-044A-4AFA-8B7F-6D79501FA001}" srcOrd="1" destOrd="0" presId="urn:microsoft.com/office/officeart/2005/8/layout/orgChart1"/>
    <dgm:cxn modelId="{57EEE526-A9D2-4AD2-9474-0FA8D41CECDD}" type="presParOf" srcId="{39439863-6EB5-4A89-AEFB-A0DEEA90C391}" destId="{D48C67C8-217A-46F9-A7A4-6336EF8FBD7A}" srcOrd="1" destOrd="0" presId="urn:microsoft.com/office/officeart/2005/8/layout/orgChart1"/>
    <dgm:cxn modelId="{421EB216-D6A0-468B-9EE7-9C60EF1A7402}" type="presParOf" srcId="{39439863-6EB5-4A89-AEFB-A0DEEA90C391}" destId="{D7A28AA4-2580-4618-BA4E-27F3A59A1EB4}" srcOrd="2" destOrd="0" presId="urn:microsoft.com/office/officeart/2005/8/layout/orgChart1"/>
    <dgm:cxn modelId="{A98FD386-0F56-4134-972A-18AD5A6E85FC}" type="presParOf" srcId="{53BD1C25-8BDA-4B13-B543-7010C4D74093}" destId="{C1E0DFE5-CC8C-418A-A554-D2C87CDC17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1CFD1-1FB9-4B0D-805D-7405F7A71FCD}">
      <dsp:nvSpPr>
        <dsp:cNvPr id="0" name=""/>
        <dsp:cNvSpPr/>
      </dsp:nvSpPr>
      <dsp:spPr>
        <a:xfrm>
          <a:off x="0" y="412595"/>
          <a:ext cx="670615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76440-42B8-4205-9CD7-866B7A03FF59}">
      <dsp:nvSpPr>
        <dsp:cNvPr id="0" name=""/>
        <dsp:cNvSpPr/>
      </dsp:nvSpPr>
      <dsp:spPr>
        <a:xfrm>
          <a:off x="309733" y="100642"/>
          <a:ext cx="4694309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34" tIns="0" rIns="17743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1.Visual arts</a:t>
          </a:r>
          <a:endParaRPr lang="en-US" sz="2500" kern="1200" dirty="0"/>
        </a:p>
      </dsp:txBody>
      <dsp:txXfrm>
        <a:off x="345759" y="136668"/>
        <a:ext cx="4622257" cy="665948"/>
      </dsp:txXfrm>
    </dsp:sp>
    <dsp:sp modelId="{037A8E86-2245-43FC-940D-6D93EB4856B9}">
      <dsp:nvSpPr>
        <dsp:cNvPr id="0" name=""/>
        <dsp:cNvSpPr/>
      </dsp:nvSpPr>
      <dsp:spPr>
        <a:xfrm>
          <a:off x="0" y="1546595"/>
          <a:ext cx="670615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EB5E6-5114-4DAF-BAE7-F2E2AB90FF73}">
      <dsp:nvSpPr>
        <dsp:cNvPr id="0" name=""/>
        <dsp:cNvSpPr/>
      </dsp:nvSpPr>
      <dsp:spPr>
        <a:xfrm>
          <a:off x="335307" y="1177595"/>
          <a:ext cx="4694309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34" tIns="0" rIns="17743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2.Performing arts</a:t>
          </a:r>
          <a:endParaRPr lang="en-US" sz="2500" kern="1200" dirty="0"/>
        </a:p>
      </dsp:txBody>
      <dsp:txXfrm>
        <a:off x="371333" y="1213621"/>
        <a:ext cx="4622257" cy="665948"/>
      </dsp:txXfrm>
    </dsp:sp>
    <dsp:sp modelId="{63172F9F-34C3-433B-AE99-46419AD07BF8}">
      <dsp:nvSpPr>
        <dsp:cNvPr id="0" name=""/>
        <dsp:cNvSpPr/>
      </dsp:nvSpPr>
      <dsp:spPr>
        <a:xfrm>
          <a:off x="0" y="2680595"/>
          <a:ext cx="670615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0B85E-BFA2-4316-B167-FEDAA07FB972}">
      <dsp:nvSpPr>
        <dsp:cNvPr id="0" name=""/>
        <dsp:cNvSpPr/>
      </dsp:nvSpPr>
      <dsp:spPr>
        <a:xfrm>
          <a:off x="335307" y="2311595"/>
          <a:ext cx="4694309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34" tIns="0" rIns="17743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3.Miscellenous arts</a:t>
          </a:r>
          <a:endParaRPr lang="en-US" sz="2500" kern="1200" dirty="0"/>
        </a:p>
      </dsp:txBody>
      <dsp:txXfrm>
        <a:off x="371333" y="2347621"/>
        <a:ext cx="4622257" cy="6659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60801-067D-458C-BAD5-530A2F865EF1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B2108-8AF9-4166-83E2-CF80A0A2E189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1902F-2686-4D2A-AD67-728B38EF1C10}">
      <dsp:nvSpPr>
        <dsp:cNvPr id="0" name=""/>
        <dsp:cNvSpPr/>
      </dsp:nvSpPr>
      <dsp:spPr>
        <a:xfrm>
          <a:off x="2225972" y="485320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>
              <a:latin typeface="Arial Rounded MT Bold" panose="020F0704030504030204" pitchFamily="34" charset="0"/>
            </a:rPr>
            <a:t>Indian painting</a:t>
          </a:r>
          <a:endParaRPr lang="en-US" sz="6200" kern="1200" dirty="0">
            <a:latin typeface="Arial Rounded MT Bold" panose="020F0704030504030204" pitchFamily="34" charset="0"/>
          </a:endParaRPr>
        </a:p>
      </dsp:txBody>
      <dsp:txXfrm>
        <a:off x="2225972" y="485320"/>
        <a:ext cx="3676054" cy="1838027"/>
      </dsp:txXfrm>
    </dsp:sp>
    <dsp:sp modelId="{4B833AF5-1FE5-4133-A84F-2805BA42A912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>
              <a:latin typeface="Arial Rounded MT Bold" panose="020F0704030504030204" pitchFamily="34" charset="0"/>
            </a:rPr>
            <a:t>Mural paintings</a:t>
          </a:r>
          <a:endParaRPr lang="en-US" sz="6200" kern="1200" dirty="0">
            <a:latin typeface="Arial Rounded MT Bold" panose="020F0704030504030204" pitchFamily="34" charset="0"/>
          </a:endParaRPr>
        </a:p>
      </dsp:txBody>
      <dsp:txXfrm>
        <a:off x="1959" y="3095319"/>
        <a:ext cx="3676054" cy="1838027"/>
      </dsp:txXfrm>
    </dsp:sp>
    <dsp:sp modelId="{DFCAB7AE-65A7-410B-92B7-8A3E95FB68E2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>
              <a:latin typeface="Arial Rounded MT Bold" panose="020F0704030504030204" pitchFamily="34" charset="0"/>
            </a:rPr>
            <a:t>Miniature paintings</a:t>
          </a:r>
          <a:endParaRPr lang="en-US" sz="6200" kern="1200" dirty="0">
            <a:latin typeface="Arial Rounded MT Bold" panose="020F0704030504030204" pitchFamily="34" charset="0"/>
          </a:endParaRPr>
        </a:p>
      </dsp:txBody>
      <dsp:txXfrm>
        <a:off x="4449985" y="3095319"/>
        <a:ext cx="3676054" cy="183802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EF65D-881C-4FEF-A94C-899CA057B325}">
      <dsp:nvSpPr>
        <dsp:cNvPr id="0" name=""/>
        <dsp:cNvSpPr/>
      </dsp:nvSpPr>
      <dsp:spPr>
        <a:xfrm>
          <a:off x="4282281" y="2232501"/>
          <a:ext cx="2343466" cy="813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717"/>
              </a:lnTo>
              <a:lnTo>
                <a:pt x="2343466" y="406717"/>
              </a:lnTo>
              <a:lnTo>
                <a:pt x="2343466" y="8134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F6D4E-FAAF-4173-AF27-B793B5578959}">
      <dsp:nvSpPr>
        <dsp:cNvPr id="0" name=""/>
        <dsp:cNvSpPr/>
      </dsp:nvSpPr>
      <dsp:spPr>
        <a:xfrm>
          <a:off x="1938814" y="2232501"/>
          <a:ext cx="2343466" cy="813434"/>
        </a:xfrm>
        <a:custGeom>
          <a:avLst/>
          <a:gdLst/>
          <a:ahLst/>
          <a:cxnLst/>
          <a:rect l="0" t="0" r="0" b="0"/>
          <a:pathLst>
            <a:path>
              <a:moveTo>
                <a:pt x="2343466" y="0"/>
              </a:moveTo>
              <a:lnTo>
                <a:pt x="2343466" y="406717"/>
              </a:lnTo>
              <a:lnTo>
                <a:pt x="0" y="406717"/>
              </a:lnTo>
              <a:lnTo>
                <a:pt x="0" y="8134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277261-A02F-4C14-961D-433EFD62E197}">
      <dsp:nvSpPr>
        <dsp:cNvPr id="0" name=""/>
        <dsp:cNvSpPr/>
      </dsp:nvSpPr>
      <dsp:spPr>
        <a:xfrm>
          <a:off x="2345531" y="295751"/>
          <a:ext cx="3873498" cy="1936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Medieval paintings</a:t>
          </a:r>
          <a:endParaRPr lang="en-US" sz="6500" kern="1200" dirty="0"/>
        </a:p>
      </dsp:txBody>
      <dsp:txXfrm>
        <a:off x="2345531" y="295751"/>
        <a:ext cx="3873498" cy="1936749"/>
      </dsp:txXfrm>
    </dsp:sp>
    <dsp:sp modelId="{4A412D4C-9F1A-4CF1-85ED-1F19E96FE79F}">
      <dsp:nvSpPr>
        <dsp:cNvPr id="0" name=""/>
        <dsp:cNvSpPr/>
      </dsp:nvSpPr>
      <dsp:spPr>
        <a:xfrm>
          <a:off x="2064" y="3045935"/>
          <a:ext cx="3873498" cy="1936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Mughal paintings</a:t>
          </a:r>
          <a:endParaRPr lang="en-US" sz="6500" kern="1200" dirty="0"/>
        </a:p>
      </dsp:txBody>
      <dsp:txXfrm>
        <a:off x="2064" y="3045935"/>
        <a:ext cx="3873498" cy="1936749"/>
      </dsp:txXfrm>
    </dsp:sp>
    <dsp:sp modelId="{0C54A8EC-9502-46A7-9823-468C788152AE}">
      <dsp:nvSpPr>
        <dsp:cNvPr id="0" name=""/>
        <dsp:cNvSpPr/>
      </dsp:nvSpPr>
      <dsp:spPr>
        <a:xfrm>
          <a:off x="4688998" y="3045935"/>
          <a:ext cx="3873498" cy="1936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Regional school</a:t>
          </a:r>
          <a:endParaRPr lang="en-US" sz="6500" kern="1200" dirty="0"/>
        </a:p>
      </dsp:txBody>
      <dsp:txXfrm>
        <a:off x="4688998" y="3045935"/>
        <a:ext cx="3873498" cy="193674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82AC9-97D5-4425-93C8-BCE47CAE0149}">
      <dsp:nvSpPr>
        <dsp:cNvPr id="0" name=""/>
        <dsp:cNvSpPr/>
      </dsp:nvSpPr>
      <dsp:spPr>
        <a:xfrm>
          <a:off x="43" y="2572"/>
          <a:ext cx="4179309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latin typeface="Arial Rounded MT Bold" panose="020F0704030504030204" pitchFamily="34" charset="0"/>
            </a:rPr>
            <a:t>Rajastahni</a:t>
          </a:r>
          <a:r>
            <a:rPr lang="en-US" sz="2500" kern="1200" dirty="0" smtClean="0">
              <a:latin typeface="Arial Rounded MT Bold" panose="020F0704030504030204" pitchFamily="34" charset="0"/>
            </a:rPr>
            <a:t> school</a:t>
          </a:r>
          <a:endParaRPr lang="en-US" sz="2500" kern="1200" dirty="0">
            <a:latin typeface="Arial Rounded MT Bold" panose="020F0704030504030204" pitchFamily="34" charset="0"/>
          </a:endParaRPr>
        </a:p>
      </dsp:txBody>
      <dsp:txXfrm>
        <a:off x="43" y="2572"/>
        <a:ext cx="4179309" cy="720000"/>
      </dsp:txXfrm>
    </dsp:sp>
    <dsp:sp modelId="{72765605-B640-4B14-BAC6-7BDEE064E0D8}">
      <dsp:nvSpPr>
        <dsp:cNvPr id="0" name=""/>
        <dsp:cNvSpPr/>
      </dsp:nvSpPr>
      <dsp:spPr>
        <a:xfrm>
          <a:off x="43" y="722572"/>
          <a:ext cx="4179309" cy="3774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Arial Rounded MT Bold" panose="020F0704030504030204" pitchFamily="34" charset="0"/>
            </a:rPr>
            <a:t>Malwa</a:t>
          </a:r>
          <a:r>
            <a:rPr lang="en-US" sz="2500" kern="1200" dirty="0" smtClean="0">
              <a:latin typeface="Arial Rounded MT Bold" panose="020F0704030504030204" pitchFamily="34" charset="0"/>
            </a:rPr>
            <a:t> school</a:t>
          </a:r>
          <a:endParaRPr lang="en-US" sz="2500" kern="1200" dirty="0">
            <a:latin typeface="Arial Rounded MT Bold" panose="020F070403050403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Arial Rounded MT Bold" panose="020F0704030504030204" pitchFamily="34" charset="0"/>
            </a:rPr>
            <a:t>Mewar</a:t>
          </a:r>
          <a:r>
            <a:rPr lang="en-US" sz="2500" kern="1200" dirty="0" smtClean="0">
              <a:latin typeface="Arial Rounded MT Bold" panose="020F0704030504030204" pitchFamily="34" charset="0"/>
            </a:rPr>
            <a:t> school</a:t>
          </a:r>
          <a:endParaRPr lang="en-US" sz="2500" kern="1200" dirty="0">
            <a:latin typeface="Arial Rounded MT Bold" panose="020F070403050403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Arial Rounded MT Bold" panose="020F0704030504030204" pitchFamily="34" charset="0"/>
            </a:rPr>
            <a:t>Marwar</a:t>
          </a:r>
          <a:r>
            <a:rPr lang="en-US" sz="2500" kern="1200" dirty="0" smtClean="0">
              <a:latin typeface="Arial Rounded MT Bold" panose="020F0704030504030204" pitchFamily="34" charset="0"/>
            </a:rPr>
            <a:t> school</a:t>
          </a:r>
          <a:endParaRPr lang="en-US" sz="2500" kern="1200" dirty="0">
            <a:latin typeface="Arial Rounded MT Bold" panose="020F070403050403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Arial Rounded MT Bold" panose="020F0704030504030204" pitchFamily="34" charset="0"/>
            </a:rPr>
            <a:t>Bundi</a:t>
          </a:r>
          <a:r>
            <a:rPr lang="en-US" sz="2500" kern="1200" dirty="0" smtClean="0">
              <a:latin typeface="Arial Rounded MT Bold" panose="020F0704030504030204" pitchFamily="34" charset="0"/>
            </a:rPr>
            <a:t> school</a:t>
          </a:r>
          <a:endParaRPr lang="en-US" sz="2500" kern="1200" dirty="0">
            <a:latin typeface="Arial Rounded MT Bold" panose="020F070403050403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latin typeface="Arial Rounded MT Bold" panose="020F0704030504030204" pitchFamily="34" charset="0"/>
            </a:rPr>
            <a:t>Kota school</a:t>
          </a:r>
          <a:endParaRPr lang="en-US" sz="2500" kern="1200" dirty="0">
            <a:latin typeface="Arial Rounded MT Bold" panose="020F070403050403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latin typeface="Arial Rounded MT Bold" panose="020F0704030504030204" pitchFamily="34" charset="0"/>
            </a:rPr>
            <a:t>Jaipur/amber school</a:t>
          </a:r>
          <a:endParaRPr lang="en-US" sz="2500" kern="1200" dirty="0">
            <a:latin typeface="Arial Rounded MT Bold" panose="020F070403050403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latin typeface="Arial Rounded MT Bold" panose="020F0704030504030204" pitchFamily="34" charset="0"/>
            </a:rPr>
            <a:t>Bikaner school</a:t>
          </a:r>
          <a:endParaRPr lang="en-US" sz="2500" kern="1200" dirty="0">
            <a:latin typeface="Arial Rounded MT Bold" panose="020F070403050403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Arial Rounded MT Bold" panose="020F0704030504030204" pitchFamily="34" charset="0"/>
            </a:rPr>
            <a:t>Kishangadh</a:t>
          </a:r>
          <a:r>
            <a:rPr lang="en-US" sz="2500" kern="1200" dirty="0" smtClean="0">
              <a:latin typeface="Arial Rounded MT Bold" panose="020F0704030504030204" pitchFamily="34" charset="0"/>
            </a:rPr>
            <a:t> school</a:t>
          </a:r>
          <a:endParaRPr lang="en-US" sz="2500" kern="1200" dirty="0">
            <a:latin typeface="Arial Rounded MT Bold" panose="020F070403050403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 dirty="0">
            <a:latin typeface="Arial Rounded MT Bold" panose="020F0704030504030204" pitchFamily="34" charset="0"/>
          </a:endParaRPr>
        </a:p>
      </dsp:txBody>
      <dsp:txXfrm>
        <a:off x="43" y="722572"/>
        <a:ext cx="4179309" cy="3774375"/>
      </dsp:txXfrm>
    </dsp:sp>
    <dsp:sp modelId="{8CECF93A-CAC3-4E76-8992-FCE0C2541B7C}">
      <dsp:nvSpPr>
        <dsp:cNvPr id="0" name=""/>
        <dsp:cNvSpPr/>
      </dsp:nvSpPr>
      <dsp:spPr>
        <a:xfrm>
          <a:off x="4764456" y="2572"/>
          <a:ext cx="4179309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Arial Rounded MT Bold" panose="020F0704030504030204" pitchFamily="34" charset="0"/>
            </a:rPr>
            <a:t>Pahari school</a:t>
          </a:r>
          <a:endParaRPr lang="en-US" sz="2500" kern="1200" dirty="0">
            <a:latin typeface="Arial Rounded MT Bold" panose="020F0704030504030204" pitchFamily="34" charset="0"/>
          </a:endParaRPr>
        </a:p>
      </dsp:txBody>
      <dsp:txXfrm>
        <a:off x="4764456" y="2572"/>
        <a:ext cx="4179309" cy="720000"/>
      </dsp:txXfrm>
    </dsp:sp>
    <dsp:sp modelId="{30B9A708-825F-4043-8EA4-A27F86F16915}">
      <dsp:nvSpPr>
        <dsp:cNvPr id="0" name=""/>
        <dsp:cNvSpPr/>
      </dsp:nvSpPr>
      <dsp:spPr>
        <a:xfrm>
          <a:off x="4764456" y="722572"/>
          <a:ext cx="4179309" cy="3774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Arial Rounded MT Bold" panose="020F0704030504030204" pitchFamily="34" charset="0"/>
            </a:rPr>
            <a:t>Basohli</a:t>
          </a:r>
          <a:r>
            <a:rPr lang="en-US" sz="2500" kern="1200" dirty="0" smtClean="0">
              <a:latin typeface="Arial Rounded MT Bold" panose="020F0704030504030204" pitchFamily="34" charset="0"/>
            </a:rPr>
            <a:t> school</a:t>
          </a:r>
          <a:endParaRPr lang="en-US" sz="2500" kern="1200" dirty="0">
            <a:latin typeface="Arial Rounded MT Bold" panose="020F070403050403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Arial Rounded MT Bold" panose="020F0704030504030204" pitchFamily="34" charset="0"/>
            </a:rPr>
            <a:t>Guler</a:t>
          </a:r>
          <a:r>
            <a:rPr lang="en-US" sz="2500" kern="1200" dirty="0" smtClean="0">
              <a:latin typeface="Arial Rounded MT Bold" panose="020F0704030504030204" pitchFamily="34" charset="0"/>
            </a:rPr>
            <a:t> school</a:t>
          </a:r>
          <a:endParaRPr lang="en-US" sz="2500" kern="1200" dirty="0">
            <a:latin typeface="Arial Rounded MT Bold" panose="020F070403050403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Arial Rounded MT Bold" panose="020F0704030504030204" pitchFamily="34" charset="0"/>
            </a:rPr>
            <a:t>Kangra</a:t>
          </a:r>
          <a:r>
            <a:rPr lang="en-US" sz="2500" kern="1200" dirty="0" smtClean="0">
              <a:latin typeface="Arial Rounded MT Bold" panose="020F0704030504030204" pitchFamily="34" charset="0"/>
            </a:rPr>
            <a:t> school</a:t>
          </a:r>
          <a:endParaRPr lang="en-US" sz="2500" kern="1200" dirty="0">
            <a:latin typeface="Arial Rounded MT Bold" panose="020F070403050403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Arial Rounded MT Bold" panose="020F0704030504030204" pitchFamily="34" charset="0"/>
            </a:rPr>
            <a:t>kullu</a:t>
          </a:r>
          <a:r>
            <a:rPr lang="en-US" sz="2500" kern="1200" dirty="0" smtClean="0">
              <a:latin typeface="Arial Rounded MT Bold" panose="020F0704030504030204" pitchFamily="34" charset="0"/>
            </a:rPr>
            <a:t>–</a:t>
          </a:r>
          <a:r>
            <a:rPr lang="en-US" sz="2500" kern="1200" dirty="0" err="1" smtClean="0">
              <a:latin typeface="Arial Rounded MT Bold" panose="020F0704030504030204" pitchFamily="34" charset="0"/>
            </a:rPr>
            <a:t>mandi</a:t>
          </a:r>
          <a:r>
            <a:rPr lang="en-US" sz="2500" kern="1200" dirty="0" smtClean="0">
              <a:latin typeface="Arial Rounded MT Bold" panose="020F0704030504030204" pitchFamily="34" charset="0"/>
            </a:rPr>
            <a:t> school</a:t>
          </a:r>
          <a:endParaRPr lang="en-US" sz="2500" kern="1200" dirty="0">
            <a:latin typeface="Arial Rounded MT Bold" panose="020F070403050403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Arial Rounded MT Bold" panose="020F0704030504030204" pitchFamily="34" charset="0"/>
            </a:rPr>
            <a:t>Chamba</a:t>
          </a:r>
          <a:r>
            <a:rPr lang="en-US" sz="2500" kern="1200" dirty="0" smtClean="0">
              <a:latin typeface="Arial Rounded MT Bold" panose="020F0704030504030204" pitchFamily="34" charset="0"/>
            </a:rPr>
            <a:t> school</a:t>
          </a:r>
          <a:endParaRPr lang="en-US" sz="2500" kern="1200" dirty="0">
            <a:latin typeface="Arial Rounded MT Bold" panose="020F070403050403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latin typeface="Arial Rounded MT Bold" panose="020F0704030504030204" pitchFamily="34" charset="0"/>
            </a:rPr>
            <a:t>Thangka school</a:t>
          </a:r>
          <a:endParaRPr lang="en-US" sz="2500" kern="1200" dirty="0">
            <a:latin typeface="Arial Rounded MT Bold" panose="020F070403050403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latin typeface="Arial Rounded MT Bold" panose="020F0704030504030204" pitchFamily="34" charset="0"/>
            </a:rPr>
            <a:t>Jammu school</a:t>
          </a:r>
          <a:endParaRPr lang="en-US" sz="2500" kern="1200" dirty="0">
            <a:latin typeface="Arial Rounded MT Bold" panose="020F070403050403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latin typeface="Arial Rounded MT Bold" panose="020F0704030504030204" pitchFamily="34" charset="0"/>
            </a:rPr>
            <a:t>Odisha school</a:t>
          </a:r>
          <a:endParaRPr lang="en-US" sz="2500" kern="1200" dirty="0">
            <a:latin typeface="Arial Rounded MT Bold" panose="020F0704030504030204" pitchFamily="34" charset="0"/>
          </a:endParaRPr>
        </a:p>
      </dsp:txBody>
      <dsp:txXfrm>
        <a:off x="4764456" y="722572"/>
        <a:ext cx="4179309" cy="377437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84452-50AC-4AAF-AA0E-6215639F3D9C}">
      <dsp:nvSpPr>
        <dsp:cNvPr id="0" name=""/>
        <dsp:cNvSpPr/>
      </dsp:nvSpPr>
      <dsp:spPr>
        <a:xfrm>
          <a:off x="45" y="17298"/>
          <a:ext cx="4357876" cy="1633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u="sng" kern="1200" dirty="0" err="1" smtClean="0">
              <a:latin typeface="Arial Rounded MT Bold" panose="020F0704030504030204" pitchFamily="34" charset="0"/>
            </a:rPr>
            <a:t>Rajasthani</a:t>
          </a:r>
          <a:r>
            <a:rPr lang="en-US" sz="4700" u="sng" kern="1200" dirty="0" smtClean="0">
              <a:latin typeface="Arial Rounded MT Bold" panose="020F0704030504030204" pitchFamily="34" charset="0"/>
            </a:rPr>
            <a:t> style</a:t>
          </a:r>
          <a:endParaRPr lang="en-US" sz="4700" u="sng" kern="1200" dirty="0">
            <a:latin typeface="Arial Rounded MT Bold" panose="020F0704030504030204" pitchFamily="34" charset="0"/>
          </a:endParaRPr>
        </a:p>
      </dsp:txBody>
      <dsp:txXfrm>
        <a:off x="45" y="17298"/>
        <a:ext cx="4357876" cy="1633589"/>
      </dsp:txXfrm>
    </dsp:sp>
    <dsp:sp modelId="{DC282683-5D25-4E9B-A09D-E65D2ED20D72}">
      <dsp:nvSpPr>
        <dsp:cNvPr id="0" name=""/>
        <dsp:cNvSpPr/>
      </dsp:nvSpPr>
      <dsp:spPr>
        <a:xfrm>
          <a:off x="45" y="1650888"/>
          <a:ext cx="4357876" cy="47735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 Rounded MT Bold" panose="020F0704030504030204" pitchFamily="34" charset="0"/>
            </a:rPr>
            <a:t>Based on indigenous fresco and mural paintings-later miniature-Mughal influence</a:t>
          </a: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 Rounded MT Bold" panose="020F0704030504030204" pitchFamily="34" charset="0"/>
            </a:rPr>
            <a:t>Theme-religious and devotional</a:t>
          </a: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 Rounded MT Bold" panose="020F0704030504030204" pitchFamily="34" charset="0"/>
            </a:rPr>
            <a:t>Depicts Sanskrit textual details</a:t>
          </a: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 Rounded MT Bold" panose="020F0704030504030204" pitchFamily="34" charset="0"/>
            </a:rPr>
            <a:t>Hindu symbols used-</a:t>
          </a:r>
          <a:r>
            <a:rPr lang="en-US" sz="2400" kern="1200" dirty="0" err="1" smtClean="0">
              <a:latin typeface="Arial Rounded MT Bold" panose="020F0704030504030204" pitchFamily="34" charset="0"/>
            </a:rPr>
            <a:t>swastika,swan,lotus</a:t>
          </a:r>
          <a:endParaRPr lang="en-US" sz="2400" kern="1200" dirty="0">
            <a:latin typeface="Arial Rounded MT Bold" panose="020F0704030504030204" pitchFamily="34" charset="0"/>
          </a:endParaRPr>
        </a:p>
      </dsp:txBody>
      <dsp:txXfrm>
        <a:off x="45" y="1650888"/>
        <a:ext cx="4357876" cy="4773554"/>
      </dsp:txXfrm>
    </dsp:sp>
    <dsp:sp modelId="{C20E3888-C25C-4D40-9D2E-8C8DFBA30530}">
      <dsp:nvSpPr>
        <dsp:cNvPr id="0" name=""/>
        <dsp:cNvSpPr/>
      </dsp:nvSpPr>
      <dsp:spPr>
        <a:xfrm>
          <a:off x="4968024" y="17298"/>
          <a:ext cx="4357876" cy="1633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u="sng" kern="1200" dirty="0" smtClean="0">
              <a:latin typeface="Arial Rounded MT Bold" panose="020F0704030504030204" pitchFamily="34" charset="0"/>
            </a:rPr>
            <a:t>Mughal style</a:t>
          </a:r>
          <a:endParaRPr lang="en-US" sz="4700" b="1" u="sng" kern="1200" dirty="0">
            <a:latin typeface="Arial Rounded MT Bold" panose="020F0704030504030204" pitchFamily="34" charset="0"/>
          </a:endParaRPr>
        </a:p>
      </dsp:txBody>
      <dsp:txXfrm>
        <a:off x="4968024" y="17298"/>
        <a:ext cx="4357876" cy="1633589"/>
      </dsp:txXfrm>
    </dsp:sp>
    <dsp:sp modelId="{6D8CDC60-FFB2-43A3-B8C5-4E8A55CFAB5C}">
      <dsp:nvSpPr>
        <dsp:cNvPr id="0" name=""/>
        <dsp:cNvSpPr/>
      </dsp:nvSpPr>
      <dsp:spPr>
        <a:xfrm>
          <a:off x="4968024" y="1650888"/>
          <a:ext cx="4357876" cy="47735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 Rounded MT Bold" panose="020F0704030504030204" pitchFamily="34" charset="0"/>
            </a:rPr>
            <a:t>Miniature-Persian influence</a:t>
          </a: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 Rounded MT Bold" panose="020F0704030504030204" pitchFamily="34" charset="0"/>
            </a:rPr>
            <a:t>Theme-royal pomp, court scenes, animals and birds(less emphasis on human)</a:t>
          </a: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 Rounded MT Bold" panose="020F0704030504030204" pitchFamily="34" charset="0"/>
            </a:rPr>
            <a:t>Based on Persian poetry and Mughal history</a:t>
          </a: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 Rounded MT Bold" panose="020F0704030504030204" pitchFamily="34" charset="0"/>
            </a:rPr>
            <a:t>Use of trees, camels and falcon</a:t>
          </a:r>
          <a:endParaRPr lang="en-US" sz="2400" kern="1200" dirty="0">
            <a:latin typeface="Arial Rounded MT Bold" panose="020F0704030504030204" pitchFamily="34" charset="0"/>
          </a:endParaRPr>
        </a:p>
      </dsp:txBody>
      <dsp:txXfrm>
        <a:off x="4968024" y="1650888"/>
        <a:ext cx="4357876" cy="47735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933E5-55C9-46AE-92EE-B4069D7351CE}">
      <dsp:nvSpPr>
        <dsp:cNvPr id="0" name=""/>
        <dsp:cNvSpPr/>
      </dsp:nvSpPr>
      <dsp:spPr>
        <a:xfrm rot="10800000">
          <a:off x="1596490" y="645"/>
          <a:ext cx="5716547" cy="62643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Indian Music</a:t>
          </a:r>
          <a:endParaRPr lang="en-US" sz="2900" kern="1200" dirty="0"/>
        </a:p>
      </dsp:txBody>
      <dsp:txXfrm rot="10800000">
        <a:off x="1753098" y="645"/>
        <a:ext cx="5559939" cy="626433"/>
      </dsp:txXfrm>
    </dsp:sp>
    <dsp:sp modelId="{1E242DE2-5062-4402-BAC6-539A1A150C1F}">
      <dsp:nvSpPr>
        <dsp:cNvPr id="0" name=""/>
        <dsp:cNvSpPr/>
      </dsp:nvSpPr>
      <dsp:spPr>
        <a:xfrm>
          <a:off x="1283273" y="645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1ED04C8-501B-4482-981A-79D3F51C5134}">
      <dsp:nvSpPr>
        <dsp:cNvPr id="0" name=""/>
        <dsp:cNvSpPr/>
      </dsp:nvSpPr>
      <dsp:spPr>
        <a:xfrm rot="10800000">
          <a:off x="1596490" y="814073"/>
          <a:ext cx="5716547" cy="62643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Dance forms</a:t>
          </a:r>
          <a:endParaRPr lang="en-US" sz="2900" kern="1200" dirty="0"/>
        </a:p>
      </dsp:txBody>
      <dsp:txXfrm rot="10800000">
        <a:off x="1753098" y="814073"/>
        <a:ext cx="5559939" cy="626433"/>
      </dsp:txXfrm>
    </dsp:sp>
    <dsp:sp modelId="{BDDA1D77-95A4-4611-B9D7-8EABEDA9FFE7}">
      <dsp:nvSpPr>
        <dsp:cNvPr id="0" name=""/>
        <dsp:cNvSpPr/>
      </dsp:nvSpPr>
      <dsp:spPr>
        <a:xfrm>
          <a:off x="1283273" y="814073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9F7C85-83FF-4C23-9103-E22D062C71AB}">
      <dsp:nvSpPr>
        <dsp:cNvPr id="0" name=""/>
        <dsp:cNvSpPr/>
      </dsp:nvSpPr>
      <dsp:spPr>
        <a:xfrm rot="10800000">
          <a:off x="1596490" y="1627501"/>
          <a:ext cx="5716547" cy="62643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Indian theatre &amp; drama</a:t>
          </a:r>
          <a:endParaRPr lang="en-US" sz="2900" kern="1200" dirty="0"/>
        </a:p>
      </dsp:txBody>
      <dsp:txXfrm rot="10800000">
        <a:off x="1753098" y="1627501"/>
        <a:ext cx="5559939" cy="626433"/>
      </dsp:txXfrm>
    </dsp:sp>
    <dsp:sp modelId="{D4662076-733E-4DBB-BB31-C09969A452F8}">
      <dsp:nvSpPr>
        <dsp:cNvPr id="0" name=""/>
        <dsp:cNvSpPr/>
      </dsp:nvSpPr>
      <dsp:spPr>
        <a:xfrm>
          <a:off x="1283273" y="1627501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D056E-0188-487B-869F-B6D5680E885F}">
      <dsp:nvSpPr>
        <dsp:cNvPr id="0" name=""/>
        <dsp:cNvSpPr/>
      </dsp:nvSpPr>
      <dsp:spPr>
        <a:xfrm rot="10800000">
          <a:off x="1596490" y="2440930"/>
          <a:ext cx="5716547" cy="62643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Indian puppetry</a:t>
          </a:r>
          <a:endParaRPr lang="en-US" sz="2900" kern="1200" dirty="0"/>
        </a:p>
      </dsp:txBody>
      <dsp:txXfrm rot="10800000">
        <a:off x="1753098" y="2440930"/>
        <a:ext cx="5559939" cy="626433"/>
      </dsp:txXfrm>
    </dsp:sp>
    <dsp:sp modelId="{BD1CFDFE-1020-480A-8A89-E150B0E5D9C5}">
      <dsp:nvSpPr>
        <dsp:cNvPr id="0" name=""/>
        <dsp:cNvSpPr/>
      </dsp:nvSpPr>
      <dsp:spPr>
        <a:xfrm>
          <a:off x="1283273" y="2440930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3398AAB-BD6D-4F02-8712-2D9D7C26E3F9}">
      <dsp:nvSpPr>
        <dsp:cNvPr id="0" name=""/>
        <dsp:cNvSpPr/>
      </dsp:nvSpPr>
      <dsp:spPr>
        <a:xfrm rot="10800000">
          <a:off x="1596490" y="3254358"/>
          <a:ext cx="5716547" cy="62643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6240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Indian circus</a:t>
          </a:r>
          <a:endParaRPr lang="en-US" sz="2900" kern="1200" dirty="0"/>
        </a:p>
      </dsp:txBody>
      <dsp:txXfrm rot="10800000">
        <a:off x="1753098" y="3254358"/>
        <a:ext cx="5559939" cy="626433"/>
      </dsp:txXfrm>
    </dsp:sp>
    <dsp:sp modelId="{CD9AF165-BB3B-49AF-8D97-E6280EFD8317}">
      <dsp:nvSpPr>
        <dsp:cNvPr id="0" name=""/>
        <dsp:cNvSpPr/>
      </dsp:nvSpPr>
      <dsp:spPr>
        <a:xfrm>
          <a:off x="1283273" y="3254358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E38B0-C621-4D7E-80BE-4378FC6A6F02}">
      <dsp:nvSpPr>
        <dsp:cNvPr id="0" name=""/>
        <dsp:cNvSpPr/>
      </dsp:nvSpPr>
      <dsp:spPr>
        <a:xfrm>
          <a:off x="3701" y="945124"/>
          <a:ext cx="2225601" cy="890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sng" kern="1200" dirty="0" smtClean="0">
              <a:latin typeface="Arial Rounded MT Bold" panose="020F0704030504030204" pitchFamily="34" charset="0"/>
            </a:rPr>
            <a:t>classical</a:t>
          </a:r>
          <a:endParaRPr lang="en-US" sz="3200" b="1" u="sng" kern="1200" dirty="0">
            <a:latin typeface="Arial Rounded MT Bold" panose="020F0704030504030204" pitchFamily="34" charset="0"/>
          </a:endParaRPr>
        </a:p>
      </dsp:txBody>
      <dsp:txXfrm>
        <a:off x="3701" y="945124"/>
        <a:ext cx="2225601" cy="890240"/>
      </dsp:txXfrm>
    </dsp:sp>
    <dsp:sp modelId="{88A141F2-3839-49D8-BC33-75568A1F6A4E}">
      <dsp:nvSpPr>
        <dsp:cNvPr id="0" name=""/>
        <dsp:cNvSpPr/>
      </dsp:nvSpPr>
      <dsp:spPr>
        <a:xfrm>
          <a:off x="3701" y="1835365"/>
          <a:ext cx="2225601" cy="307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 Rounded MT Bold" panose="020F0704030504030204" pitchFamily="34" charset="0"/>
            </a:rPr>
            <a:t>Hindustani style</a:t>
          </a: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 Rounded MT Bold" panose="020F0704030504030204" pitchFamily="34" charset="0"/>
            </a:rPr>
            <a:t>Carnatic style</a:t>
          </a:r>
          <a:endParaRPr lang="en-US" sz="2400" kern="1200" dirty="0">
            <a:latin typeface="Arial Rounded MT Bold" panose="020F0704030504030204" pitchFamily="34" charset="0"/>
          </a:endParaRPr>
        </a:p>
      </dsp:txBody>
      <dsp:txXfrm>
        <a:off x="3701" y="1835365"/>
        <a:ext cx="2225601" cy="3074400"/>
      </dsp:txXfrm>
    </dsp:sp>
    <dsp:sp modelId="{6AEB510C-FA08-416D-905F-3BC8D68EEC81}">
      <dsp:nvSpPr>
        <dsp:cNvPr id="0" name=""/>
        <dsp:cNvSpPr/>
      </dsp:nvSpPr>
      <dsp:spPr>
        <a:xfrm>
          <a:off x="2540886" y="927426"/>
          <a:ext cx="2225601" cy="890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>
              <a:latin typeface="Arial Rounded MT Bold" panose="020F0704030504030204" pitchFamily="34" charset="0"/>
            </a:rPr>
            <a:t>Modern</a:t>
          </a:r>
          <a:endParaRPr lang="en-US" sz="2800" u="sng" kern="1200" dirty="0">
            <a:latin typeface="Arial Rounded MT Bold" panose="020F0704030504030204" pitchFamily="34" charset="0"/>
          </a:endParaRPr>
        </a:p>
      </dsp:txBody>
      <dsp:txXfrm>
        <a:off x="2540886" y="927426"/>
        <a:ext cx="2225601" cy="890240"/>
      </dsp:txXfrm>
    </dsp:sp>
    <dsp:sp modelId="{2B54DAA8-4C55-486F-AED2-D5383F1BE30F}">
      <dsp:nvSpPr>
        <dsp:cNvPr id="0" name=""/>
        <dsp:cNvSpPr/>
      </dsp:nvSpPr>
      <dsp:spPr>
        <a:xfrm>
          <a:off x="2540886" y="1835365"/>
          <a:ext cx="2225601" cy="307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 Rounded MT Bold" panose="020F0704030504030204" pitchFamily="34" charset="0"/>
            </a:rPr>
            <a:t>Rock</a:t>
          </a: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 Rounded MT Bold" panose="020F0704030504030204" pitchFamily="34" charset="0"/>
            </a:rPr>
            <a:t>Jazz</a:t>
          </a: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 Rounded MT Bold" panose="020F0704030504030204" pitchFamily="34" charset="0"/>
            </a:rPr>
            <a:t>Pop</a:t>
          </a: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 Rounded MT Bold" panose="020F0704030504030204" pitchFamily="34" charset="0"/>
            </a:rPr>
            <a:t>Blues</a:t>
          </a: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 Rounded MT Bold" panose="020F0704030504030204" pitchFamily="34" charset="0"/>
            </a:rPr>
            <a:t>Trans</a:t>
          </a:r>
          <a:endParaRPr lang="en-US" sz="2400" kern="1200" dirty="0">
            <a:latin typeface="Arial Rounded MT Bold" panose="020F0704030504030204" pitchFamily="34" charset="0"/>
          </a:endParaRPr>
        </a:p>
      </dsp:txBody>
      <dsp:txXfrm>
        <a:off x="2540886" y="1835365"/>
        <a:ext cx="2225601" cy="3074400"/>
      </dsp:txXfrm>
    </dsp:sp>
    <dsp:sp modelId="{7794741B-B0CA-4179-BF5D-1555F3784200}">
      <dsp:nvSpPr>
        <dsp:cNvPr id="0" name=""/>
        <dsp:cNvSpPr/>
      </dsp:nvSpPr>
      <dsp:spPr>
        <a:xfrm>
          <a:off x="7618752" y="965457"/>
          <a:ext cx="2225601" cy="890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>
              <a:latin typeface="Arial Rounded MT Bold" panose="020F0704030504030204" pitchFamily="34" charset="0"/>
            </a:rPr>
            <a:t>Others(fusion of classical and folk)</a:t>
          </a:r>
          <a:endParaRPr lang="en-US" sz="2000" b="1" u="sng" kern="1200" dirty="0">
            <a:latin typeface="Arial Rounded MT Bold" panose="020F0704030504030204" pitchFamily="34" charset="0"/>
          </a:endParaRPr>
        </a:p>
      </dsp:txBody>
      <dsp:txXfrm>
        <a:off x="7618752" y="965457"/>
        <a:ext cx="2225601" cy="890240"/>
      </dsp:txXfrm>
    </dsp:sp>
    <dsp:sp modelId="{2144BBA0-9D46-43A0-BF7A-6F4576E859C1}">
      <dsp:nvSpPr>
        <dsp:cNvPr id="0" name=""/>
        <dsp:cNvSpPr/>
      </dsp:nvSpPr>
      <dsp:spPr>
        <a:xfrm>
          <a:off x="5078072" y="1835365"/>
          <a:ext cx="2225601" cy="307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>
              <a:latin typeface="Arial Rounded MT Bold" panose="020F0704030504030204" pitchFamily="34" charset="0"/>
            </a:rPr>
            <a:t>Stree</a:t>
          </a:r>
          <a:r>
            <a:rPr lang="en-US" sz="2400" kern="1200" dirty="0" smtClean="0">
              <a:latin typeface="Arial Rounded MT Bold" panose="020F0704030504030204" pitchFamily="34" charset="0"/>
            </a:rPr>
            <a:t> </a:t>
          </a:r>
          <a:r>
            <a:rPr lang="en-US" sz="2400" kern="1200" dirty="0" err="1" smtClean="0">
              <a:latin typeface="Arial Rounded MT Bold" panose="020F0704030504030204" pitchFamily="34" charset="0"/>
            </a:rPr>
            <a:t>geet</a:t>
          </a: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>
              <a:latin typeface="Arial Rounded MT Bold" panose="020F0704030504030204" pitchFamily="34" charset="0"/>
            </a:rPr>
            <a:t>Panihari</a:t>
          </a:r>
          <a:r>
            <a:rPr lang="en-US" sz="2400" kern="1200" dirty="0" smtClean="0">
              <a:latin typeface="Arial Rounded MT Bold" panose="020F0704030504030204" pitchFamily="34" charset="0"/>
            </a:rPr>
            <a:t> </a:t>
          </a: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>
              <a:latin typeface="Arial Rounded MT Bold" panose="020F0704030504030204" pitchFamily="34" charset="0"/>
            </a:rPr>
            <a:t>Wanawan</a:t>
          </a: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>
              <a:latin typeface="Arial Rounded MT Bold" panose="020F0704030504030204" pitchFamily="34" charset="0"/>
            </a:rPr>
            <a:t>Mand</a:t>
          </a: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>
              <a:latin typeface="Arial Rounded MT Bold" panose="020F0704030504030204" pitchFamily="34" charset="0"/>
            </a:rPr>
            <a:t>Lavani</a:t>
          </a:r>
          <a:endParaRPr lang="en-US" sz="2400" kern="1200" dirty="0">
            <a:latin typeface="Arial Rounded MT Bold" panose="020F0704030504030204" pitchFamily="34" charset="0"/>
          </a:endParaRPr>
        </a:p>
      </dsp:txBody>
      <dsp:txXfrm>
        <a:off x="5078072" y="1835365"/>
        <a:ext cx="2225601" cy="3074400"/>
      </dsp:txXfrm>
    </dsp:sp>
    <dsp:sp modelId="{E41978A0-7C11-423A-8084-5A7296720EB6}">
      <dsp:nvSpPr>
        <dsp:cNvPr id="0" name=""/>
        <dsp:cNvSpPr/>
      </dsp:nvSpPr>
      <dsp:spPr>
        <a:xfrm>
          <a:off x="5098904" y="904458"/>
          <a:ext cx="2225601" cy="890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 Rounded MT Bold" panose="020F0704030504030204" pitchFamily="34" charset="0"/>
            </a:rPr>
            <a:t>Folk Music</a:t>
          </a:r>
          <a:endParaRPr lang="en-US" sz="2800" kern="1200" dirty="0">
            <a:latin typeface="Arial Rounded MT Bold" panose="020F0704030504030204" pitchFamily="34" charset="0"/>
          </a:endParaRPr>
        </a:p>
      </dsp:txBody>
      <dsp:txXfrm>
        <a:off x="5098904" y="904458"/>
        <a:ext cx="2225601" cy="890240"/>
      </dsp:txXfrm>
    </dsp:sp>
    <dsp:sp modelId="{687C4C97-1090-4ED5-A0EB-544CD3B5661D}">
      <dsp:nvSpPr>
        <dsp:cNvPr id="0" name=""/>
        <dsp:cNvSpPr/>
      </dsp:nvSpPr>
      <dsp:spPr>
        <a:xfrm>
          <a:off x="7615258" y="1835365"/>
          <a:ext cx="2225601" cy="307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>
              <a:latin typeface="Arial Rounded MT Bold" panose="020F0704030504030204" pitchFamily="34" charset="0"/>
            </a:rPr>
            <a:t>Sugam</a:t>
          </a:r>
          <a:r>
            <a:rPr lang="en-US" sz="2400" kern="1200" dirty="0" smtClean="0">
              <a:latin typeface="Arial Rounded MT Bold" panose="020F0704030504030204" pitchFamily="34" charset="0"/>
            </a:rPr>
            <a:t> </a:t>
          </a:r>
          <a:r>
            <a:rPr lang="en-US" sz="2400" kern="1200" dirty="0" err="1" smtClean="0">
              <a:latin typeface="Arial Rounded MT Bold" panose="020F0704030504030204" pitchFamily="34" charset="0"/>
            </a:rPr>
            <a:t>Sangeet</a:t>
          </a: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>
              <a:latin typeface="Arial Rounded MT Bold" panose="020F0704030504030204" pitchFamily="34" charset="0"/>
            </a:rPr>
            <a:t>Rabindra</a:t>
          </a:r>
          <a:r>
            <a:rPr lang="en-US" sz="2400" kern="1200" dirty="0" smtClean="0">
              <a:latin typeface="Arial Rounded MT Bold" panose="020F0704030504030204" pitchFamily="34" charset="0"/>
            </a:rPr>
            <a:t> </a:t>
          </a:r>
          <a:r>
            <a:rPr lang="en-US" sz="2400" kern="1200" dirty="0" err="1" smtClean="0">
              <a:latin typeface="Arial Rounded MT Bold" panose="020F0704030504030204" pitchFamily="34" charset="0"/>
            </a:rPr>
            <a:t>Sangeet</a:t>
          </a: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 Rounded MT Bold" panose="020F0704030504030204" pitchFamily="34" charset="0"/>
            </a:rPr>
            <a:t>Haveli </a:t>
          </a:r>
          <a:r>
            <a:rPr lang="en-US" sz="2400" kern="1200" dirty="0" err="1" smtClean="0">
              <a:latin typeface="Arial Rounded MT Bold" panose="020F0704030504030204" pitchFamily="34" charset="0"/>
            </a:rPr>
            <a:t>Sangeet</a:t>
          </a:r>
          <a:endParaRPr lang="en-US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>
              <a:latin typeface="Arial Rounded MT Bold" panose="020F0704030504030204" pitchFamily="34" charset="0"/>
            </a:rPr>
            <a:t>Gana</a:t>
          </a:r>
          <a:r>
            <a:rPr lang="en-US" sz="2400" kern="1200" dirty="0" smtClean="0">
              <a:latin typeface="Arial Rounded MT Bold" panose="020F0704030504030204" pitchFamily="34" charset="0"/>
            </a:rPr>
            <a:t> </a:t>
          </a:r>
          <a:r>
            <a:rPr lang="en-US" sz="2400" kern="1200" dirty="0" err="1" smtClean="0">
              <a:latin typeface="Arial Rounded MT Bold" panose="020F0704030504030204" pitchFamily="34" charset="0"/>
            </a:rPr>
            <a:t>Sangeet</a:t>
          </a:r>
          <a:endParaRPr lang="en-US" sz="2400" kern="1200" dirty="0">
            <a:latin typeface="Arial Rounded MT Bold" panose="020F0704030504030204" pitchFamily="34" charset="0"/>
          </a:endParaRPr>
        </a:p>
      </dsp:txBody>
      <dsp:txXfrm>
        <a:off x="7615258" y="1835365"/>
        <a:ext cx="2225601" cy="30744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C0C46-0D53-4C73-A189-C679D1B78B19}">
      <dsp:nvSpPr>
        <dsp:cNvPr id="0" name=""/>
        <dsp:cNvSpPr/>
      </dsp:nvSpPr>
      <dsp:spPr>
        <a:xfrm>
          <a:off x="45" y="76560"/>
          <a:ext cx="4364253" cy="607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u="sng" kern="1200" dirty="0" smtClean="0">
              <a:latin typeface="Arial Rounded MT Bold" panose="020F0704030504030204" pitchFamily="34" charset="0"/>
            </a:rPr>
            <a:t>Hindustani style</a:t>
          </a:r>
          <a:endParaRPr lang="en-US" sz="2800" b="1" u="sng" kern="1200" dirty="0">
            <a:latin typeface="Arial Rounded MT Bold" panose="020F0704030504030204" pitchFamily="34" charset="0"/>
          </a:endParaRPr>
        </a:p>
      </dsp:txBody>
      <dsp:txXfrm>
        <a:off x="45" y="76560"/>
        <a:ext cx="4364253" cy="607359"/>
      </dsp:txXfrm>
    </dsp:sp>
    <dsp:sp modelId="{F05E80F1-F5B5-4473-B695-1CE720559B00}">
      <dsp:nvSpPr>
        <dsp:cNvPr id="0" name=""/>
        <dsp:cNvSpPr/>
      </dsp:nvSpPr>
      <dsp:spPr>
        <a:xfrm>
          <a:off x="45" y="683919"/>
          <a:ext cx="4364253" cy="50398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Arial Rounded MT Bold" panose="020F0704030504030204" pitchFamily="34" charset="0"/>
            </a:rPr>
            <a:t>Continuity back to Vedic times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Arial Rounded MT Bold" panose="020F0704030504030204" pitchFamily="34" charset="0"/>
            </a:rPr>
            <a:t>Outside influence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Arial Rounded MT Bold" panose="020F0704030504030204" pitchFamily="34" charset="0"/>
            </a:rPr>
            <a:t>Freedom to artists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Arial Rounded MT Bold" panose="020F0704030504030204" pitchFamily="34" charset="0"/>
            </a:rPr>
            <a:t>Hence, concept of </a:t>
          </a:r>
          <a:r>
            <a:rPr lang="en-US" sz="1700" kern="1200" dirty="0" err="1" smtClean="0">
              <a:latin typeface="Arial Rounded MT Bold" panose="020F0704030504030204" pitchFamily="34" charset="0"/>
            </a:rPr>
            <a:t>gharana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Arial Rounded MT Bold" panose="020F0704030504030204" pitchFamily="34" charset="0"/>
            </a:rPr>
            <a:t>Emotional music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Arial Rounded MT Bold" panose="020F0704030504030204" pitchFamily="34" charset="0"/>
            </a:rPr>
            <a:t>Northern and western India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Arial Rounded MT Bold" panose="020F0704030504030204" pitchFamily="34" charset="0"/>
            </a:rPr>
            <a:t>Less Ragas-6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Arial Rounded MT Bold" panose="020F0704030504030204" pitchFamily="34" charset="0"/>
            </a:rPr>
            <a:t>Ragas </a:t>
          </a:r>
          <a:r>
            <a:rPr lang="en-US" sz="1700" kern="1200" dirty="0" err="1" smtClean="0">
              <a:latin typeface="Arial Rounded MT Bold" panose="020F0704030504030204" pitchFamily="34" charset="0"/>
            </a:rPr>
            <a:t>adhers</a:t>
          </a:r>
          <a:r>
            <a:rPr lang="en-US" sz="1700" kern="1200" dirty="0" smtClean="0">
              <a:latin typeface="Arial Rounded MT Bold" panose="020F0704030504030204" pitchFamily="34" charset="0"/>
            </a:rPr>
            <a:t> to </a:t>
          </a:r>
          <a:r>
            <a:rPr lang="en-US" sz="1700" kern="1200" dirty="0" err="1" smtClean="0">
              <a:latin typeface="Arial Rounded MT Bold" panose="020F0704030504030204" pitchFamily="34" charset="0"/>
            </a:rPr>
            <a:t>time,mood</a:t>
          </a:r>
          <a:r>
            <a:rPr lang="en-US" sz="1700" kern="1200" dirty="0" smtClean="0">
              <a:latin typeface="Arial Rounded MT Bold" panose="020F0704030504030204" pitchFamily="34" charset="0"/>
            </a:rPr>
            <a:t> and season etc.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Arial Rounded MT Bold" panose="020F0704030504030204" pitchFamily="34" charset="0"/>
            </a:rPr>
            <a:t>More emphasis on Instruments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Arial"/>
            </a:rPr>
            <a:t>Gradual building up of tempo from very slow to very fast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Raga based</a:t>
          </a:r>
          <a:br>
            <a:rPr lang="en-US" sz="1700" kern="1200" dirty="0" smtClean="0"/>
          </a:b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>
              <a:latin typeface="Arial Rounded MT Bold" panose="020F0704030504030204" pitchFamily="34" charset="0"/>
            </a:rPr>
            <a:t>nstruments-table,sarangi,sitar,santoor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rgbClr val="7030A0"/>
              </a:solidFill>
              <a:latin typeface="Arial Rounded MT Bold" panose="020F0704030504030204" pitchFamily="34" charset="0"/>
            </a:rPr>
            <a:t>Common instruments-</a:t>
          </a:r>
          <a:r>
            <a:rPr lang="en-US" sz="1700" kern="1200" dirty="0" err="1" smtClean="0">
              <a:solidFill>
                <a:srgbClr val="7030A0"/>
              </a:solidFill>
              <a:latin typeface="Arial Rounded MT Bold" panose="020F0704030504030204" pitchFamily="34" charset="0"/>
            </a:rPr>
            <a:t>violin,flute</a:t>
          </a:r>
          <a:endParaRPr lang="en-US" sz="1700" kern="1200" dirty="0">
            <a:solidFill>
              <a:srgbClr val="7030A0"/>
            </a:solidFill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</dsp:txBody>
      <dsp:txXfrm>
        <a:off x="45" y="683919"/>
        <a:ext cx="4364253" cy="5039820"/>
      </dsp:txXfrm>
    </dsp:sp>
    <dsp:sp modelId="{61AA3E9B-A277-43C1-925F-17AEB8CF5BFA}">
      <dsp:nvSpPr>
        <dsp:cNvPr id="0" name=""/>
        <dsp:cNvSpPr/>
      </dsp:nvSpPr>
      <dsp:spPr>
        <a:xfrm>
          <a:off x="4975294" y="76560"/>
          <a:ext cx="4364253" cy="607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u="sng" kern="1200" dirty="0" smtClean="0">
              <a:latin typeface="Arial Rounded MT Bold" panose="020F0704030504030204" pitchFamily="34" charset="0"/>
            </a:rPr>
            <a:t>Carnatic style</a:t>
          </a:r>
          <a:endParaRPr lang="en-US" sz="2800" b="1" u="sng" kern="1200" dirty="0">
            <a:latin typeface="Arial Rounded MT Bold" panose="020F0704030504030204" pitchFamily="34" charset="0"/>
          </a:endParaRPr>
        </a:p>
      </dsp:txBody>
      <dsp:txXfrm>
        <a:off x="4975294" y="76560"/>
        <a:ext cx="4364253" cy="607359"/>
      </dsp:txXfrm>
    </dsp:sp>
    <dsp:sp modelId="{38912CFF-7DC8-4D06-878A-9EE3D2BC0750}">
      <dsp:nvSpPr>
        <dsp:cNvPr id="0" name=""/>
        <dsp:cNvSpPr/>
      </dsp:nvSpPr>
      <dsp:spPr>
        <a:xfrm>
          <a:off x="4975294" y="683919"/>
          <a:ext cx="4364253" cy="50398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Arial"/>
            </a:rPr>
            <a:t>Of more recent origin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Arial Rounded MT Bold" panose="020F0704030504030204" pitchFamily="34" charset="0"/>
            </a:rPr>
            <a:t>Completely </a:t>
          </a:r>
          <a:r>
            <a:rPr lang="en-US" sz="1700" kern="1200" dirty="0" err="1" smtClean="0">
              <a:latin typeface="Arial Rounded MT Bold" panose="020F0704030504030204" pitchFamily="34" charset="0"/>
            </a:rPr>
            <a:t>indegeneous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Arial Rounded MT Bold" panose="020F0704030504030204" pitchFamily="34" charset="0"/>
            </a:rPr>
            <a:t>No freedom 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Arial Rounded MT Bold" panose="020F0704030504030204" pitchFamily="34" charset="0"/>
            </a:rPr>
            <a:t>No such </a:t>
          </a:r>
          <a:r>
            <a:rPr lang="en-US" sz="1700" kern="1200" dirty="0" err="1" smtClean="0">
              <a:latin typeface="Arial Rounded MT Bold" panose="020F0704030504030204" pitchFamily="34" charset="0"/>
            </a:rPr>
            <a:t>Gharana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Arial Rounded MT Bold" panose="020F0704030504030204" pitchFamily="34" charset="0"/>
            </a:rPr>
            <a:t>Intellectual and spiritual music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Arial Rounded MT Bold" panose="020F0704030504030204" pitchFamily="34" charset="0"/>
            </a:rPr>
            <a:t>Peninsular India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Arial Rounded MT Bold" panose="020F0704030504030204" pitchFamily="34" charset="0"/>
            </a:rPr>
            <a:t>More Ragas(72)-</a:t>
          </a:r>
          <a:r>
            <a:rPr lang="en-US" sz="1700" kern="1200" dirty="0" err="1" smtClean="0">
              <a:latin typeface="Arial Rounded MT Bold" panose="020F0704030504030204" pitchFamily="34" charset="0"/>
            </a:rPr>
            <a:t>melakarta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Arial Rounded MT Bold" panose="020F0704030504030204" pitchFamily="34" charset="0"/>
            </a:rPr>
            <a:t>Ragas doesn’t adhere to time or anything else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Arial Rounded MT Bold" panose="020F0704030504030204" pitchFamily="34" charset="0"/>
            </a:rPr>
            <a:t>More emphasis on vocal music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Arial"/>
            </a:rPr>
            <a:t>Constant and fairly fast tempo throughout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Arial Rounded MT Bold" panose="020F0704030504030204" pitchFamily="34" charset="0"/>
            </a:rPr>
            <a:t>Composition based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Arial Rounded MT Bold" panose="020F0704030504030204" pitchFamily="34" charset="0"/>
            </a:rPr>
            <a:t>Instruments-</a:t>
          </a:r>
          <a:r>
            <a:rPr lang="en-US" sz="1700" kern="1200" dirty="0" err="1" smtClean="0">
              <a:latin typeface="Arial Rounded MT Bold" panose="020F0704030504030204" pitchFamily="34" charset="0"/>
            </a:rPr>
            <a:t>veena,mridangam,mendolin</a:t>
          </a:r>
          <a:endParaRPr lang="en-US" sz="1700" kern="1200" dirty="0">
            <a:latin typeface="Arial Rounded MT Bold" panose="020F070403050403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</dsp:txBody>
      <dsp:txXfrm>
        <a:off x="4975294" y="683919"/>
        <a:ext cx="4364253" cy="5039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A8F9C-96FA-437B-A731-C35EBD222EE3}">
      <dsp:nvSpPr>
        <dsp:cNvPr id="0" name=""/>
        <dsp:cNvSpPr/>
      </dsp:nvSpPr>
      <dsp:spPr>
        <a:xfrm>
          <a:off x="0" y="0"/>
          <a:ext cx="8596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5FE38-3A7E-4026-A5D8-BAD6109BEADE}">
      <dsp:nvSpPr>
        <dsp:cNvPr id="0" name=""/>
        <dsp:cNvSpPr/>
      </dsp:nvSpPr>
      <dsp:spPr>
        <a:xfrm>
          <a:off x="0" y="0"/>
          <a:ext cx="8596312" cy="388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0" y="0"/>
        <a:ext cx="8596312" cy="3881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C1917-9C8C-46EB-9E0B-735C8A990B93}">
      <dsp:nvSpPr>
        <dsp:cNvPr id="0" name=""/>
        <dsp:cNvSpPr/>
      </dsp:nvSpPr>
      <dsp:spPr>
        <a:xfrm rot="10800000">
          <a:off x="1515524" y="2477"/>
          <a:ext cx="5173183" cy="85001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4834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architecture</a:t>
          </a:r>
          <a:endParaRPr lang="en-US" sz="4000" kern="1200" dirty="0"/>
        </a:p>
      </dsp:txBody>
      <dsp:txXfrm rot="10800000">
        <a:off x="1728028" y="2477"/>
        <a:ext cx="4960679" cy="850016"/>
      </dsp:txXfrm>
    </dsp:sp>
    <dsp:sp modelId="{F610DB77-0F12-4BC1-8D4E-6523857860ED}">
      <dsp:nvSpPr>
        <dsp:cNvPr id="0" name=""/>
        <dsp:cNvSpPr/>
      </dsp:nvSpPr>
      <dsp:spPr>
        <a:xfrm>
          <a:off x="1090515" y="2477"/>
          <a:ext cx="850016" cy="8500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C022E6-1637-421C-9664-0A8CE2BCD199}">
      <dsp:nvSpPr>
        <dsp:cNvPr id="0" name=""/>
        <dsp:cNvSpPr/>
      </dsp:nvSpPr>
      <dsp:spPr>
        <a:xfrm rot="10800000">
          <a:off x="1515524" y="1106230"/>
          <a:ext cx="5173183" cy="85001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4834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sculpture</a:t>
          </a:r>
          <a:endParaRPr lang="en-US" sz="4000" kern="1200" dirty="0"/>
        </a:p>
      </dsp:txBody>
      <dsp:txXfrm rot="10800000">
        <a:off x="1728028" y="1106230"/>
        <a:ext cx="4960679" cy="850016"/>
      </dsp:txXfrm>
    </dsp:sp>
    <dsp:sp modelId="{19AD6214-CD24-4249-A619-0F979614D1D3}">
      <dsp:nvSpPr>
        <dsp:cNvPr id="0" name=""/>
        <dsp:cNvSpPr/>
      </dsp:nvSpPr>
      <dsp:spPr>
        <a:xfrm>
          <a:off x="1090515" y="1106230"/>
          <a:ext cx="850016" cy="8500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B36B351-8C07-4429-9826-18872DD9C791}">
      <dsp:nvSpPr>
        <dsp:cNvPr id="0" name=""/>
        <dsp:cNvSpPr/>
      </dsp:nvSpPr>
      <dsp:spPr>
        <a:xfrm rot="10800000">
          <a:off x="1515524" y="2209984"/>
          <a:ext cx="5173183" cy="85001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4834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pottery</a:t>
          </a:r>
          <a:endParaRPr lang="en-US" sz="4000" kern="1200" dirty="0"/>
        </a:p>
      </dsp:txBody>
      <dsp:txXfrm rot="10800000">
        <a:off x="1728028" y="2209984"/>
        <a:ext cx="4960679" cy="850016"/>
      </dsp:txXfrm>
    </dsp:sp>
    <dsp:sp modelId="{9E167C19-40C6-47CD-BC8D-D948DEA9AEAE}">
      <dsp:nvSpPr>
        <dsp:cNvPr id="0" name=""/>
        <dsp:cNvSpPr/>
      </dsp:nvSpPr>
      <dsp:spPr>
        <a:xfrm>
          <a:off x="1090515" y="2209984"/>
          <a:ext cx="850016" cy="8500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7A9E6E6-55BF-41AB-B549-7C4D898BEE13}">
      <dsp:nvSpPr>
        <dsp:cNvPr id="0" name=""/>
        <dsp:cNvSpPr/>
      </dsp:nvSpPr>
      <dsp:spPr>
        <a:xfrm rot="10800000">
          <a:off x="1515524" y="3313737"/>
          <a:ext cx="5173183" cy="85001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4834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painting</a:t>
          </a:r>
          <a:endParaRPr lang="en-US" sz="4000" kern="1200" dirty="0"/>
        </a:p>
      </dsp:txBody>
      <dsp:txXfrm rot="10800000">
        <a:off x="1728028" y="3313737"/>
        <a:ext cx="4960679" cy="850016"/>
      </dsp:txXfrm>
    </dsp:sp>
    <dsp:sp modelId="{1A945E27-EA93-452D-B852-A96455A75720}">
      <dsp:nvSpPr>
        <dsp:cNvPr id="0" name=""/>
        <dsp:cNvSpPr/>
      </dsp:nvSpPr>
      <dsp:spPr>
        <a:xfrm>
          <a:off x="1090515" y="3313737"/>
          <a:ext cx="850016" cy="8500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64337-66F0-4BBC-B05F-0B256A4B2C48}">
      <dsp:nvSpPr>
        <dsp:cNvPr id="0" name=""/>
        <dsp:cNvSpPr/>
      </dsp:nvSpPr>
      <dsp:spPr>
        <a:xfrm>
          <a:off x="1409445" y="414592"/>
          <a:ext cx="3194112" cy="21051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 Rounded MT Bold" panose="020F0704030504030204" pitchFamily="34" charset="0"/>
            </a:rPr>
            <a:t>Indus valley civilization</a:t>
          </a:r>
          <a:endParaRPr lang="en-US" sz="3200" kern="1200" dirty="0">
            <a:latin typeface="Arial Rounded MT Bold" panose="020F0704030504030204" pitchFamily="34" charset="0"/>
          </a:endParaRPr>
        </a:p>
      </dsp:txBody>
      <dsp:txXfrm>
        <a:off x="1409445" y="414592"/>
        <a:ext cx="3194112" cy="2105190"/>
      </dsp:txXfrm>
    </dsp:sp>
    <dsp:sp modelId="{2C009933-96B8-4468-9112-73A5DE8C99B7}">
      <dsp:nvSpPr>
        <dsp:cNvPr id="0" name=""/>
        <dsp:cNvSpPr/>
      </dsp:nvSpPr>
      <dsp:spPr>
        <a:xfrm>
          <a:off x="4930022" y="436998"/>
          <a:ext cx="3273977" cy="21192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 Rounded MT Bold" panose="020F0704030504030204" pitchFamily="34" charset="0"/>
            </a:rPr>
            <a:t>Buddhist architecture &amp; sculpture (</a:t>
          </a:r>
          <a:r>
            <a:rPr lang="en-US" sz="3200" kern="1200" dirty="0" err="1" smtClean="0">
              <a:latin typeface="Arial Rounded MT Bold" panose="020F0704030504030204" pitchFamily="34" charset="0"/>
            </a:rPr>
            <a:t>mauryan</a:t>
          </a:r>
          <a:r>
            <a:rPr lang="en-US" sz="3200" kern="1200" dirty="0" smtClean="0">
              <a:latin typeface="Arial Rounded MT Bold" panose="020F0704030504030204" pitchFamily="34" charset="0"/>
            </a:rPr>
            <a:t> period)</a:t>
          </a:r>
          <a:endParaRPr lang="en-US" sz="3200" kern="1200" dirty="0">
            <a:latin typeface="Arial Rounded MT Bold" panose="020F0704030504030204" pitchFamily="34" charset="0"/>
          </a:endParaRPr>
        </a:p>
      </dsp:txBody>
      <dsp:txXfrm>
        <a:off x="4930022" y="436998"/>
        <a:ext cx="3273977" cy="2119262"/>
      </dsp:txXfrm>
    </dsp:sp>
    <dsp:sp modelId="{6C8707A8-CB68-476C-AD97-316E3F06309E}">
      <dsp:nvSpPr>
        <dsp:cNvPr id="0" name=""/>
        <dsp:cNvSpPr/>
      </dsp:nvSpPr>
      <dsp:spPr>
        <a:xfrm>
          <a:off x="4482" y="2833729"/>
          <a:ext cx="3290599" cy="2720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 Rounded MT Bold" panose="020F0704030504030204" pitchFamily="34" charset="0"/>
            </a:rPr>
            <a:t>Temple architecture(Gupta age sculpture &amp; south Indian art)</a:t>
          </a:r>
          <a:endParaRPr lang="en-US" sz="3200" kern="1200" dirty="0">
            <a:latin typeface="Arial Rounded MT Bold" panose="020F0704030504030204" pitchFamily="34" charset="0"/>
          </a:endParaRPr>
        </a:p>
      </dsp:txBody>
      <dsp:txXfrm>
        <a:off x="4482" y="2833729"/>
        <a:ext cx="3290599" cy="2720969"/>
      </dsp:txXfrm>
    </dsp:sp>
    <dsp:sp modelId="{88C7FD2E-8BA8-4C7E-A82A-C5FCA3484302}">
      <dsp:nvSpPr>
        <dsp:cNvPr id="0" name=""/>
        <dsp:cNvSpPr/>
      </dsp:nvSpPr>
      <dsp:spPr>
        <a:xfrm>
          <a:off x="3594137" y="2811443"/>
          <a:ext cx="2846244" cy="27655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 Rounded MT Bold" panose="020F0704030504030204" pitchFamily="34" charset="0"/>
            </a:rPr>
            <a:t>Indo-Islamic architecture and medieval sculpture</a:t>
          </a:r>
          <a:endParaRPr lang="en-US" sz="3200" kern="1200" dirty="0">
            <a:latin typeface="Arial Rounded MT Bold" panose="020F0704030504030204" pitchFamily="34" charset="0"/>
          </a:endParaRPr>
        </a:p>
      </dsp:txBody>
      <dsp:txXfrm>
        <a:off x="3594137" y="2811443"/>
        <a:ext cx="2846244" cy="2765541"/>
      </dsp:txXfrm>
    </dsp:sp>
    <dsp:sp modelId="{8B3ADE2D-7F13-4FA5-8C34-C1A975E5DAD2}">
      <dsp:nvSpPr>
        <dsp:cNvPr id="0" name=""/>
        <dsp:cNvSpPr/>
      </dsp:nvSpPr>
      <dsp:spPr>
        <a:xfrm>
          <a:off x="6710575" y="2811443"/>
          <a:ext cx="2856547" cy="27655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 Rounded MT Bold" panose="020F0704030504030204" pitchFamily="34" charset="0"/>
            </a:rPr>
            <a:t>Modern architecture and sculpture</a:t>
          </a:r>
          <a:endParaRPr lang="en-US" sz="3200" kern="1200" dirty="0">
            <a:latin typeface="Arial Rounded MT Bold" panose="020F0704030504030204" pitchFamily="34" charset="0"/>
          </a:endParaRPr>
        </a:p>
      </dsp:txBody>
      <dsp:txXfrm>
        <a:off x="6710575" y="2811443"/>
        <a:ext cx="2856547" cy="27655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1AE13-214B-4700-9DEF-4325441CEBF6}">
      <dsp:nvSpPr>
        <dsp:cNvPr id="0" name=""/>
        <dsp:cNvSpPr/>
      </dsp:nvSpPr>
      <dsp:spPr>
        <a:xfrm>
          <a:off x="4417" y="2717132"/>
          <a:ext cx="2428981" cy="1214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Medieval architecture</a:t>
          </a:r>
          <a:endParaRPr lang="en-US" sz="3200" kern="1200" dirty="0"/>
        </a:p>
      </dsp:txBody>
      <dsp:txXfrm>
        <a:off x="39988" y="2752703"/>
        <a:ext cx="2357839" cy="1143348"/>
      </dsp:txXfrm>
    </dsp:sp>
    <dsp:sp modelId="{6D6F8B02-35BA-456C-9168-D63C75C8797F}">
      <dsp:nvSpPr>
        <dsp:cNvPr id="0" name=""/>
        <dsp:cNvSpPr/>
      </dsp:nvSpPr>
      <dsp:spPr>
        <a:xfrm rot="19457599">
          <a:off x="2320935" y="2956842"/>
          <a:ext cx="1196520" cy="36738"/>
        </a:xfrm>
        <a:custGeom>
          <a:avLst/>
          <a:gdLst/>
          <a:ahLst/>
          <a:cxnLst/>
          <a:rect l="0" t="0" r="0" b="0"/>
          <a:pathLst>
            <a:path>
              <a:moveTo>
                <a:pt x="0" y="18369"/>
              </a:moveTo>
              <a:lnTo>
                <a:pt x="1196520" y="1836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89282" y="2945298"/>
        <a:ext cx="59826" cy="59826"/>
      </dsp:txXfrm>
    </dsp:sp>
    <dsp:sp modelId="{C494C91C-5ADD-4E6E-A8E1-995BE273BFA1}">
      <dsp:nvSpPr>
        <dsp:cNvPr id="0" name=""/>
        <dsp:cNvSpPr/>
      </dsp:nvSpPr>
      <dsp:spPr>
        <a:xfrm>
          <a:off x="3404992" y="2018800"/>
          <a:ext cx="2428981" cy="1214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Delhi sultanate</a:t>
          </a:r>
          <a:endParaRPr lang="en-US" sz="3200" kern="1200" dirty="0"/>
        </a:p>
      </dsp:txBody>
      <dsp:txXfrm>
        <a:off x="3440563" y="2054371"/>
        <a:ext cx="2357839" cy="1143348"/>
      </dsp:txXfrm>
    </dsp:sp>
    <dsp:sp modelId="{9E088E92-F370-41BA-8FE4-C00CDEE13EB4}">
      <dsp:nvSpPr>
        <dsp:cNvPr id="0" name=""/>
        <dsp:cNvSpPr/>
      </dsp:nvSpPr>
      <dsp:spPr>
        <a:xfrm rot="19457599">
          <a:off x="5721510" y="2258510"/>
          <a:ext cx="1196520" cy="36738"/>
        </a:xfrm>
        <a:custGeom>
          <a:avLst/>
          <a:gdLst/>
          <a:ahLst/>
          <a:cxnLst/>
          <a:rect l="0" t="0" r="0" b="0"/>
          <a:pathLst>
            <a:path>
              <a:moveTo>
                <a:pt x="0" y="18369"/>
              </a:moveTo>
              <a:lnTo>
                <a:pt x="1196520" y="183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89857" y="2246966"/>
        <a:ext cx="59826" cy="59826"/>
      </dsp:txXfrm>
    </dsp:sp>
    <dsp:sp modelId="{DED63AAF-C263-409B-A210-35B4274D8533}">
      <dsp:nvSpPr>
        <dsp:cNvPr id="0" name=""/>
        <dsp:cNvSpPr/>
      </dsp:nvSpPr>
      <dsp:spPr>
        <a:xfrm>
          <a:off x="6805566" y="1320468"/>
          <a:ext cx="2428981" cy="1214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Imperial style</a:t>
          </a:r>
          <a:endParaRPr lang="en-US" sz="3200" kern="1200" dirty="0"/>
        </a:p>
      </dsp:txBody>
      <dsp:txXfrm>
        <a:off x="6841137" y="1356039"/>
        <a:ext cx="2357839" cy="1143348"/>
      </dsp:txXfrm>
    </dsp:sp>
    <dsp:sp modelId="{35878CF2-DDCF-4AB3-B932-6CF0D0D4B89F}">
      <dsp:nvSpPr>
        <dsp:cNvPr id="0" name=""/>
        <dsp:cNvSpPr/>
      </dsp:nvSpPr>
      <dsp:spPr>
        <a:xfrm rot="2142401">
          <a:off x="5721510" y="2956842"/>
          <a:ext cx="1196520" cy="36738"/>
        </a:xfrm>
        <a:custGeom>
          <a:avLst/>
          <a:gdLst/>
          <a:ahLst/>
          <a:cxnLst/>
          <a:rect l="0" t="0" r="0" b="0"/>
          <a:pathLst>
            <a:path>
              <a:moveTo>
                <a:pt x="0" y="18369"/>
              </a:moveTo>
              <a:lnTo>
                <a:pt x="1196520" y="183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89857" y="2945298"/>
        <a:ext cx="59826" cy="59826"/>
      </dsp:txXfrm>
    </dsp:sp>
    <dsp:sp modelId="{906209B4-B8EB-4676-9A41-6245ACCA9142}">
      <dsp:nvSpPr>
        <dsp:cNvPr id="0" name=""/>
        <dsp:cNvSpPr/>
      </dsp:nvSpPr>
      <dsp:spPr>
        <a:xfrm>
          <a:off x="6805566" y="2717132"/>
          <a:ext cx="2428981" cy="1214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Provincial style</a:t>
          </a:r>
          <a:endParaRPr lang="en-US" sz="3200" kern="1200" dirty="0"/>
        </a:p>
      </dsp:txBody>
      <dsp:txXfrm>
        <a:off x="6841137" y="2752703"/>
        <a:ext cx="2357839" cy="1143348"/>
      </dsp:txXfrm>
    </dsp:sp>
    <dsp:sp modelId="{CF5161E8-6383-43E3-A74A-AF08A8CD1A9E}">
      <dsp:nvSpPr>
        <dsp:cNvPr id="0" name=""/>
        <dsp:cNvSpPr/>
      </dsp:nvSpPr>
      <dsp:spPr>
        <a:xfrm rot="2142401">
          <a:off x="2320935" y="3655175"/>
          <a:ext cx="1196520" cy="36738"/>
        </a:xfrm>
        <a:custGeom>
          <a:avLst/>
          <a:gdLst/>
          <a:ahLst/>
          <a:cxnLst/>
          <a:rect l="0" t="0" r="0" b="0"/>
          <a:pathLst>
            <a:path>
              <a:moveTo>
                <a:pt x="0" y="18369"/>
              </a:moveTo>
              <a:lnTo>
                <a:pt x="1196520" y="1836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89282" y="3643631"/>
        <a:ext cx="59826" cy="59826"/>
      </dsp:txXfrm>
    </dsp:sp>
    <dsp:sp modelId="{4AE302B1-7706-4884-AFFE-D5F2898A1F1A}">
      <dsp:nvSpPr>
        <dsp:cNvPr id="0" name=""/>
        <dsp:cNvSpPr/>
      </dsp:nvSpPr>
      <dsp:spPr>
        <a:xfrm>
          <a:off x="3404992" y="3415464"/>
          <a:ext cx="2428981" cy="1214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Mughal period</a:t>
          </a:r>
          <a:endParaRPr lang="en-US" sz="3200" kern="1200" dirty="0"/>
        </a:p>
      </dsp:txBody>
      <dsp:txXfrm>
        <a:off x="3440563" y="3451035"/>
        <a:ext cx="2357839" cy="11433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A8F9C-96FA-437B-A731-C35EBD222EE3}">
      <dsp:nvSpPr>
        <dsp:cNvPr id="0" name=""/>
        <dsp:cNvSpPr/>
      </dsp:nvSpPr>
      <dsp:spPr>
        <a:xfrm>
          <a:off x="0" y="0"/>
          <a:ext cx="8596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5FE38-3A7E-4026-A5D8-BAD6109BEADE}">
      <dsp:nvSpPr>
        <dsp:cNvPr id="0" name=""/>
        <dsp:cNvSpPr/>
      </dsp:nvSpPr>
      <dsp:spPr>
        <a:xfrm>
          <a:off x="0" y="0"/>
          <a:ext cx="8596312" cy="388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0" y="0"/>
        <a:ext cx="8596312" cy="38814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C1917-9C8C-46EB-9E0B-735C8A990B93}">
      <dsp:nvSpPr>
        <dsp:cNvPr id="0" name=""/>
        <dsp:cNvSpPr/>
      </dsp:nvSpPr>
      <dsp:spPr>
        <a:xfrm rot="10800000">
          <a:off x="1515524" y="2477"/>
          <a:ext cx="5173183" cy="85001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4834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architecture</a:t>
          </a:r>
          <a:endParaRPr lang="en-US" sz="4000" kern="1200" dirty="0"/>
        </a:p>
      </dsp:txBody>
      <dsp:txXfrm rot="10800000">
        <a:off x="1728028" y="2477"/>
        <a:ext cx="4960679" cy="850016"/>
      </dsp:txXfrm>
    </dsp:sp>
    <dsp:sp modelId="{F610DB77-0F12-4BC1-8D4E-6523857860ED}">
      <dsp:nvSpPr>
        <dsp:cNvPr id="0" name=""/>
        <dsp:cNvSpPr/>
      </dsp:nvSpPr>
      <dsp:spPr>
        <a:xfrm>
          <a:off x="1090515" y="2477"/>
          <a:ext cx="850016" cy="8500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C022E6-1637-421C-9664-0A8CE2BCD199}">
      <dsp:nvSpPr>
        <dsp:cNvPr id="0" name=""/>
        <dsp:cNvSpPr/>
      </dsp:nvSpPr>
      <dsp:spPr>
        <a:xfrm rot="10800000">
          <a:off x="1515524" y="1106230"/>
          <a:ext cx="5173183" cy="85001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4834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sculpture</a:t>
          </a:r>
          <a:endParaRPr lang="en-US" sz="4000" kern="1200" dirty="0"/>
        </a:p>
      </dsp:txBody>
      <dsp:txXfrm rot="10800000">
        <a:off x="1728028" y="1106230"/>
        <a:ext cx="4960679" cy="850016"/>
      </dsp:txXfrm>
    </dsp:sp>
    <dsp:sp modelId="{19AD6214-CD24-4249-A619-0F979614D1D3}">
      <dsp:nvSpPr>
        <dsp:cNvPr id="0" name=""/>
        <dsp:cNvSpPr/>
      </dsp:nvSpPr>
      <dsp:spPr>
        <a:xfrm>
          <a:off x="1090515" y="1106230"/>
          <a:ext cx="850016" cy="8500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B36B351-8C07-4429-9826-18872DD9C791}">
      <dsp:nvSpPr>
        <dsp:cNvPr id="0" name=""/>
        <dsp:cNvSpPr/>
      </dsp:nvSpPr>
      <dsp:spPr>
        <a:xfrm rot="10800000">
          <a:off x="1515524" y="2209984"/>
          <a:ext cx="5173183" cy="85001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4834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pottery</a:t>
          </a:r>
          <a:endParaRPr lang="en-US" sz="4000" kern="1200" dirty="0"/>
        </a:p>
      </dsp:txBody>
      <dsp:txXfrm rot="10800000">
        <a:off x="1728028" y="2209984"/>
        <a:ext cx="4960679" cy="850016"/>
      </dsp:txXfrm>
    </dsp:sp>
    <dsp:sp modelId="{9E167C19-40C6-47CD-BC8D-D948DEA9AEAE}">
      <dsp:nvSpPr>
        <dsp:cNvPr id="0" name=""/>
        <dsp:cNvSpPr/>
      </dsp:nvSpPr>
      <dsp:spPr>
        <a:xfrm>
          <a:off x="1090515" y="2209984"/>
          <a:ext cx="850016" cy="8500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7A9E6E6-55BF-41AB-B549-7C4D898BEE13}">
      <dsp:nvSpPr>
        <dsp:cNvPr id="0" name=""/>
        <dsp:cNvSpPr/>
      </dsp:nvSpPr>
      <dsp:spPr>
        <a:xfrm rot="10800000">
          <a:off x="1515524" y="3313737"/>
          <a:ext cx="5173183" cy="85001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4834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painting</a:t>
          </a:r>
          <a:endParaRPr lang="en-US" sz="4000" kern="1200" dirty="0"/>
        </a:p>
      </dsp:txBody>
      <dsp:txXfrm rot="10800000">
        <a:off x="1728028" y="3313737"/>
        <a:ext cx="4960679" cy="850016"/>
      </dsp:txXfrm>
    </dsp:sp>
    <dsp:sp modelId="{1A945E27-EA93-452D-B852-A96455A75720}">
      <dsp:nvSpPr>
        <dsp:cNvPr id="0" name=""/>
        <dsp:cNvSpPr/>
      </dsp:nvSpPr>
      <dsp:spPr>
        <a:xfrm>
          <a:off x="1090515" y="3313737"/>
          <a:ext cx="850016" cy="8500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60801-067D-458C-BAD5-530A2F865EF1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B2108-8AF9-4166-83E2-CF80A0A2E189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1902F-2686-4D2A-AD67-728B38EF1C10}">
      <dsp:nvSpPr>
        <dsp:cNvPr id="0" name=""/>
        <dsp:cNvSpPr/>
      </dsp:nvSpPr>
      <dsp:spPr>
        <a:xfrm>
          <a:off x="2225972" y="485320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>
              <a:latin typeface="Arial Rounded MT Bold" panose="020F0704030504030204" pitchFamily="34" charset="0"/>
            </a:rPr>
            <a:t>Indian painting</a:t>
          </a:r>
          <a:endParaRPr lang="en-US" sz="6200" kern="1200" dirty="0">
            <a:latin typeface="Arial Rounded MT Bold" panose="020F0704030504030204" pitchFamily="34" charset="0"/>
          </a:endParaRPr>
        </a:p>
      </dsp:txBody>
      <dsp:txXfrm>
        <a:off x="2225972" y="485320"/>
        <a:ext cx="3676054" cy="1838027"/>
      </dsp:txXfrm>
    </dsp:sp>
    <dsp:sp modelId="{4B833AF5-1FE5-4133-A84F-2805BA42A912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>
              <a:latin typeface="Arial Rounded MT Bold" panose="020F0704030504030204" pitchFamily="34" charset="0"/>
            </a:rPr>
            <a:t>Mural paintings</a:t>
          </a:r>
          <a:endParaRPr lang="en-US" sz="6200" kern="1200" dirty="0">
            <a:latin typeface="Arial Rounded MT Bold" panose="020F0704030504030204" pitchFamily="34" charset="0"/>
          </a:endParaRPr>
        </a:p>
      </dsp:txBody>
      <dsp:txXfrm>
        <a:off x="1959" y="3095319"/>
        <a:ext cx="3676054" cy="1838027"/>
      </dsp:txXfrm>
    </dsp:sp>
    <dsp:sp modelId="{DFCAB7AE-65A7-410B-92B7-8A3E95FB68E2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>
              <a:latin typeface="Arial Rounded MT Bold" panose="020F0704030504030204" pitchFamily="34" charset="0"/>
            </a:rPr>
            <a:t>Miniature paintings</a:t>
          </a:r>
          <a:endParaRPr lang="en-US" sz="6200" kern="1200" dirty="0">
            <a:latin typeface="Arial Rounded MT Bold" panose="020F0704030504030204" pitchFamily="34" charset="0"/>
          </a:endParaRPr>
        </a:p>
      </dsp:txBody>
      <dsp:txXfrm>
        <a:off x="4449985" y="3095319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E2DA-A863-4D21-9676-8E55F40DB808}" type="datetimeFigureOut">
              <a:rPr lang="en-US" smtClean="0"/>
              <a:t>28-Nov-15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B604-6F14-4D59-BD6B-B845EDFC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6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E2DA-A863-4D21-9676-8E55F40DB808}" type="datetimeFigureOut">
              <a:rPr lang="en-US" smtClean="0"/>
              <a:t>28-Nov-15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B604-6F14-4D59-BD6B-B845EDFCAD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841" y="4347095"/>
            <a:ext cx="60015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13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E2DA-A863-4D21-9676-8E55F40DB808}" type="datetimeFigureOut">
              <a:rPr lang="en-US" smtClean="0"/>
              <a:t>28-Nov-15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B604-6F14-4D59-BD6B-B845EDFCAD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841" y="4347095"/>
            <a:ext cx="60015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93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E2DA-A863-4D21-9676-8E55F40DB808}" type="datetimeFigureOut">
              <a:rPr lang="en-US" smtClean="0"/>
              <a:t>28-Nov-15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B604-6F14-4D59-BD6B-B845EDFCAD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841" y="4347095"/>
            <a:ext cx="60015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40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E2DA-A863-4D21-9676-8E55F40DB808}" type="datetimeFigureOut">
              <a:rPr lang="en-US" smtClean="0"/>
              <a:t>28-Nov-15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B604-6F14-4D59-BD6B-B845EDFCAD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841" y="4347095"/>
            <a:ext cx="60015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43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E2DA-A863-4D21-9676-8E55F40DB808}" type="datetimeFigureOut">
              <a:rPr lang="en-US" smtClean="0"/>
              <a:t>28-Nov-15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B604-6F14-4D59-BD6B-B845EDFCAD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841" y="4347095"/>
            <a:ext cx="60015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6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E2DA-A863-4D21-9676-8E55F40DB808}" type="datetimeFigureOut">
              <a:rPr lang="en-US" smtClean="0"/>
              <a:t>28-Nov-15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B604-6F14-4D59-BD6B-B845EDFCAD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841" y="4347095"/>
            <a:ext cx="60015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38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E2DA-A863-4D21-9676-8E55F40DB808}" type="datetimeFigureOut">
              <a:rPr lang="en-US" smtClean="0"/>
              <a:t>28-Nov-15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B604-6F14-4D59-BD6B-B845EDFCAD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841" y="4347095"/>
            <a:ext cx="60015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8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E2DA-A863-4D21-9676-8E55F40DB808}" type="datetimeFigureOut">
              <a:rPr lang="en-US" smtClean="0"/>
              <a:t>28-Nov-15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B604-6F14-4D59-BD6B-B845EDFCAD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841" y="4347095"/>
            <a:ext cx="60015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2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E2DA-A863-4D21-9676-8E55F40DB808}" type="datetimeFigureOut">
              <a:rPr lang="en-US" smtClean="0"/>
              <a:t>28-Nov-15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B604-6F14-4D59-BD6B-B845EDFCAD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841" y="4347095"/>
            <a:ext cx="60015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94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E2DA-A863-4D21-9676-8E55F40DB808}" type="datetimeFigureOut">
              <a:rPr lang="en-US" smtClean="0"/>
              <a:t>28-Nov-15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B604-6F14-4D59-BD6B-B845EDFCAD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841" y="4347095"/>
            <a:ext cx="60015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95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E2DA-A863-4D21-9676-8E55F40DB808}" type="datetimeFigureOut">
              <a:rPr lang="en-US" smtClean="0"/>
              <a:t>28-Nov-15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B604-6F14-4D59-BD6B-B845EDFCAD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841" y="4347095"/>
            <a:ext cx="60015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99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E2DA-A863-4D21-9676-8E55F40DB808}" type="datetimeFigureOut">
              <a:rPr lang="en-US" smtClean="0"/>
              <a:t>28-Nov-15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B604-6F14-4D59-BD6B-B845EDFCAD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841" y="4347095"/>
            <a:ext cx="60015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65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E2DA-A863-4D21-9676-8E55F40DB808}" type="datetimeFigureOut">
              <a:rPr lang="en-US" smtClean="0"/>
              <a:t>28-Nov-15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B604-6F14-4D59-BD6B-B845EDFCAD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841" y="4347095"/>
            <a:ext cx="60015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3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E2DA-A863-4D21-9676-8E55F40DB808}" type="datetimeFigureOut">
              <a:rPr lang="en-US" smtClean="0"/>
              <a:t>28-Nov-15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B604-6F14-4D59-BD6B-B845EDFCAD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841" y="4347095"/>
            <a:ext cx="60015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2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E2DA-A863-4D21-9676-8E55F40DB808}" type="datetimeFigureOut">
              <a:rPr lang="en-US" smtClean="0"/>
              <a:t>28-Nov-15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B604-6F14-4D59-BD6B-B845EDFCAD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841" y="4347095"/>
            <a:ext cx="60015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1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AE2DA-A863-4D21-9676-8E55F40DB808}" type="datetimeFigureOut">
              <a:rPr lang="en-US" smtClean="0"/>
              <a:t>28-Nov-15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F3B604-6F14-4D59-BD6B-B845EDFC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08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jp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41.jp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3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859" y="-24542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9800" b="1" dirty="0" smtClean="0">
                <a:latin typeface="Parchment" panose="03040602040708040804" pitchFamily="66" charset="0"/>
              </a:rPr>
              <a:t>Art and culture</a:t>
            </a:r>
            <a:r>
              <a:rPr lang="en-US" sz="6000" b="1" dirty="0" smtClean="0">
                <a:latin typeface="Arial Rounded MT Bold" panose="020F0704030504030204" pitchFamily="34" charset="0"/>
              </a:rPr>
              <a:t/>
            </a:r>
            <a:br>
              <a:rPr lang="en-US" sz="6000" b="1" dirty="0" smtClean="0">
                <a:latin typeface="Arial Rounded MT Bold" panose="020F0704030504030204" pitchFamily="34" charset="0"/>
              </a:rPr>
            </a:br>
            <a:r>
              <a:rPr lang="en-US" sz="6000" b="1" dirty="0" smtClean="0">
                <a:latin typeface="Arial Rounded MT Bold" panose="020F0704030504030204" pitchFamily="34" charset="0"/>
              </a:rPr>
              <a:t/>
            </a:r>
            <a:br>
              <a:rPr lang="en-US" sz="6000" b="1" dirty="0" smtClean="0">
                <a:latin typeface="Arial Rounded MT Bold" panose="020F0704030504030204" pitchFamily="34" charset="0"/>
              </a:rPr>
            </a:br>
            <a:r>
              <a:rPr lang="en-US" sz="6000" b="1" dirty="0" smtClean="0">
                <a:latin typeface="Arial Rounded MT Bold" panose="020F0704030504030204" pitchFamily="34" charset="0"/>
              </a:rPr>
              <a:t/>
            </a:r>
            <a:br>
              <a:rPr lang="en-US" sz="6000" b="1" dirty="0" smtClean="0">
                <a:latin typeface="Arial Rounded MT Bold" panose="020F0704030504030204" pitchFamily="34" charset="0"/>
              </a:rPr>
            </a:br>
            <a:r>
              <a:rPr lang="en-US" sz="6000" b="1" dirty="0" smtClean="0">
                <a:latin typeface="Arial Rounded MT Bold" panose="020F0704030504030204" pitchFamily="34" charset="0"/>
              </a:rPr>
              <a:t/>
            </a:r>
            <a:br>
              <a:rPr lang="en-US" sz="6000" b="1" dirty="0" smtClean="0">
                <a:latin typeface="Arial Rounded MT Bold" panose="020F0704030504030204" pitchFamily="34" charset="0"/>
              </a:rPr>
            </a:br>
            <a:r>
              <a:rPr lang="en-US" sz="6000" b="1" dirty="0" smtClean="0">
                <a:latin typeface="Arial Rounded MT Bold" panose="020F0704030504030204" pitchFamily="34" charset="0"/>
              </a:rPr>
              <a:t/>
            </a:r>
            <a:br>
              <a:rPr lang="en-US" sz="6000" b="1" dirty="0" smtClean="0">
                <a:latin typeface="Arial Rounded MT Bold" panose="020F0704030504030204" pitchFamily="34" charset="0"/>
              </a:rPr>
            </a:br>
            <a:r>
              <a:rPr lang="en-US" sz="6000" b="1" dirty="0">
                <a:latin typeface="Arial Rounded MT Bold" panose="020F0704030504030204" pitchFamily="34" charset="0"/>
              </a:rPr>
              <a:t/>
            </a:r>
            <a:br>
              <a:rPr lang="en-US" sz="6000" b="1" dirty="0">
                <a:latin typeface="Arial Rounded MT Bold" panose="020F0704030504030204" pitchFamily="34" charset="0"/>
              </a:rPr>
            </a:br>
            <a:r>
              <a:rPr lang="en-US" sz="6000" b="1" dirty="0" smtClean="0">
                <a:latin typeface="Arial Rounded MT Bold" panose="020F0704030504030204" pitchFamily="34" charset="0"/>
              </a:rPr>
              <a:t/>
            </a:r>
            <a:br>
              <a:rPr lang="en-US" sz="6000" b="1" dirty="0" smtClean="0">
                <a:latin typeface="Arial Rounded MT Bold" panose="020F0704030504030204" pitchFamily="34" charset="0"/>
              </a:rPr>
            </a:br>
            <a:r>
              <a:rPr lang="en-US" sz="6000" b="1" dirty="0">
                <a:latin typeface="Arial Rounded MT Bold" panose="020F0704030504030204" pitchFamily="34" charset="0"/>
              </a:rPr>
              <a:t>	</a:t>
            </a:r>
            <a:r>
              <a:rPr lang="en-US" sz="6000" b="1" dirty="0" smtClean="0">
                <a:latin typeface="Arial Rounded MT Bold" panose="020F0704030504030204" pitchFamily="34" charset="0"/>
              </a:rPr>
              <a:t>			-</a:t>
            </a:r>
            <a:r>
              <a:rPr lang="en-US" sz="6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dwardian Script ITC" panose="030303020407070D0804" pitchFamily="66" charset="0"/>
              </a:rPr>
              <a:t>Ishani Pandya</a:t>
            </a:r>
            <a:br>
              <a:rPr lang="en-US" sz="6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dwardian Script ITC" panose="030303020407070D0804" pitchFamily="66" charset="0"/>
              </a:rPr>
            </a:br>
            <a:endParaRPr lang="en-US" sz="6000" b="1" dirty="0">
              <a:solidFill>
                <a:schemeClr val="accent5">
                  <a:lumMod val="60000"/>
                  <a:lumOff val="40000"/>
                </a:schemeClr>
              </a:solidFill>
              <a:latin typeface="Edwardian Script ITC" panose="030303020407070D08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4" y="1321037"/>
            <a:ext cx="6611274" cy="44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3921" y="1831328"/>
            <a:ext cx="7766936" cy="1646302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Paintings of India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28457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kuchipudi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0437"/>
            <a:ext cx="8596668" cy="4858602"/>
          </a:xfrm>
        </p:spPr>
        <p:txBody>
          <a:bodyPr>
            <a:normAutofit fontScale="92500"/>
          </a:bodyPr>
          <a:lstStyle/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It originates from Andhra Pradesh</a:t>
            </a:r>
            <a:r>
              <a:rPr lang="en-US" sz="2400" dirty="0" smtClean="0">
                <a:latin typeface="Arial Rounded MT Bold" panose="020F0704030504030204" pitchFamily="34" charset="0"/>
              </a:rPr>
              <a:t>.</a:t>
            </a:r>
          </a:p>
          <a:p>
            <a:pPr lvl="0"/>
            <a:r>
              <a:rPr lang="en-US" sz="2400" dirty="0" smtClean="0">
                <a:latin typeface="Arial Rounded MT Bold" panose="020F0704030504030204" pitchFamily="34" charset="0"/>
              </a:rPr>
              <a:t>Village name-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kuchipudi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pPr lvl="0"/>
            <a:r>
              <a:rPr lang="en-US" sz="2400" dirty="0" err="1" smtClean="0">
                <a:latin typeface="Arial Rounded MT Bold" panose="020F0704030504030204" pitchFamily="34" charset="0"/>
              </a:rPr>
              <a:t>Intially</a:t>
            </a:r>
            <a:r>
              <a:rPr lang="en-US" sz="2400" dirty="0" smtClean="0">
                <a:latin typeface="Arial Rounded MT Bold" panose="020F0704030504030204" pitchFamily="34" charset="0"/>
              </a:rPr>
              <a:t> done by male artists in group-called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bhagvatharu</a:t>
            </a:r>
            <a:endParaRPr lang="en-US" sz="2400" dirty="0">
              <a:latin typeface="Arial Rounded MT Bold" panose="020F0704030504030204" pitchFamily="34" charset="0"/>
            </a:endParaRPr>
          </a:p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It shares many common elements with Bharatanatyam</a:t>
            </a:r>
            <a:r>
              <a:rPr lang="en-US" sz="2400" dirty="0" smtClean="0">
                <a:latin typeface="Arial Rounded MT Bold" panose="020F0704030504030204" pitchFamily="34" charset="0"/>
              </a:rPr>
              <a:t>.</a:t>
            </a:r>
          </a:p>
          <a:p>
            <a:pPr lvl="0"/>
            <a:r>
              <a:rPr lang="en-US" sz="2400" dirty="0" smtClean="0">
                <a:latin typeface="Arial Rounded MT Bold" panose="020F0704030504030204" pitchFamily="34" charset="0"/>
              </a:rPr>
              <a:t>Theme-initially based on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bhagwatpuran</a:t>
            </a:r>
            <a:r>
              <a:rPr lang="en-US" sz="2400" dirty="0" smtClean="0">
                <a:latin typeface="Arial Rounded MT Bold" panose="020F0704030504030204" pitchFamily="34" charset="0"/>
              </a:rPr>
              <a:t> later a secular theme with dominance of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shringar</a:t>
            </a:r>
            <a:endParaRPr lang="en-US" sz="2400" dirty="0">
              <a:latin typeface="Arial Rounded MT Bold" panose="020F0704030504030204" pitchFamily="34" charset="0"/>
            </a:endParaRPr>
          </a:p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In </a:t>
            </a:r>
            <a:r>
              <a:rPr lang="en-US" sz="2400" dirty="0" err="1">
                <a:latin typeface="Arial Rounded MT Bold" panose="020F0704030504030204" pitchFamily="34" charset="0"/>
              </a:rPr>
              <a:t>Tarangam</a:t>
            </a:r>
            <a:r>
              <a:rPr lang="en-US" sz="2400" dirty="0">
                <a:latin typeface="Arial Rounded MT Bold" panose="020F0704030504030204" pitchFamily="34" charset="0"/>
              </a:rPr>
              <a:t> (a unique </a:t>
            </a:r>
            <a:r>
              <a:rPr lang="en-US" sz="2400" dirty="0" err="1">
                <a:latin typeface="Arial Rounded MT Bold" panose="020F0704030504030204" pitchFamily="34" charset="0"/>
              </a:rPr>
              <a:t>kuchipudi</a:t>
            </a:r>
            <a:r>
              <a:rPr lang="en-US" sz="2400" dirty="0">
                <a:latin typeface="Arial Rounded MT Bold" panose="020F0704030504030204" pitchFamily="34" charset="0"/>
              </a:rPr>
              <a:t> dance)- dancer dances on plate with </a:t>
            </a:r>
            <a:r>
              <a:rPr lang="en-US" sz="2400" dirty="0" err="1">
                <a:latin typeface="Arial Rounded MT Bold" panose="020F0704030504030204" pitchFamily="34" charset="0"/>
              </a:rPr>
              <a:t>diyas</a:t>
            </a:r>
            <a:r>
              <a:rPr lang="en-US" sz="2400" dirty="0">
                <a:latin typeface="Arial Rounded MT Bold" panose="020F0704030504030204" pitchFamily="34" charset="0"/>
              </a:rPr>
              <a:t> in the hands and vessel of water on the head.</a:t>
            </a:r>
          </a:p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Carnatic music is used.</a:t>
            </a:r>
          </a:p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Costumes are similar to Bharatanatyam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228" y="295062"/>
            <a:ext cx="2716828" cy="23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635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28049"/>
            <a:ext cx="8725973" cy="511331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Costume also include ‘</a:t>
            </a:r>
            <a:r>
              <a:rPr lang="en-US" sz="2400" dirty="0" err="1">
                <a:latin typeface="Arial Rounded MT Bold" panose="020F0704030504030204" pitchFamily="34" charset="0"/>
              </a:rPr>
              <a:t>Katcham</a:t>
            </a:r>
            <a:r>
              <a:rPr lang="en-US" sz="2400" dirty="0">
                <a:latin typeface="Arial Rounded MT Bold" panose="020F0704030504030204" pitchFamily="34" charset="0"/>
              </a:rPr>
              <a:t>’ (long fold) at the back of the costume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Female characters wear ornaments and jewelry.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Dancer combines herself into singer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Use of speech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Unique feature-</a:t>
            </a:r>
            <a:r>
              <a:rPr lang="en-US" sz="2400" dirty="0" err="1">
                <a:latin typeface="Arial Rounded MT Bold" panose="020F0704030504030204" pitchFamily="34" charset="0"/>
              </a:rPr>
              <a:t>Taal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chitra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natya</a:t>
            </a:r>
            <a:r>
              <a:rPr lang="en-US" sz="2400" dirty="0">
                <a:latin typeface="Arial Rounded MT Bold" panose="020F0704030504030204" pitchFamily="34" charset="0"/>
              </a:rPr>
              <a:t>-dancers draw painting on the floor with dancing toes</a:t>
            </a:r>
          </a:p>
          <a:p>
            <a:r>
              <a:rPr lang="en-US" sz="2400" dirty="0" err="1">
                <a:latin typeface="Arial Rounded MT Bold" panose="020F0704030504030204" pitchFamily="34" charset="0"/>
              </a:rPr>
              <a:t>Manduk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shabdam</a:t>
            </a:r>
            <a:r>
              <a:rPr lang="en-US" sz="2400" dirty="0">
                <a:latin typeface="Arial Rounded MT Bold" panose="020F0704030504030204" pitchFamily="34" charset="0"/>
              </a:rPr>
              <a:t>-story of a frog</a:t>
            </a:r>
          </a:p>
          <a:p>
            <a:r>
              <a:rPr lang="en-US" sz="2400" dirty="0" err="1">
                <a:latin typeface="Arial Rounded MT Bold" panose="020F0704030504030204" pitchFamily="34" charset="0"/>
              </a:rPr>
              <a:t>Laasya</a:t>
            </a:r>
            <a:r>
              <a:rPr lang="en-US" sz="2400" dirty="0">
                <a:latin typeface="Arial Rounded MT Bold" panose="020F0704030504030204" pitchFamily="34" charset="0"/>
              </a:rPr>
              <a:t> and </a:t>
            </a:r>
            <a:r>
              <a:rPr lang="en-US" sz="2400" dirty="0" err="1">
                <a:latin typeface="Arial Rounded MT Bold" panose="020F0704030504030204" pitchFamily="34" charset="0"/>
              </a:rPr>
              <a:t>tandav</a:t>
            </a:r>
            <a:r>
              <a:rPr lang="en-US" sz="2400" dirty="0">
                <a:latin typeface="Arial Rounded MT Bold" panose="020F0704030504030204" pitchFamily="34" charset="0"/>
              </a:rPr>
              <a:t> both present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Artists-Raja and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radhar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Reddy,esther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sharman,Indrani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Rehman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98" y="805218"/>
            <a:ext cx="2398807" cy="23988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306" y="3603009"/>
            <a:ext cx="2552133" cy="243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550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8281"/>
            <a:ext cx="8596668" cy="1320800"/>
          </a:xfrm>
        </p:spPr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Kathakali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83" y="1439081"/>
            <a:ext cx="10527478" cy="4867656"/>
          </a:xfrm>
        </p:spPr>
        <p:txBody>
          <a:bodyPr>
            <a:noAutofit/>
          </a:bodyPr>
          <a:lstStyle/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It originates from Kerala state</a:t>
            </a:r>
            <a:r>
              <a:rPr lang="en-US" sz="2000" dirty="0" smtClean="0">
                <a:latin typeface="Arial Rounded MT Bold" panose="020F0704030504030204" pitchFamily="34" charset="0"/>
              </a:rPr>
              <a:t>.</a:t>
            </a:r>
          </a:p>
          <a:p>
            <a:pPr lvl="0"/>
            <a:r>
              <a:rPr lang="en-US" sz="2000" dirty="0" err="1" smtClean="0">
                <a:latin typeface="Arial Rounded MT Bold" panose="020F0704030504030204" pitchFamily="34" charset="0"/>
              </a:rPr>
              <a:t>Katha+kali</a:t>
            </a:r>
            <a:endParaRPr lang="en-US" sz="2000" dirty="0" smtClean="0">
              <a:latin typeface="Arial Rounded MT Bold" panose="020F0704030504030204" pitchFamily="34" charset="0"/>
            </a:endParaRPr>
          </a:p>
          <a:p>
            <a:pPr lvl="0"/>
            <a:r>
              <a:rPr lang="en-US" sz="2000" dirty="0" smtClean="0">
                <a:latin typeface="Arial Rounded MT Bold" panose="020F0704030504030204" pitchFamily="34" charset="0"/>
              </a:rPr>
              <a:t>Dance drama</a:t>
            </a:r>
          </a:p>
          <a:p>
            <a:pPr lvl="0"/>
            <a:r>
              <a:rPr lang="en-US" sz="2000" dirty="0" smtClean="0">
                <a:latin typeface="Arial Rounded MT Bold" panose="020F0704030504030204" pitchFamily="34" charset="0"/>
              </a:rPr>
              <a:t>Theme-mythological</a:t>
            </a:r>
          </a:p>
          <a:p>
            <a:pPr lvl="0"/>
            <a:r>
              <a:rPr lang="en-US" sz="2000" dirty="0" smtClean="0">
                <a:latin typeface="Arial Rounded MT Bold" panose="020F0704030504030204" pitchFamily="34" charset="0"/>
              </a:rPr>
              <a:t>Conflict between God and evil in grand manner-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bhadrakali</a:t>
            </a:r>
            <a:r>
              <a:rPr lang="en-US" sz="2000" dirty="0" smtClean="0">
                <a:latin typeface="Arial Rounded MT Bold" panose="020F0704030504030204" pitchFamily="34" charset="0"/>
              </a:rPr>
              <a:t> n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asur</a:t>
            </a:r>
            <a:r>
              <a:rPr lang="en-US" sz="2000" dirty="0" smtClean="0">
                <a:latin typeface="Arial Rounded MT Bold" panose="020F0704030504030204" pitchFamily="34" charset="0"/>
              </a:rPr>
              <a:t> wars</a:t>
            </a:r>
          </a:p>
          <a:p>
            <a:pPr lvl="0"/>
            <a:r>
              <a:rPr lang="en-US" sz="2000" dirty="0" smtClean="0">
                <a:latin typeface="Arial Rounded MT Bold" panose="020F0704030504030204" pitchFamily="34" charset="0"/>
              </a:rPr>
              <a:t>Facial expression-eye and eye-brows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Attractive make-up of characters and elaborate costumes are used.</a:t>
            </a: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Performance is a combination of five elements: &gt;</a:t>
            </a:r>
            <a:r>
              <a:rPr lang="en-US" sz="2000" dirty="0" err="1">
                <a:latin typeface="Arial Rounded MT Bold" panose="020F0704030504030204" pitchFamily="34" charset="0"/>
              </a:rPr>
              <a:t>Natyam</a:t>
            </a:r>
            <a:r>
              <a:rPr lang="en-US" sz="2000" dirty="0">
                <a:latin typeface="Arial Rounded MT Bold" panose="020F0704030504030204" pitchFamily="34" charset="0"/>
              </a:rPr>
              <a:t> (expression),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&gt;</a:t>
            </a:r>
            <a:r>
              <a:rPr lang="en-US" sz="2000" dirty="0" err="1">
                <a:latin typeface="Arial Rounded MT Bold" panose="020F0704030504030204" pitchFamily="34" charset="0"/>
              </a:rPr>
              <a:t>Nritham</a:t>
            </a:r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(dance), &gt;</a:t>
            </a:r>
            <a:r>
              <a:rPr lang="en-US" sz="2000" dirty="0" err="1">
                <a:latin typeface="Arial Rounded MT Bold" panose="020F0704030504030204" pitchFamily="34" charset="0"/>
              </a:rPr>
              <a:t>Nrithyam</a:t>
            </a:r>
            <a:r>
              <a:rPr lang="en-US" sz="2000" dirty="0">
                <a:latin typeface="Arial Rounded MT Bold" panose="020F0704030504030204" pitchFamily="34" charset="0"/>
              </a:rPr>
              <a:t> (enactment), &gt;</a:t>
            </a:r>
            <a:r>
              <a:rPr lang="en-US" sz="2000" dirty="0" err="1">
                <a:latin typeface="Arial Rounded MT Bold" panose="020F0704030504030204" pitchFamily="34" charset="0"/>
              </a:rPr>
              <a:t>Geetha</a:t>
            </a:r>
            <a:r>
              <a:rPr lang="en-US" sz="2000" dirty="0">
                <a:latin typeface="Arial Rounded MT Bold" panose="020F0704030504030204" pitchFamily="34" charset="0"/>
              </a:rPr>
              <a:t> m (vocal) and &gt;</a:t>
            </a:r>
            <a:r>
              <a:rPr lang="en-US" sz="2000" dirty="0" err="1">
                <a:latin typeface="Arial Rounded MT Bold" panose="020F0704030504030204" pitchFamily="34" charset="0"/>
              </a:rPr>
              <a:t>Vadyam</a:t>
            </a:r>
            <a:r>
              <a:rPr lang="en-US" sz="2000" dirty="0">
                <a:latin typeface="Arial Rounded MT Bold" panose="020F0704030504030204" pitchFamily="34" charset="0"/>
              </a:rPr>
              <a:t> (instruments)</a:t>
            </a: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Carnatic music is used </a:t>
            </a:r>
            <a:r>
              <a:rPr lang="en-US" sz="2400" dirty="0">
                <a:latin typeface="Arial Rounded MT Bold" panose="020F0704030504030204" pitchFamily="34" charset="0"/>
              </a:rPr>
              <a:t>with </a:t>
            </a:r>
            <a:r>
              <a:rPr lang="en-US" sz="2400" dirty="0" err="1">
                <a:latin typeface="Arial Rounded MT Bold" panose="020F0704030504030204" pitchFamily="34" charset="0"/>
              </a:rPr>
              <a:t>Manipravalam</a:t>
            </a:r>
            <a:r>
              <a:rPr lang="en-US" sz="2400" dirty="0">
                <a:latin typeface="Arial Rounded MT Bold" panose="020F0704030504030204" pitchFamily="34" charset="0"/>
              </a:rPr>
              <a:t> as language of songs</a:t>
            </a:r>
            <a:r>
              <a:rPr lang="en-US" sz="2400" dirty="0" smtClean="0">
                <a:latin typeface="Arial Rounded MT Bold" panose="020F0704030504030204" pitchFamily="34" charset="0"/>
              </a:rPr>
              <a:t>.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98" y="313900"/>
            <a:ext cx="3900044" cy="259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7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628" y="846161"/>
            <a:ext cx="8616791" cy="4813063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Elaborate make-up is used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Green face color- noble characters (</a:t>
            </a:r>
            <a:r>
              <a:rPr lang="en-US" sz="2400" dirty="0" err="1">
                <a:latin typeface="Arial Rounded MT Bold" panose="020F0704030504030204" pitchFamily="34" charset="0"/>
              </a:rPr>
              <a:t>Pacha</a:t>
            </a:r>
            <a:r>
              <a:rPr lang="en-US" sz="2400" dirty="0">
                <a:latin typeface="Arial Rounded MT Bold" panose="020F0704030504030204" pitchFamily="34" charset="0"/>
              </a:rPr>
              <a:t>) &gt;Green with red streaks- characters with evil streaks &gt;Red face </a:t>
            </a:r>
            <a:r>
              <a:rPr lang="en-US" sz="2400" dirty="0" smtClean="0">
                <a:latin typeface="Arial Rounded MT Bold" panose="020F0704030504030204" pitchFamily="34" charset="0"/>
              </a:rPr>
              <a:t>color-excessively </a:t>
            </a:r>
            <a:r>
              <a:rPr lang="en-US" sz="2400" dirty="0">
                <a:latin typeface="Arial Rounded MT Bold" panose="020F0704030504030204" pitchFamily="34" charset="0"/>
              </a:rPr>
              <a:t>evil characters &gt;Women have yellow face color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• Costumes are elaborate and differ according to character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Origin in temples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Generally it performed in open air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It starts at night and ends with the arrival of dawn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Brass lamp on the stage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At the </a:t>
            </a:r>
            <a:r>
              <a:rPr lang="en-US" sz="2400" dirty="0" err="1">
                <a:latin typeface="Arial Rounded MT Bold" panose="020F0704030504030204" pitchFamily="34" charset="0"/>
              </a:rPr>
              <a:t>starting,continuous</a:t>
            </a:r>
            <a:r>
              <a:rPr lang="en-US" sz="2400" dirty="0">
                <a:latin typeface="Arial Rounded MT Bold" panose="020F0704030504030204" pitchFamily="34" charset="0"/>
              </a:rPr>
              <a:t> thundering of drums</a:t>
            </a:r>
          </a:p>
          <a:p>
            <a:r>
              <a:rPr lang="en-US" sz="2400" dirty="0" err="1">
                <a:latin typeface="Arial Rounded MT Bold" panose="020F0704030504030204" pitchFamily="34" charset="0"/>
              </a:rPr>
              <a:t>Arists</a:t>
            </a:r>
            <a:r>
              <a:rPr lang="en-US" sz="2400" dirty="0">
                <a:latin typeface="Arial Rounded MT Bold" panose="020F0704030504030204" pitchFamily="34" charset="0"/>
              </a:rPr>
              <a:t>-kala </a:t>
            </a:r>
            <a:r>
              <a:rPr lang="en-US" sz="2400" dirty="0" err="1">
                <a:latin typeface="Arial Rounded MT Bold" panose="020F0704030504030204" pitchFamily="34" charset="0"/>
              </a:rPr>
              <a:t>mandalam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gopi,kala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mandalam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murli</a:t>
            </a:r>
            <a:endParaRPr lang="en-US" sz="2400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00" y="3252692"/>
            <a:ext cx="3380736" cy="25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328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8406"/>
            <a:ext cx="8596668" cy="1320800"/>
          </a:xfrm>
        </p:spPr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Mohiniattam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0185"/>
            <a:ext cx="8596668" cy="4731177"/>
          </a:xfrm>
        </p:spPr>
        <p:txBody>
          <a:bodyPr>
            <a:noAutofit/>
          </a:bodyPr>
          <a:lstStyle/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Its name is derived from:</a:t>
            </a:r>
          </a:p>
          <a:p>
            <a:r>
              <a:rPr lang="en-US" sz="2000" dirty="0" err="1">
                <a:latin typeface="Arial Rounded MT Bold" panose="020F0704030504030204" pitchFamily="34" charset="0"/>
              </a:rPr>
              <a:t>Mohini</a:t>
            </a:r>
            <a:r>
              <a:rPr lang="en-US" sz="2000" dirty="0">
                <a:latin typeface="Arial Rounded MT Bold" panose="020F0704030504030204" pitchFamily="34" charset="0"/>
              </a:rPr>
              <a:t>- temptress and </a:t>
            </a:r>
            <a:r>
              <a:rPr lang="en-US" sz="2000" dirty="0" err="1">
                <a:latin typeface="Arial Rounded MT Bold" panose="020F0704030504030204" pitchFamily="34" charset="0"/>
              </a:rPr>
              <a:t>Attam</a:t>
            </a:r>
            <a:r>
              <a:rPr lang="en-US" sz="2000" dirty="0">
                <a:latin typeface="Arial Rounded MT Bold" panose="020F0704030504030204" pitchFamily="34" charset="0"/>
              </a:rPr>
              <a:t>- dance</a:t>
            </a: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It’s a graceful dance performed only by women</a:t>
            </a:r>
            <a:r>
              <a:rPr lang="en-US" sz="2000" dirty="0" smtClean="0">
                <a:latin typeface="Arial Rounded MT Bold" panose="020F0704030504030204" pitchFamily="34" charset="0"/>
              </a:rPr>
              <a:t>.</a:t>
            </a:r>
          </a:p>
          <a:p>
            <a:pPr lvl="0"/>
            <a:r>
              <a:rPr lang="en-US" sz="2000" dirty="0" smtClean="0">
                <a:latin typeface="Arial Rounded MT Bold" panose="020F0704030504030204" pitchFamily="34" charset="0"/>
              </a:rPr>
              <a:t>Theme-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love,devotion</a:t>
            </a:r>
            <a:endParaRPr lang="en-US" sz="2000" dirty="0" smtClean="0">
              <a:latin typeface="Arial Rounded MT Bold" panose="020F0704030504030204" pitchFamily="34" charset="0"/>
            </a:endParaRPr>
          </a:p>
          <a:p>
            <a:pPr lvl="0"/>
            <a:r>
              <a:rPr lang="en-US" sz="2000" dirty="0" err="1" smtClean="0">
                <a:latin typeface="Arial Rounded MT Bold" panose="020F0704030504030204" pitchFamily="34" charset="0"/>
              </a:rPr>
              <a:t>Laasya</a:t>
            </a:r>
            <a:r>
              <a:rPr lang="en-US" sz="2000" dirty="0" smtClean="0">
                <a:latin typeface="Arial Rounded MT Bold" panose="020F0704030504030204" pitchFamily="34" charset="0"/>
              </a:rPr>
              <a:t> aspect dominates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It has influences from Bharatanatyam and </a:t>
            </a:r>
            <a:r>
              <a:rPr lang="en-US" sz="2000" dirty="0" err="1">
                <a:latin typeface="Arial Rounded MT Bold" panose="020F0704030504030204" pitchFamily="34" charset="0"/>
              </a:rPr>
              <a:t>Kathakali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Music includes Vocal (called </a:t>
            </a:r>
            <a:r>
              <a:rPr lang="en-US" sz="2000" dirty="0" err="1">
                <a:latin typeface="Arial Rounded MT Bold" panose="020F0704030504030204" pitchFamily="34" charset="0"/>
              </a:rPr>
              <a:t>chollu</a:t>
            </a:r>
            <a:r>
              <a:rPr lang="en-US" sz="2000" dirty="0">
                <a:latin typeface="Arial Rounded MT Bold" panose="020F0704030504030204" pitchFamily="34" charset="0"/>
              </a:rPr>
              <a:t>), </a:t>
            </a:r>
            <a:r>
              <a:rPr lang="en-US" sz="2000" dirty="0" err="1">
                <a:latin typeface="Arial Rounded MT Bold" panose="020F0704030504030204" pitchFamily="34" charset="0"/>
              </a:rPr>
              <a:t>Veena</a:t>
            </a:r>
            <a:r>
              <a:rPr lang="en-US" sz="2000" dirty="0">
                <a:latin typeface="Arial Rounded MT Bold" panose="020F0704030504030204" pitchFamily="34" charset="0"/>
              </a:rPr>
              <a:t>, flute, </a:t>
            </a:r>
            <a:r>
              <a:rPr lang="en-US" sz="2000" dirty="0" err="1">
                <a:latin typeface="Arial Rounded MT Bold" panose="020F0704030504030204" pitchFamily="34" charset="0"/>
              </a:rPr>
              <a:t>Maddalam</a:t>
            </a:r>
            <a:r>
              <a:rPr lang="en-US" sz="2000" dirty="0">
                <a:latin typeface="Arial Rounded MT Bold" panose="020F0704030504030204" pitchFamily="34" charset="0"/>
              </a:rPr>
              <a:t> &amp; </a:t>
            </a:r>
            <a:r>
              <a:rPr lang="en-US" sz="2000" dirty="0" err="1">
                <a:latin typeface="Arial Rounded MT Bold" panose="020F0704030504030204" pitchFamily="34" charset="0"/>
              </a:rPr>
              <a:t>Idakka</a:t>
            </a:r>
            <a:r>
              <a:rPr lang="en-US" sz="2000" dirty="0">
                <a:latin typeface="Arial Rounded MT Bold" panose="020F0704030504030204" pitchFamily="34" charset="0"/>
              </a:rPr>
              <a:t>.</a:t>
            </a: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It is characterized by realistic makeup and simple dressing.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Costume includes white or cream sari with gold border and is profusely </a:t>
            </a:r>
            <a:r>
              <a:rPr lang="en-US" sz="2000" dirty="0" smtClean="0">
                <a:latin typeface="Arial Rounded MT Bold" panose="020F0704030504030204" pitchFamily="34" charset="0"/>
              </a:rPr>
              <a:t>pleated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Mainly gold ornaments are used as </a:t>
            </a:r>
            <a:r>
              <a:rPr lang="en-US" sz="2000" dirty="0" smtClean="0">
                <a:latin typeface="Arial Rounded MT Bold" panose="020F0704030504030204" pitchFamily="34" charset="0"/>
              </a:rPr>
              <a:t>jewelry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Artists-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madhvi</a:t>
            </a:r>
            <a:r>
              <a:rPr lang="en-US" sz="2000" dirty="0" smtClean="0">
                <a:latin typeface="Arial Rounded MT Bold" panose="020F0704030504030204" pitchFamily="34" charset="0"/>
              </a:rPr>
              <a:t>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amma,chinnamu</a:t>
            </a:r>
            <a:r>
              <a:rPr lang="en-US" sz="2000" dirty="0" smtClean="0">
                <a:latin typeface="Arial Rounded MT Bold" panose="020F0704030504030204" pitchFamily="34" charset="0"/>
              </a:rPr>
              <a:t>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amma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861" y="708546"/>
            <a:ext cx="2286711" cy="36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6712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Odishi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6914"/>
            <a:ext cx="8596668" cy="4717529"/>
          </a:xfrm>
        </p:spPr>
        <p:txBody>
          <a:bodyPr>
            <a:noAutofit/>
          </a:bodyPr>
          <a:lstStyle/>
          <a:p>
            <a:pPr lvl="0"/>
            <a:r>
              <a:rPr lang="en-US" sz="2000" dirty="0" smtClean="0">
                <a:latin typeface="Arial Rounded MT Bold" panose="020F0704030504030204" pitchFamily="34" charset="0"/>
              </a:rPr>
              <a:t>It originates from Orissa.</a:t>
            </a:r>
          </a:p>
          <a:p>
            <a:pPr lvl="0"/>
            <a:r>
              <a:rPr lang="en-US" sz="2000" dirty="0" smtClean="0">
                <a:latin typeface="Arial Rounded MT Bold" panose="020F0704030504030204" pitchFamily="34" charset="0"/>
              </a:rPr>
              <a:t>Patronized by king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kharvel</a:t>
            </a:r>
            <a:endParaRPr lang="en-US" sz="2000" dirty="0" smtClean="0">
              <a:latin typeface="Arial Rounded MT Bold" panose="020F0704030504030204" pitchFamily="34" charset="0"/>
            </a:endParaRPr>
          </a:p>
          <a:p>
            <a:pPr lvl="0"/>
            <a:r>
              <a:rPr lang="en-US" sz="2000" dirty="0" smtClean="0">
                <a:latin typeface="Arial Rounded MT Bold" panose="020F0704030504030204" pitchFamily="34" charset="0"/>
              </a:rPr>
              <a:t>Theme-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radha</a:t>
            </a:r>
            <a:r>
              <a:rPr lang="en-US" sz="2000" dirty="0" smtClean="0">
                <a:latin typeface="Arial Rounded MT Bold" panose="020F0704030504030204" pitchFamily="34" charset="0"/>
              </a:rPr>
              <a:t> Krishna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love,dashavtar,jagannath</a:t>
            </a:r>
            <a:r>
              <a:rPr lang="en-US" sz="2000" dirty="0" smtClean="0">
                <a:latin typeface="Arial Rounded MT Bold" panose="020F0704030504030204" pitchFamily="34" charset="0"/>
              </a:rPr>
              <a:t> philosophy</a:t>
            </a:r>
          </a:p>
          <a:p>
            <a:pPr lvl="0"/>
            <a:r>
              <a:rPr lang="en-US" sz="2000" dirty="0" smtClean="0">
                <a:latin typeface="Arial Rounded MT Bold" panose="020F0704030504030204" pitchFamily="34" charset="0"/>
              </a:rPr>
              <a:t>Consists of three schools</a:t>
            </a:r>
            <a:r>
              <a:rPr lang="en-US" sz="2000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(1)</a:t>
            </a:r>
            <a:r>
              <a:rPr lang="en-US" sz="2000" dirty="0" smtClean="0">
                <a:latin typeface="Arial Rounded MT Bold" panose="020F0704030504030204" pitchFamily="34" charset="0"/>
              </a:rPr>
              <a:t>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Mahari</a:t>
            </a:r>
            <a:r>
              <a:rPr lang="en-US" sz="2000" dirty="0" smtClean="0">
                <a:latin typeface="Arial Rounded MT Bold" panose="020F0704030504030204" pitchFamily="34" charset="0"/>
              </a:rPr>
              <a:t>, (2 )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Nartaki</a:t>
            </a:r>
            <a:r>
              <a:rPr lang="en-US" sz="2000" dirty="0" smtClean="0">
                <a:latin typeface="Arial Rounded MT Bold" panose="020F0704030504030204" pitchFamily="34" charset="0"/>
              </a:rPr>
              <a:t>  and  (3)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Gotipua</a:t>
            </a:r>
            <a:endParaRPr lang="en-US" sz="2000" dirty="0" smtClean="0">
              <a:latin typeface="Arial Rounded MT Bold" panose="020F0704030504030204" pitchFamily="34" charset="0"/>
            </a:endParaRPr>
          </a:p>
          <a:p>
            <a:pPr lvl="0"/>
            <a:r>
              <a:rPr lang="en-US" sz="2000" dirty="0" err="1" smtClean="0">
                <a:latin typeface="Arial Rounded MT Bold" panose="020F0704030504030204" pitchFamily="34" charset="0"/>
              </a:rPr>
              <a:t>Mahari-devadasi</a:t>
            </a:r>
            <a:r>
              <a:rPr lang="en-US" sz="2000" dirty="0" smtClean="0">
                <a:latin typeface="Arial Rounded MT Bold" panose="020F0704030504030204" pitchFamily="34" charset="0"/>
              </a:rPr>
              <a:t> tradition</a:t>
            </a:r>
          </a:p>
          <a:p>
            <a:pPr lvl="0"/>
            <a:r>
              <a:rPr lang="en-US" sz="2000" dirty="0" err="1" smtClean="0">
                <a:latin typeface="Arial Rounded MT Bold" panose="020F0704030504030204" pitchFamily="34" charset="0"/>
              </a:rPr>
              <a:t>Nartaki</a:t>
            </a:r>
            <a:r>
              <a:rPr lang="en-US" sz="2000" dirty="0" smtClean="0">
                <a:latin typeface="Arial Rounded MT Bold" panose="020F0704030504030204" pitchFamily="34" charset="0"/>
              </a:rPr>
              <a:t>-royal courts</a:t>
            </a:r>
          </a:p>
          <a:p>
            <a:pPr lvl="0"/>
            <a:r>
              <a:rPr lang="en-US" sz="2000" dirty="0" err="1" smtClean="0">
                <a:latin typeface="Arial Rounded MT Bold" panose="020F0704030504030204" pitchFamily="34" charset="0"/>
              </a:rPr>
              <a:t>Gotipua</a:t>
            </a:r>
            <a:r>
              <a:rPr lang="en-US" sz="2000" dirty="0" smtClean="0">
                <a:latin typeface="Arial Rounded MT Bold" panose="020F0704030504030204" pitchFamily="34" charset="0"/>
              </a:rPr>
              <a:t>-young boys acting as female</a:t>
            </a:r>
          </a:p>
          <a:p>
            <a:pPr lvl="0"/>
            <a:r>
              <a:rPr lang="en-US" sz="2000" dirty="0" smtClean="0">
                <a:latin typeface="Arial Rounded MT Bold" panose="020F0704030504030204" pitchFamily="34" charset="0"/>
              </a:rPr>
              <a:t>Main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feautres</a:t>
            </a:r>
            <a:r>
              <a:rPr lang="en-US" sz="2000" dirty="0" smtClean="0">
                <a:latin typeface="Arial Rounded MT Bold" panose="020F0704030504030204" pitchFamily="34" charset="0"/>
              </a:rPr>
              <a:t> of performance are: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&gt;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Tribhangi</a:t>
            </a:r>
            <a:r>
              <a:rPr lang="en-US" sz="2000" dirty="0" smtClean="0">
                <a:latin typeface="Arial Rounded MT Bold" panose="020F0704030504030204" pitchFamily="34" charset="0"/>
              </a:rPr>
              <a:t>- independent movement of head, chest and pelvis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&gt;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Chauka</a:t>
            </a:r>
            <a:r>
              <a:rPr lang="en-US" sz="2000" dirty="0" smtClean="0">
                <a:latin typeface="Arial Rounded MT Bold" panose="020F0704030504030204" pitchFamily="34" charset="0"/>
              </a:rPr>
              <a:t>- basic square stance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026" y="609600"/>
            <a:ext cx="2149174" cy="330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9610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91319"/>
            <a:ext cx="8507609" cy="555004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000" dirty="0" err="1">
                <a:latin typeface="Arial Rounded MT Bold" panose="020F0704030504030204" pitchFamily="34" charset="0"/>
              </a:rPr>
              <a:t>Odissi</a:t>
            </a:r>
            <a:r>
              <a:rPr lang="en-US" sz="2000" dirty="0">
                <a:latin typeface="Arial Rounded MT Bold" panose="020F0704030504030204" pitchFamily="34" charset="0"/>
              </a:rPr>
              <a:t> music is used.</a:t>
            </a: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Similar to </a:t>
            </a:r>
            <a:r>
              <a:rPr lang="en-US" sz="2000" dirty="0" err="1">
                <a:latin typeface="Arial Rounded MT Bold" panose="020F0704030504030204" pitchFamily="34" charset="0"/>
              </a:rPr>
              <a:t>bharatnatyam</a:t>
            </a:r>
            <a:r>
              <a:rPr lang="en-US" sz="2000" dirty="0">
                <a:latin typeface="Arial Rounded MT Bold" panose="020F0704030504030204" pitchFamily="34" charset="0"/>
              </a:rPr>
              <a:t> in terms of mudras and expression</a:t>
            </a: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Costume </a:t>
            </a:r>
            <a:r>
              <a:rPr lang="en-US" sz="2000" dirty="0" err="1">
                <a:latin typeface="Arial Rounded MT Bold" panose="020F0704030504030204" pitchFamily="34" charset="0"/>
              </a:rPr>
              <a:t>feautres</a:t>
            </a:r>
            <a:r>
              <a:rPr lang="en-US" sz="2000" dirty="0">
                <a:latin typeface="Arial Rounded MT Bold" panose="020F0704030504030204" pitchFamily="34" charset="0"/>
              </a:rPr>
              <a:t> Sari- beautiful cloth wrapped around body in traditional style in bright shades of orange, purple, red or green.</a:t>
            </a: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Jewelry includes: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Tikka (forehead ornament)</a:t>
            </a:r>
          </a:p>
          <a:p>
            <a:r>
              <a:rPr lang="en-US" sz="2000" dirty="0" err="1">
                <a:latin typeface="Arial Rounded MT Bold" panose="020F0704030504030204" pitchFamily="34" charset="0"/>
              </a:rPr>
              <a:t>Allaka</a:t>
            </a:r>
            <a:r>
              <a:rPr lang="en-US" sz="2000" dirty="0">
                <a:latin typeface="Arial Rounded MT Bold" panose="020F0704030504030204" pitchFamily="34" charset="0"/>
              </a:rPr>
              <a:t> (headpiece where tikka hangs)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Ear covers in intricate shapes with </a:t>
            </a:r>
            <a:r>
              <a:rPr lang="en-US" sz="2000" dirty="0" err="1">
                <a:latin typeface="Arial Rounded MT Bold" panose="020F0704030504030204" pitchFamily="34" charset="0"/>
              </a:rPr>
              <a:t>jumkis</a:t>
            </a:r>
            <a:r>
              <a:rPr lang="en-US" sz="2000" dirty="0">
                <a:latin typeface="Arial Rounded MT Bold" panose="020F0704030504030204" pitchFamily="34" charset="0"/>
              </a:rPr>
              <a:t> (bell shaped earrings) hanging from them --Chains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Two sets of bangles (thin bracelets) worn on upper arm and wrist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Generally group dance-create geometrical patterns-most beautiful pattern-spiral</a:t>
            </a:r>
            <a:br>
              <a:rPr lang="en-US" sz="2000" dirty="0">
                <a:latin typeface="Arial Rounded MT Bold" panose="020F0704030504030204" pitchFamily="34" charset="0"/>
              </a:rPr>
            </a:br>
            <a:r>
              <a:rPr lang="en-US" sz="2000" dirty="0" err="1">
                <a:latin typeface="Arial Rounded MT Bold" panose="020F0704030504030204" pitchFamily="34" charset="0"/>
              </a:rPr>
              <a:t>odishi</a:t>
            </a:r>
            <a:r>
              <a:rPr lang="en-US" sz="2000" dirty="0">
                <a:latin typeface="Arial Rounded MT Bold" panose="020F0704030504030204" pitchFamily="34" charset="0"/>
              </a:rPr>
              <a:t> performance concludes with a sculpture like pose-mobile sculpture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Artists-</a:t>
            </a:r>
            <a:r>
              <a:rPr lang="en-US" sz="2000" dirty="0" err="1">
                <a:latin typeface="Arial Rounded MT Bold" panose="020F0704030504030204" pitchFamily="34" charset="0"/>
              </a:rPr>
              <a:t>sonal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mansingh</a:t>
            </a:r>
            <a:endParaRPr lang="en-US" sz="2000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452" y="495845"/>
            <a:ext cx="3007058" cy="27704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943" y="3449981"/>
            <a:ext cx="2129051" cy="31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236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Arial Rounded MT Bold" panose="020F0704030504030204" pitchFamily="34" charset="0"/>
              </a:rPr>
              <a:t>M</a:t>
            </a:r>
            <a:r>
              <a:rPr lang="en-US" b="1" u="sng" dirty="0" smtClean="0">
                <a:latin typeface="Arial Rounded MT Bold" panose="020F0704030504030204" pitchFamily="34" charset="0"/>
              </a:rPr>
              <a:t>anipuri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4901"/>
            <a:ext cx="8493962" cy="4526461"/>
          </a:xfrm>
        </p:spPr>
        <p:txBody>
          <a:bodyPr>
            <a:noAutofit/>
          </a:bodyPr>
          <a:lstStyle/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It originates from Manipur state.</a:t>
            </a:r>
          </a:p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Few features in its performance are: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&gt;Movements are subtle and aim at devotion and </a:t>
            </a:r>
            <a:r>
              <a:rPr lang="en-US" sz="2400" dirty="0" smtClean="0">
                <a:latin typeface="Arial Rounded MT Bold" panose="020F0704030504030204" pitchFamily="34" charset="0"/>
              </a:rPr>
              <a:t>grace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Both elements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nritta</a:t>
            </a:r>
            <a:r>
              <a:rPr lang="en-US" sz="2400" dirty="0" smtClean="0">
                <a:latin typeface="Arial Rounded MT Bold" panose="020F0704030504030204" pitchFamily="34" charset="0"/>
              </a:rPr>
              <a:t> and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natya</a:t>
            </a:r>
            <a:r>
              <a:rPr lang="en-US" sz="2400" dirty="0" smtClean="0">
                <a:latin typeface="Arial Rounded MT Bold" panose="020F0704030504030204" pitchFamily="34" charset="0"/>
              </a:rPr>
              <a:t> are balanced here</a:t>
            </a:r>
          </a:p>
          <a:p>
            <a:r>
              <a:rPr lang="en-US" sz="2400" dirty="0" err="1" smtClean="0">
                <a:latin typeface="Arial Rounded MT Bold" panose="020F0704030504030204" pitchFamily="34" charset="0"/>
              </a:rPr>
              <a:t>Laasya</a:t>
            </a:r>
            <a:r>
              <a:rPr lang="en-US" sz="2400" dirty="0" smtClean="0">
                <a:latin typeface="Arial Rounded MT Bold" panose="020F0704030504030204" pitchFamily="34" charset="0"/>
              </a:rPr>
              <a:t> aspect dominates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Focus-knee and hand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movements,not</a:t>
            </a:r>
            <a:r>
              <a:rPr lang="en-US" sz="2400" dirty="0" smtClean="0">
                <a:latin typeface="Arial Rounded MT Bold" panose="020F0704030504030204" pitchFamily="34" charset="0"/>
              </a:rPr>
              <a:t> on expression</a:t>
            </a:r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&gt;Rounded movements without jerks and sharp lines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&gt;Dancers feet never strike the ground hard</a:t>
            </a:r>
          </a:p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Music is provided by a singer, ‘</a:t>
            </a:r>
            <a:r>
              <a:rPr lang="en-US" sz="2400" dirty="0" err="1">
                <a:latin typeface="Arial Rounded MT Bold" panose="020F0704030504030204" pitchFamily="34" charset="0"/>
              </a:rPr>
              <a:t>Pung</a:t>
            </a:r>
            <a:r>
              <a:rPr lang="en-US" sz="2400" dirty="0" smtClean="0">
                <a:latin typeface="Arial Rounded MT Bold" panose="020F0704030504030204" pitchFamily="34" charset="0"/>
              </a:rPr>
              <a:t>’(</a:t>
            </a:r>
            <a:r>
              <a:rPr lang="en-US" sz="2400" dirty="0">
                <a:latin typeface="Arial Rounded MT Bold" panose="020F0704030504030204" pitchFamily="34" charset="0"/>
              </a:rPr>
              <a:t>drum), cymbals and flute</a:t>
            </a:r>
            <a:r>
              <a:rPr lang="en-US" sz="2400" dirty="0" smtClean="0">
                <a:latin typeface="Arial Rounded MT Bold" panose="020F0704030504030204" pitchFamily="34" charset="0"/>
              </a:rPr>
              <a:t>.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609600"/>
            <a:ext cx="2676525" cy="28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7620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96287"/>
            <a:ext cx="8657735" cy="5045075"/>
          </a:xfrm>
        </p:spPr>
        <p:txBody>
          <a:bodyPr/>
          <a:lstStyle/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Costume includes: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&gt; Female- dress called </a:t>
            </a:r>
            <a:r>
              <a:rPr lang="en-US" sz="2400" dirty="0" err="1">
                <a:latin typeface="Arial Rounded MT Bold" panose="020F0704030504030204" pitchFamily="34" charset="0"/>
              </a:rPr>
              <a:t>patloi</a:t>
            </a:r>
            <a:r>
              <a:rPr lang="en-US" sz="2400" dirty="0">
                <a:latin typeface="Arial Rounded MT Bold" panose="020F0704030504030204" pitchFamily="34" charset="0"/>
              </a:rPr>
              <a:t> and </a:t>
            </a:r>
            <a:r>
              <a:rPr lang="en-US" sz="2400" dirty="0" err="1">
                <a:latin typeface="Arial Rounded MT Bold" panose="020F0704030504030204" pitchFamily="34" charset="0"/>
              </a:rPr>
              <a:t>lehenga</a:t>
            </a:r>
            <a:r>
              <a:rPr lang="en-US" sz="2400" dirty="0">
                <a:latin typeface="Arial Rounded MT Bold" panose="020F0704030504030204" pitchFamily="34" charset="0"/>
              </a:rPr>
              <a:t> called </a:t>
            </a:r>
            <a:r>
              <a:rPr lang="en-US" sz="2400" dirty="0" err="1">
                <a:latin typeface="Arial Rounded MT Bold" panose="020F0704030504030204" pitchFamily="34" charset="0"/>
              </a:rPr>
              <a:t>kumin</a:t>
            </a:r>
            <a:r>
              <a:rPr lang="en-US" sz="2400" dirty="0">
                <a:latin typeface="Arial Rounded MT Bold" panose="020F0704030504030204" pitchFamily="34" charset="0"/>
              </a:rPr>
              <a:t>. Transparent </a:t>
            </a:r>
            <a:r>
              <a:rPr lang="en-US" sz="2400" dirty="0" err="1">
                <a:latin typeface="Arial Rounded MT Bold" panose="020F0704030504030204" pitchFamily="34" charset="0"/>
              </a:rPr>
              <a:t>odni</a:t>
            </a:r>
            <a:r>
              <a:rPr lang="en-US" sz="2400" dirty="0">
                <a:latin typeface="Arial Rounded MT Bold" panose="020F0704030504030204" pitchFamily="34" charset="0"/>
              </a:rPr>
              <a:t> is worn on the head and covers the face.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&gt;Male- usually saffron dress depicting Lord Krishna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Dancers do not wear ankle bells in this dance form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The dance attempts to connect body through curves with a pose in the shape of 8-Nagbhanga mudra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Theme-life of </a:t>
            </a:r>
            <a:r>
              <a:rPr lang="en-US" sz="2400" dirty="0" err="1">
                <a:latin typeface="Arial Rounded MT Bold" panose="020F0704030504030204" pitchFamily="34" charset="0"/>
              </a:rPr>
              <a:t>Vishnu,radha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krishna</a:t>
            </a:r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Contribution of Rabindranath </a:t>
            </a:r>
            <a:r>
              <a:rPr lang="en-US" sz="2400" dirty="0" err="1">
                <a:latin typeface="Arial Rounded MT Bold" panose="020F0704030504030204" pitchFamily="34" charset="0"/>
              </a:rPr>
              <a:t>tagore</a:t>
            </a:r>
            <a:r>
              <a:rPr lang="en-US" sz="2400" dirty="0">
                <a:latin typeface="Arial Rounded MT Bold" panose="020F0704030504030204" pitchFamily="34" charset="0"/>
              </a:rPr>
              <a:t>-he promoted Manipuri dance in </a:t>
            </a:r>
            <a:r>
              <a:rPr lang="en-US" sz="2400" dirty="0" err="1">
                <a:latin typeface="Arial Rounded MT Bold" panose="020F0704030504030204" pitchFamily="34" charset="0"/>
              </a:rPr>
              <a:t>shantiniketan</a:t>
            </a:r>
            <a:endParaRPr lang="en-US" sz="2400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705" y="666963"/>
            <a:ext cx="2975212" cy="406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9684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8281"/>
            <a:ext cx="8596668" cy="1320800"/>
          </a:xfrm>
        </p:spPr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sattriya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82639"/>
            <a:ext cx="8596668" cy="5058723"/>
          </a:xfrm>
        </p:spPr>
        <p:txBody>
          <a:bodyPr>
            <a:noAutofit/>
          </a:bodyPr>
          <a:lstStyle/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It originated in Assam state</a:t>
            </a:r>
            <a:r>
              <a:rPr lang="en-US" sz="2000" dirty="0" smtClean="0">
                <a:latin typeface="Arial Rounded MT Bold" panose="020F0704030504030204" pitchFamily="34" charset="0"/>
              </a:rPr>
              <a:t>.</a:t>
            </a:r>
          </a:p>
          <a:p>
            <a:pPr lvl="0"/>
            <a:r>
              <a:rPr lang="en-US" sz="2000" dirty="0" smtClean="0">
                <a:latin typeface="Arial Rounded MT Bold" panose="020F0704030504030204" pitchFamily="34" charset="0"/>
              </a:rPr>
              <a:t>Traditionally performed by male monks-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bhokoths</a:t>
            </a:r>
            <a:r>
              <a:rPr lang="en-US" sz="2000" dirty="0" smtClean="0">
                <a:latin typeface="Arial Rounded MT Bold" panose="020F0704030504030204" pitchFamily="34" charset="0"/>
              </a:rPr>
              <a:t> in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monestries</a:t>
            </a:r>
            <a:r>
              <a:rPr lang="en-US" sz="2000" dirty="0" smtClean="0">
                <a:latin typeface="Arial Rounded MT Bold" panose="020F0704030504030204" pitchFamily="34" charset="0"/>
              </a:rPr>
              <a:t> as part of daily rituals</a:t>
            </a:r>
          </a:p>
          <a:p>
            <a:pPr lvl="0"/>
            <a:r>
              <a:rPr lang="en-US" sz="2000" dirty="0" smtClean="0">
                <a:latin typeface="Arial Rounded MT Bold" panose="020F0704030504030204" pitchFamily="34" charset="0"/>
              </a:rPr>
              <a:t>Promoted by bhakti saint-Shankar dev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Performances are	based </a:t>
            </a:r>
            <a:r>
              <a:rPr lang="en-US" sz="2000" dirty="0" smtClean="0">
                <a:latin typeface="Arial Rounded MT Bold" panose="020F0704030504030204" pitchFamily="34" charset="0"/>
              </a:rPr>
              <a:t>on mythological </a:t>
            </a:r>
            <a:r>
              <a:rPr lang="en-US" sz="2000" dirty="0">
                <a:latin typeface="Arial Rounded MT Bold" panose="020F0704030504030204" pitchFamily="34" charset="0"/>
              </a:rPr>
              <a:t>stories and is performed by both men and women.</a:t>
            </a: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It is recognized as one of the classical dance forms of India in 2000.</a:t>
            </a: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Devotional songs called </a:t>
            </a:r>
            <a:r>
              <a:rPr lang="en-US" sz="2000" dirty="0" err="1">
                <a:latin typeface="Arial Rounded MT Bold" panose="020F0704030504030204" pitchFamily="34" charset="0"/>
              </a:rPr>
              <a:t>borgeets</a:t>
            </a:r>
            <a:r>
              <a:rPr lang="en-US" sz="2000" dirty="0">
                <a:latin typeface="Arial Rounded MT Bold" panose="020F0704030504030204" pitchFamily="34" charset="0"/>
              </a:rPr>
              <a:t> are used</a:t>
            </a:r>
            <a:r>
              <a:rPr lang="en-US" sz="2000" dirty="0" smtClean="0">
                <a:latin typeface="Arial Rounded MT Bold" panose="020F0704030504030204" pitchFamily="34" charset="0"/>
              </a:rPr>
              <a:t>.</a:t>
            </a:r>
          </a:p>
          <a:p>
            <a:pPr lvl="0"/>
            <a:r>
              <a:rPr lang="en-US" sz="2000" dirty="0" smtClean="0">
                <a:latin typeface="Arial Rounded MT Bold" panose="020F0704030504030204" pitchFamily="34" charset="0"/>
              </a:rPr>
              <a:t>1</a:t>
            </a:r>
            <a:r>
              <a:rPr lang="en-US" sz="2000" baseline="30000" dirty="0" smtClean="0">
                <a:latin typeface="Arial Rounded MT Bold" panose="020F0704030504030204" pitchFamily="34" charset="0"/>
              </a:rPr>
              <a:t>st</a:t>
            </a:r>
            <a:r>
              <a:rPr lang="en-US" sz="2000" dirty="0" smtClean="0">
                <a:latin typeface="Arial Rounded MT Bold" panose="020F0704030504030204" pitchFamily="34" charset="0"/>
              </a:rPr>
              <a:t> position called-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ora</a:t>
            </a:r>
            <a:endParaRPr lang="en-US" sz="2000" dirty="0" smtClean="0">
              <a:latin typeface="Arial Rounded MT Bold" panose="020F0704030504030204" pitchFamily="34" charset="0"/>
            </a:endParaRPr>
          </a:p>
          <a:p>
            <a:pPr lvl="0"/>
            <a:r>
              <a:rPr lang="en-US" sz="2000" dirty="0" smtClean="0">
                <a:latin typeface="Arial Rounded MT Bold" panose="020F0704030504030204" pitchFamily="34" charset="0"/>
              </a:rPr>
              <a:t>Both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tandav</a:t>
            </a:r>
            <a:r>
              <a:rPr lang="en-US" sz="2000" dirty="0" smtClean="0">
                <a:latin typeface="Arial Rounded MT Bold" panose="020F0704030504030204" pitchFamily="34" charset="0"/>
              </a:rPr>
              <a:t> and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laasya</a:t>
            </a:r>
            <a:r>
              <a:rPr lang="en-US" sz="2000" dirty="0" smtClean="0">
                <a:latin typeface="Arial Rounded MT Bold" panose="020F0704030504030204" pitchFamily="34" charset="0"/>
              </a:rPr>
              <a:t> aspect involved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Instruments used	are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khols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smtClean="0">
                <a:latin typeface="Arial Rounded MT Bold" panose="020F0704030504030204" pitchFamily="34" charset="0"/>
              </a:rPr>
              <a:t>(drums</a:t>
            </a:r>
            <a:r>
              <a:rPr lang="en-US" sz="2000" dirty="0">
                <a:latin typeface="Arial Rounded MT Bold" panose="020F0704030504030204" pitchFamily="34" charset="0"/>
              </a:rPr>
              <a:t>), </a:t>
            </a:r>
            <a:r>
              <a:rPr lang="en-US" sz="2000" dirty="0" err="1">
                <a:latin typeface="Arial Rounded MT Bold" panose="020F0704030504030204" pitchFamily="34" charset="0"/>
              </a:rPr>
              <a:t>taals</a:t>
            </a:r>
            <a:r>
              <a:rPr lang="en-US" sz="2000" dirty="0">
                <a:latin typeface="Arial Rounded MT Bold" panose="020F0704030504030204" pitchFamily="34" charset="0"/>
              </a:rPr>
              <a:t> (cymbals) and flute.</a:t>
            </a: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Costume are made of pat (type of silk).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Ornaments are based on traditional Assamese </a:t>
            </a:r>
            <a:r>
              <a:rPr lang="en-US" sz="2000" dirty="0" smtClean="0">
                <a:latin typeface="Arial Rounded MT Bold" panose="020F0704030504030204" pitchFamily="34" charset="0"/>
              </a:rPr>
              <a:t>design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996" y="4043646"/>
            <a:ext cx="1743075" cy="261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93" y="859809"/>
            <a:ext cx="2620585" cy="265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4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158" y="363940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Painting as an art 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86" y="1411785"/>
            <a:ext cx="8453018" cy="435662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In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Kamasutra,painting</a:t>
            </a:r>
            <a:r>
              <a:rPr lang="en-US" sz="2400" dirty="0" smtClean="0">
                <a:latin typeface="Arial Rounded MT Bold" panose="020F0704030504030204" pitchFamily="34" charset="0"/>
              </a:rPr>
              <a:t> is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tslisted</a:t>
            </a:r>
            <a:r>
              <a:rPr lang="en-US" sz="2400" dirty="0" smtClean="0">
                <a:latin typeface="Arial Rounded MT Bold" panose="020F0704030504030204" pitchFamily="34" charset="0"/>
              </a:rPr>
              <a:t> as one of the fine arts out of 64 fine arts.</a:t>
            </a:r>
          </a:p>
          <a:p>
            <a:r>
              <a:rPr lang="en-US" sz="2400" dirty="0" err="1" smtClean="0">
                <a:latin typeface="Arial Rounded MT Bold" panose="020F0704030504030204" pitchFamily="34" charset="0"/>
              </a:rPr>
              <a:t>Vatsayana</a:t>
            </a:r>
            <a:r>
              <a:rPr lang="en-US" sz="2400" dirty="0" smtClean="0">
                <a:latin typeface="Arial Rounded MT Bold" panose="020F0704030504030204" pitchFamily="34" charset="0"/>
              </a:rPr>
              <a:t> has mentioned 6 principals(limbs) of painting.</a:t>
            </a:r>
          </a:p>
          <a:p>
            <a:r>
              <a:rPr lang="en-US" sz="2400" dirty="0" err="1" smtClean="0">
                <a:latin typeface="Arial Rounded MT Bold" panose="020F0704030504030204" pitchFamily="34" charset="0"/>
              </a:rPr>
              <a:t>Shadanga</a:t>
            </a:r>
            <a:r>
              <a:rPr lang="en-US" sz="2400" dirty="0" smtClean="0">
                <a:latin typeface="Arial Rounded MT Bold" panose="020F0704030504030204" pitchFamily="34" charset="0"/>
              </a:rPr>
              <a:t>(6 limbs/principals)</a:t>
            </a:r>
          </a:p>
          <a:p>
            <a:pPr>
              <a:buFont typeface="+mj-lt"/>
              <a:buAutoNum type="arabicParenR"/>
            </a:pPr>
            <a:r>
              <a:rPr lang="en-US" sz="2400" dirty="0" err="1" smtClean="0">
                <a:latin typeface="Arial Rounded MT Bold" panose="020F0704030504030204" pitchFamily="34" charset="0"/>
              </a:rPr>
              <a:t>Rupbheda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2400" dirty="0" err="1" smtClean="0">
                <a:latin typeface="Arial Rounded MT Bold" panose="020F0704030504030204" pitchFamily="34" charset="0"/>
              </a:rPr>
              <a:t>Praman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2400" dirty="0" err="1" smtClean="0">
                <a:latin typeface="Arial Rounded MT Bold" panose="020F0704030504030204" pitchFamily="34" charset="0"/>
              </a:rPr>
              <a:t>Lavan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yojanam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2400" dirty="0" err="1" smtClean="0">
                <a:latin typeface="Arial Rounded MT Bold" panose="020F0704030504030204" pitchFamily="34" charset="0"/>
              </a:rPr>
              <a:t>Sadrashyam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2400" dirty="0" err="1" smtClean="0">
                <a:latin typeface="Arial Rounded MT Bold" panose="020F0704030504030204" pitchFamily="34" charset="0"/>
              </a:rPr>
              <a:t>Bhaav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2400" dirty="0" err="1" smtClean="0">
                <a:latin typeface="Arial Rounded MT Bold" panose="020F0704030504030204" pitchFamily="34" charset="0"/>
              </a:rPr>
              <a:t>Varnika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bhanga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5386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0455"/>
            <a:ext cx="8596668" cy="1320800"/>
          </a:xfrm>
        </p:spPr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kathak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6414"/>
            <a:ext cx="8596668" cy="518614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Name is derived from Katha (story) and </a:t>
            </a:r>
            <a:r>
              <a:rPr lang="en-US" sz="2400" dirty="0" err="1">
                <a:latin typeface="Arial Rounded MT Bold" panose="020F0704030504030204" pitchFamily="34" charset="0"/>
              </a:rPr>
              <a:t>Katthaka</a:t>
            </a:r>
            <a:r>
              <a:rPr lang="en-US" sz="2400" dirty="0">
                <a:latin typeface="Arial Rounded MT Bold" panose="020F0704030504030204" pitchFamily="34" charset="0"/>
              </a:rPr>
              <a:t> (who tells stories).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It originates from North India</a:t>
            </a:r>
            <a:r>
              <a:rPr lang="en-US" sz="24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Used to a temple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dance,later</a:t>
            </a:r>
            <a:r>
              <a:rPr lang="en-US" sz="2400" dirty="0" smtClean="0">
                <a:latin typeface="Arial Rounded MT Bold" panose="020F0704030504030204" pitchFamily="34" charset="0"/>
              </a:rPr>
              <a:t> royal patronage-court entertainment</a:t>
            </a:r>
          </a:p>
          <a:p>
            <a:r>
              <a:rPr lang="en-US" sz="2400" dirty="0" err="1" smtClean="0">
                <a:latin typeface="Arial Rounded MT Bold" panose="020F0704030504030204" pitchFamily="34" charset="0"/>
              </a:rPr>
              <a:t>Spontenity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Freedom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Room for innovation and improvisation</a:t>
            </a:r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There are three main </a:t>
            </a:r>
            <a:r>
              <a:rPr lang="en-US" sz="2400" dirty="0" err="1">
                <a:latin typeface="Arial Rounded MT Bold" panose="020F0704030504030204" pitchFamily="34" charset="0"/>
              </a:rPr>
              <a:t>gharanas</a:t>
            </a:r>
            <a:r>
              <a:rPr lang="en-US" sz="2400" dirty="0">
                <a:latin typeface="Arial Rounded MT Bold" panose="020F0704030504030204" pitchFamily="34" charset="0"/>
              </a:rPr>
              <a:t> or schools: </a:t>
            </a:r>
            <a:r>
              <a:rPr lang="en-US" sz="2400" dirty="0" smtClean="0">
                <a:latin typeface="Arial Rounded MT Bold" panose="020F0704030504030204" pitchFamily="34" charset="0"/>
              </a:rPr>
              <a:t>&gt;</a:t>
            </a:r>
          </a:p>
          <a:p>
            <a:r>
              <a:rPr lang="en-US" sz="2400" dirty="0" err="1" smtClean="0">
                <a:latin typeface="Arial Rounded MT Bold" panose="020F0704030504030204" pitchFamily="34" charset="0"/>
              </a:rPr>
              <a:t>Lucknow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Jaipur </a:t>
            </a:r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Benares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344229"/>
            <a:ext cx="2960499" cy="3274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31" y="3984291"/>
            <a:ext cx="2664039" cy="28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1663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220" y="648268"/>
            <a:ext cx="9408363" cy="620973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Arial Rounded MT Bold" panose="020F0704030504030204" pitchFamily="34" charset="0"/>
              </a:rPr>
              <a:t>Based on </a:t>
            </a:r>
            <a:r>
              <a:rPr lang="en-US" sz="2600" dirty="0" err="1">
                <a:latin typeface="Arial Rounded MT Bold" panose="020F0704030504030204" pitchFamily="34" charset="0"/>
              </a:rPr>
              <a:t>bhaav,raga</a:t>
            </a:r>
            <a:r>
              <a:rPr lang="en-US" sz="2600" dirty="0">
                <a:latin typeface="Arial Rounded MT Bold" panose="020F0704030504030204" pitchFamily="34" charset="0"/>
              </a:rPr>
              <a:t> and </a:t>
            </a:r>
            <a:r>
              <a:rPr lang="en-US" sz="2600" dirty="0" err="1">
                <a:latin typeface="Arial Rounded MT Bold" panose="020F0704030504030204" pitchFamily="34" charset="0"/>
              </a:rPr>
              <a:t>taal</a:t>
            </a:r>
            <a:endParaRPr lang="en-US" sz="2600" dirty="0">
              <a:latin typeface="Arial Rounded MT Bold" panose="020F0704030504030204" pitchFamily="34" charset="0"/>
            </a:endParaRPr>
          </a:p>
          <a:p>
            <a:r>
              <a:rPr lang="en-US" sz="2600" dirty="0">
                <a:latin typeface="Arial Rounded MT Bold" panose="020F0704030504030204" pitchFamily="34" charset="0"/>
              </a:rPr>
              <a:t>Usually dancers sing themselves</a:t>
            </a:r>
          </a:p>
          <a:p>
            <a:r>
              <a:rPr lang="en-US" sz="2600" dirty="0">
                <a:latin typeface="Arial Rounded MT Bold" panose="020F0704030504030204" pitchFamily="34" charset="0"/>
              </a:rPr>
              <a:t>Emphasis on footwork</a:t>
            </a:r>
          </a:p>
          <a:p>
            <a:r>
              <a:rPr lang="en-US" sz="2600" dirty="0">
                <a:latin typeface="Arial Rounded MT Bold" panose="020F0704030504030204" pitchFamily="34" charset="0"/>
              </a:rPr>
              <a:t>Fundamentally-solo performance</a:t>
            </a:r>
          </a:p>
          <a:p>
            <a:r>
              <a:rPr lang="en-US" sz="2600" dirty="0">
                <a:latin typeface="Arial Rounded MT Bold" panose="020F0704030504030204" pitchFamily="34" charset="0"/>
              </a:rPr>
              <a:t>Main attraction –</a:t>
            </a:r>
            <a:r>
              <a:rPr lang="en-US" sz="2600" dirty="0" err="1">
                <a:latin typeface="Arial Rounded MT Bold" panose="020F0704030504030204" pitchFamily="34" charset="0"/>
              </a:rPr>
              <a:t>jugalbandhi</a:t>
            </a:r>
            <a:r>
              <a:rPr lang="en-US" sz="2600" dirty="0">
                <a:latin typeface="Arial Rounded MT Bold" panose="020F0704030504030204" pitchFamily="34" charset="0"/>
              </a:rPr>
              <a:t> between dancer and </a:t>
            </a:r>
            <a:r>
              <a:rPr lang="en-US" sz="2600" dirty="0" err="1">
                <a:latin typeface="Arial Rounded MT Bold" panose="020F0704030504030204" pitchFamily="34" charset="0"/>
              </a:rPr>
              <a:t>tabla</a:t>
            </a:r>
            <a:r>
              <a:rPr lang="en-US" sz="2600" dirty="0">
                <a:latin typeface="Arial Rounded MT Bold" panose="020F0704030504030204" pitchFamily="34" charset="0"/>
              </a:rPr>
              <a:t> artist</a:t>
            </a:r>
          </a:p>
          <a:p>
            <a:r>
              <a:rPr lang="en-US" sz="2600" dirty="0" smtClean="0">
                <a:latin typeface="Arial Rounded MT Bold" panose="020F0704030504030204" pitchFamily="34" charset="0"/>
              </a:rPr>
              <a:t>Theme-</a:t>
            </a:r>
            <a:r>
              <a:rPr lang="en-US" sz="2600" dirty="0" err="1" smtClean="0">
                <a:latin typeface="Arial Rounded MT Bold" panose="020F0704030504030204" pitchFamily="34" charset="0"/>
              </a:rPr>
              <a:t>radha</a:t>
            </a:r>
            <a:r>
              <a:rPr lang="en-US" sz="2600" dirty="0" smtClean="0">
                <a:latin typeface="Arial Rounded MT Bold" panose="020F0704030504030204" pitchFamily="34" charset="0"/>
              </a:rPr>
              <a:t>-Krishna</a:t>
            </a:r>
            <a:endParaRPr lang="en-US" sz="2600" dirty="0">
              <a:latin typeface="Arial Rounded MT Bold" panose="020F0704030504030204" pitchFamily="34" charset="0"/>
            </a:endParaRPr>
          </a:p>
          <a:p>
            <a:r>
              <a:rPr lang="en-US" sz="2600" dirty="0">
                <a:latin typeface="Arial Rounded MT Bold" panose="020F0704030504030204" pitchFamily="34" charset="0"/>
              </a:rPr>
              <a:t>Dance progresses from slow to fast pieces. Has Footwork &amp; spins and includes </a:t>
            </a:r>
            <a:r>
              <a:rPr lang="en-US" sz="2600" dirty="0" err="1">
                <a:latin typeface="Arial Rounded MT Bold" panose="020F0704030504030204" pitchFamily="34" charset="0"/>
              </a:rPr>
              <a:t>abhinaya</a:t>
            </a:r>
            <a:r>
              <a:rPr lang="en-US" sz="2600" dirty="0">
                <a:latin typeface="Arial Rounded MT Bold" panose="020F0704030504030204" pitchFamily="34" charset="0"/>
              </a:rPr>
              <a:t>-expression Performed on </a:t>
            </a:r>
            <a:r>
              <a:rPr lang="en-US" sz="2600" dirty="0" err="1">
                <a:latin typeface="Arial Rounded MT Bold" panose="020F0704030504030204" pitchFamily="34" charset="0"/>
              </a:rPr>
              <a:t>Hindusthani</a:t>
            </a:r>
            <a:r>
              <a:rPr lang="en-US" sz="2600" dirty="0">
                <a:latin typeface="Arial Rounded MT Bold" panose="020F0704030504030204" pitchFamily="34" charset="0"/>
              </a:rPr>
              <a:t> music provided by </a:t>
            </a:r>
            <a:r>
              <a:rPr lang="en-US" sz="2600" dirty="0" err="1">
                <a:latin typeface="Arial Rounded MT Bold" panose="020F0704030504030204" pitchFamily="34" charset="0"/>
              </a:rPr>
              <a:t>Tabla</a:t>
            </a:r>
            <a:r>
              <a:rPr lang="en-US" sz="2600" dirty="0">
                <a:latin typeface="Arial Rounded MT Bold" panose="020F0704030504030204" pitchFamily="34" charset="0"/>
              </a:rPr>
              <a:t>, Sitar, </a:t>
            </a:r>
            <a:r>
              <a:rPr lang="en-US" sz="2600" dirty="0" err="1">
                <a:latin typeface="Arial Rounded MT Bold" panose="020F0704030504030204" pitchFamily="34" charset="0"/>
              </a:rPr>
              <a:t>Santoor</a:t>
            </a:r>
            <a:r>
              <a:rPr lang="en-US" sz="2600" dirty="0">
                <a:latin typeface="Arial Rounded MT Bold" panose="020F0704030504030204" pitchFamily="34" charset="0"/>
              </a:rPr>
              <a:t> </a:t>
            </a:r>
          </a:p>
          <a:p>
            <a:pPr lvl="0"/>
            <a:r>
              <a:rPr lang="en-US" sz="2600" dirty="0">
                <a:latin typeface="Arial Rounded MT Bold" panose="020F0704030504030204" pitchFamily="34" charset="0"/>
              </a:rPr>
              <a:t>Costume includes-</a:t>
            </a:r>
            <a:r>
              <a:rPr lang="en-US" sz="2600" dirty="0" err="1">
                <a:latin typeface="Arial Rounded MT Bold" panose="020F0704030504030204" pitchFamily="34" charset="0"/>
              </a:rPr>
              <a:t>Ghungroos</a:t>
            </a:r>
            <a:r>
              <a:rPr lang="en-US" sz="2600" dirty="0">
                <a:latin typeface="Arial Rounded MT Bold" panose="020F0704030504030204" pitchFamily="34" charset="0"/>
              </a:rPr>
              <a:t> or bells on the ankles</a:t>
            </a:r>
          </a:p>
          <a:p>
            <a:r>
              <a:rPr lang="en-US" sz="2600" dirty="0">
                <a:latin typeface="Arial Rounded MT Bold" panose="020F0704030504030204" pitchFamily="34" charset="0"/>
              </a:rPr>
              <a:t>Female- </a:t>
            </a:r>
            <a:r>
              <a:rPr lang="en-US" sz="2600" dirty="0" err="1">
                <a:latin typeface="Arial Rounded MT Bold" panose="020F0704030504030204" pitchFamily="34" charset="0"/>
              </a:rPr>
              <a:t>lehenga</a:t>
            </a:r>
            <a:r>
              <a:rPr lang="en-US" sz="2600" dirty="0">
                <a:latin typeface="Arial Rounded MT Bold" panose="020F0704030504030204" pitchFamily="34" charset="0"/>
              </a:rPr>
              <a:t> </a:t>
            </a:r>
            <a:r>
              <a:rPr lang="en-US" sz="2600" dirty="0" err="1">
                <a:latin typeface="Arial Rounded MT Bold" panose="020F0704030504030204" pitchFamily="34" charset="0"/>
              </a:rPr>
              <a:t>choli</a:t>
            </a:r>
            <a:r>
              <a:rPr lang="en-US" sz="2600" dirty="0">
                <a:latin typeface="Arial Rounded MT Bold" panose="020F0704030504030204" pitchFamily="34" charset="0"/>
              </a:rPr>
              <a:t> or </a:t>
            </a:r>
            <a:r>
              <a:rPr lang="en-US" sz="2600" dirty="0" err="1">
                <a:latin typeface="Arial Rounded MT Bold" panose="020F0704030504030204" pitchFamily="34" charset="0"/>
              </a:rPr>
              <a:t>chudidaar</a:t>
            </a:r>
            <a:r>
              <a:rPr lang="en-US" sz="2600" dirty="0">
                <a:latin typeface="Arial Rounded MT Bold" panose="020F0704030504030204" pitchFamily="34" charset="0"/>
              </a:rPr>
              <a:t> </a:t>
            </a:r>
            <a:r>
              <a:rPr lang="en-US" sz="2600" dirty="0" err="1">
                <a:latin typeface="Arial Rounded MT Bold" panose="020F0704030504030204" pitchFamily="34" charset="0"/>
              </a:rPr>
              <a:t>kameez</a:t>
            </a:r>
            <a:endParaRPr lang="en-US" sz="2600" dirty="0">
              <a:latin typeface="Arial Rounded MT Bold" panose="020F0704030504030204" pitchFamily="34" charset="0"/>
            </a:endParaRPr>
          </a:p>
          <a:p>
            <a:r>
              <a:rPr lang="en-US" sz="2600" dirty="0">
                <a:latin typeface="Arial Rounded MT Bold" panose="020F0704030504030204" pitchFamily="34" charset="0"/>
              </a:rPr>
              <a:t>Male- bare chest and dhoti or kurta </a:t>
            </a:r>
            <a:r>
              <a:rPr lang="en-US" sz="2600" dirty="0" err="1">
                <a:latin typeface="Arial Rounded MT Bold" panose="020F0704030504030204" pitchFamily="34" charset="0"/>
              </a:rPr>
              <a:t>churidar</a:t>
            </a:r>
            <a:endParaRPr lang="en-US" sz="2600" dirty="0">
              <a:latin typeface="Arial Rounded MT Bold" panose="020F0704030504030204" pitchFamily="34" charset="0"/>
            </a:endParaRPr>
          </a:p>
          <a:p>
            <a:r>
              <a:rPr lang="en-US" sz="2600" dirty="0">
                <a:latin typeface="Arial Rounded MT Bold" panose="020F0704030504030204" pitchFamily="34" charset="0"/>
              </a:rPr>
              <a:t>Artists-</a:t>
            </a:r>
            <a:r>
              <a:rPr lang="en-US" sz="2600" dirty="0" err="1">
                <a:latin typeface="Arial Rounded MT Bold" panose="020F0704030504030204" pitchFamily="34" charset="0"/>
              </a:rPr>
              <a:t>Birju</a:t>
            </a:r>
            <a:r>
              <a:rPr lang="en-US" sz="2600" dirty="0">
                <a:latin typeface="Arial Rounded MT Bold" panose="020F0704030504030204" pitchFamily="34" charset="0"/>
              </a:rPr>
              <a:t> </a:t>
            </a:r>
            <a:r>
              <a:rPr lang="en-US" sz="2600" dirty="0" err="1">
                <a:latin typeface="Arial Rounded MT Bold" panose="020F0704030504030204" pitchFamily="34" charset="0"/>
              </a:rPr>
              <a:t>maharaj,lacchu</a:t>
            </a:r>
            <a:r>
              <a:rPr lang="en-US" sz="2600" dirty="0">
                <a:latin typeface="Arial Rounded MT Bold" panose="020F0704030504030204" pitchFamily="34" charset="0"/>
              </a:rPr>
              <a:t> </a:t>
            </a:r>
            <a:r>
              <a:rPr lang="en-US" sz="2600" dirty="0" err="1">
                <a:latin typeface="Arial Rounded MT Bold" panose="020F0704030504030204" pitchFamily="34" charset="0"/>
              </a:rPr>
              <a:t>maharaj,sitara</a:t>
            </a:r>
            <a:r>
              <a:rPr lang="en-US" sz="2600" dirty="0">
                <a:latin typeface="Arial Rounded MT Bold" panose="020F0704030504030204" pitchFamily="34" charset="0"/>
              </a:rPr>
              <a:t> </a:t>
            </a:r>
            <a:r>
              <a:rPr lang="en-US" sz="2600" dirty="0" err="1">
                <a:latin typeface="Arial Rounded MT Bold" panose="020F0704030504030204" pitchFamily="34" charset="0"/>
              </a:rPr>
              <a:t>devi</a:t>
            </a:r>
            <a:endParaRPr lang="en-US" sz="2600" dirty="0">
              <a:latin typeface="Arial Rounded MT Bold" panose="020F0704030504030204" pitchFamily="34" charset="0"/>
            </a:endParaRPr>
          </a:p>
          <a:p>
            <a:r>
              <a:rPr lang="en-US" sz="2600" dirty="0">
                <a:latin typeface="Arial Rounded MT Bold" panose="020F0704030504030204" pitchFamily="34" charset="0"/>
              </a:rPr>
              <a:t>Some </a:t>
            </a:r>
            <a:r>
              <a:rPr lang="en-US" sz="2600" dirty="0" err="1">
                <a:latin typeface="Arial Rounded MT Bold" panose="020F0704030504030204" pitchFamily="34" charset="0"/>
              </a:rPr>
              <a:t>kathaks</a:t>
            </a:r>
            <a:r>
              <a:rPr lang="en-US" sz="2600" dirty="0">
                <a:latin typeface="Arial Rounded MT Bold" panose="020F0704030504030204" pitchFamily="34" charset="0"/>
              </a:rPr>
              <a:t> are called gat </a:t>
            </a:r>
            <a:r>
              <a:rPr lang="en-US" sz="2600" dirty="0" err="1">
                <a:latin typeface="Arial Rounded MT Bold" panose="020F0704030504030204" pitchFamily="34" charset="0"/>
              </a:rPr>
              <a:t>bhaav</a:t>
            </a:r>
            <a:endParaRPr lang="en-US" sz="2600" dirty="0">
              <a:latin typeface="Arial Rounded MT Bold" panose="020F07040305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735" y="4380932"/>
            <a:ext cx="2852985" cy="1898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689" y="263216"/>
            <a:ext cx="2141272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8141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Folk dance-</a:t>
            </a:r>
            <a:r>
              <a:rPr lang="en-US" b="1" u="sng" dirty="0" err="1" smtClean="0">
                <a:latin typeface="Arial Rounded MT Bold" panose="020F0704030504030204" pitchFamily="34" charset="0"/>
              </a:rPr>
              <a:t>chhau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5411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Recognized by UNESCO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Mask dance</a:t>
            </a: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Chhau</a:t>
            </a:r>
            <a:r>
              <a:rPr lang="en-US" dirty="0" smtClean="0">
                <a:latin typeface="Arial Rounded MT Bold" panose="020F0704030504030204" pitchFamily="34" charset="0"/>
              </a:rPr>
              <a:t> means </a:t>
            </a:r>
            <a:r>
              <a:rPr lang="en-US" dirty="0" err="1" smtClean="0">
                <a:latin typeface="Arial Rounded MT Bold" panose="020F0704030504030204" pitchFamily="34" charset="0"/>
              </a:rPr>
              <a:t>chhaya</a:t>
            </a:r>
            <a:r>
              <a:rPr lang="en-US" dirty="0" smtClean="0">
                <a:latin typeface="Arial Rounded MT Bold" panose="020F0704030504030204" pitchFamily="34" charset="0"/>
              </a:rPr>
              <a:t> or shadow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Theme-mythological-based on Ramayana or Mahabharata-conflict between God and Evil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Martial movements are present here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Hindustani music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Performed during Chaitra </a:t>
            </a:r>
            <a:r>
              <a:rPr lang="en-US" dirty="0" err="1" smtClean="0">
                <a:latin typeface="Arial Rounded MT Bold" panose="020F0704030504030204" pitchFamily="34" charset="0"/>
              </a:rPr>
              <a:t>nonth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3 sub styles</a:t>
            </a:r>
          </a:p>
          <a:p>
            <a:pPr>
              <a:buFont typeface="+mj-lt"/>
              <a:buAutoNum type="arabicParenR"/>
            </a:pPr>
            <a:r>
              <a:rPr lang="en-US" dirty="0" smtClean="0">
                <a:latin typeface="Arial Rounded MT Bold" panose="020F0704030504030204" pitchFamily="34" charset="0"/>
              </a:rPr>
              <a:t>Sarai </a:t>
            </a:r>
            <a:r>
              <a:rPr lang="en-US" dirty="0" err="1" smtClean="0">
                <a:latin typeface="Arial Rounded MT Bold" panose="020F0704030504030204" pitchFamily="34" charset="0"/>
              </a:rPr>
              <a:t>kella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chhau</a:t>
            </a:r>
            <a:r>
              <a:rPr lang="en-US" dirty="0" smtClean="0">
                <a:latin typeface="Arial Rounded MT Bold" panose="020F0704030504030204" pitchFamily="34" charset="0"/>
              </a:rPr>
              <a:t>-popular in Jharkhand</a:t>
            </a:r>
          </a:p>
          <a:p>
            <a:pPr>
              <a:buFont typeface="+mj-lt"/>
              <a:buAutoNum type="arabicParenR"/>
            </a:pPr>
            <a:r>
              <a:rPr lang="en-US" dirty="0" err="1" smtClean="0">
                <a:latin typeface="Arial Rounded MT Bold" panose="020F0704030504030204" pitchFamily="34" charset="0"/>
              </a:rPr>
              <a:t>Purulia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chhau</a:t>
            </a:r>
            <a:r>
              <a:rPr lang="en-US" dirty="0" smtClean="0">
                <a:latin typeface="Arial Rounded MT Bold" panose="020F0704030504030204" pitchFamily="34" charset="0"/>
              </a:rPr>
              <a:t>-in </a:t>
            </a:r>
            <a:r>
              <a:rPr lang="en-US" dirty="0" err="1" smtClean="0">
                <a:latin typeface="Arial Rounded MT Bold" panose="020F0704030504030204" pitchFamily="34" charset="0"/>
              </a:rPr>
              <a:t>w.Bengal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dirty="0" err="1" smtClean="0">
                <a:latin typeface="Arial Rounded MT Bold" panose="020F0704030504030204" pitchFamily="34" charset="0"/>
              </a:rPr>
              <a:t>Mayurbhanj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chhau</a:t>
            </a:r>
            <a:r>
              <a:rPr lang="en-US" dirty="0" smtClean="0">
                <a:latin typeface="Arial Rounded MT Bold" panose="020F0704030504030204" pitchFamily="34" charset="0"/>
              </a:rPr>
              <a:t>-mask is not used</a:t>
            </a:r>
          </a:p>
          <a:p>
            <a:pPr>
              <a:buFont typeface="+mj-lt"/>
              <a:buAutoNum type="arabicParenR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03" y="177422"/>
            <a:ext cx="3952798" cy="276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984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Purulia</a:t>
            </a:r>
            <a:r>
              <a:rPr lang="en-US" b="1" u="sng" dirty="0" smtClean="0">
                <a:latin typeface="Arial Rounded MT Bold" panose="020F0704030504030204" pitchFamily="34" charset="0"/>
              </a:rPr>
              <a:t> </a:t>
            </a:r>
            <a:r>
              <a:rPr lang="en-US" b="1" u="sng" dirty="0" err="1" smtClean="0">
                <a:latin typeface="Arial Rounded MT Bold" panose="020F0704030504030204" pitchFamily="34" charset="0"/>
              </a:rPr>
              <a:t>chhau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6789"/>
            <a:ext cx="8596668" cy="4444574"/>
          </a:xfrm>
        </p:spPr>
        <p:txBody>
          <a:bodyPr>
            <a:noAutofit/>
          </a:bodyPr>
          <a:lstStyle/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Originated from the </a:t>
            </a:r>
            <a:r>
              <a:rPr lang="en-US" sz="2400" dirty="0" err="1">
                <a:latin typeface="Arial Rounded MT Bold" panose="020F0704030504030204" pitchFamily="34" charset="0"/>
              </a:rPr>
              <a:t>Purulia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distrct</a:t>
            </a:r>
            <a:r>
              <a:rPr lang="en-US" sz="2400" dirty="0">
                <a:latin typeface="Arial Rounded MT Bold" panose="020F0704030504030204" pitchFamily="34" charset="0"/>
              </a:rPr>
              <a:t> .</a:t>
            </a:r>
          </a:p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Mostly performed in the open space or ground field during the night.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•It is a mask dance performed only by the male dancers.</a:t>
            </a:r>
          </a:p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The masks are made up from the clay and paper.</a:t>
            </a:r>
          </a:p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It is mythological, as it is mainly based on various episodes of the epics Ramayana and Mahabharata.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As the singer complete the invocation song, a host of drummers and musicians start beating the </a:t>
            </a:r>
            <a:r>
              <a:rPr lang="en-US" sz="2400" dirty="0" err="1">
                <a:latin typeface="Arial Rounded MT Bold" panose="020F0704030504030204" pitchFamily="34" charset="0"/>
              </a:rPr>
              <a:t>Dhol</a:t>
            </a:r>
            <a:r>
              <a:rPr lang="en-US" sz="2400" dirty="0">
                <a:latin typeface="Arial Rounded MT Bold" panose="020F0704030504030204" pitchFamily="34" charset="0"/>
              </a:rPr>
              <a:t> and the </a:t>
            </a:r>
            <a:r>
              <a:rPr lang="en-US" sz="2400" dirty="0" err="1">
                <a:latin typeface="Arial Rounded MT Bold" panose="020F0704030504030204" pitchFamily="34" charset="0"/>
              </a:rPr>
              <a:t>Dhamsa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955" y="1196241"/>
            <a:ext cx="3016795" cy="344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4530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Martial dances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Arial Rounded MT Bold" panose="020F0704030504030204" pitchFamily="34" charset="0"/>
              </a:rPr>
              <a:t>Chhau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r>
              <a:rPr lang="en-US" sz="2800" dirty="0" err="1" smtClean="0">
                <a:latin typeface="Arial Rounded MT Bold" panose="020F0704030504030204" pitchFamily="34" charset="0"/>
              </a:rPr>
              <a:t>Gatka</a:t>
            </a:r>
            <a:r>
              <a:rPr lang="en-US" sz="2800" dirty="0" smtClean="0">
                <a:latin typeface="Arial Rounded MT Bold" panose="020F0704030504030204" pitchFamily="34" charset="0"/>
              </a:rPr>
              <a:t> from Punjab-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nihanga</a:t>
            </a:r>
            <a:r>
              <a:rPr lang="en-US" sz="2800" dirty="0" smtClean="0">
                <a:latin typeface="Arial Rounded MT Bold" panose="020F0704030504030204" pitchFamily="34" charset="0"/>
              </a:rPr>
              <a:t> community</a:t>
            </a:r>
          </a:p>
          <a:p>
            <a:r>
              <a:rPr lang="en-US" sz="2800" dirty="0" err="1" smtClean="0">
                <a:latin typeface="Arial Rounded MT Bold" panose="020F0704030504030204" pitchFamily="34" charset="0"/>
              </a:rPr>
              <a:t>Thangta</a:t>
            </a:r>
            <a:r>
              <a:rPr lang="en-US" sz="2800" dirty="0" smtClean="0">
                <a:latin typeface="Arial Rounded MT Bold" panose="020F0704030504030204" pitchFamily="34" charset="0"/>
              </a:rPr>
              <a:t>-fro Manipur-display of swords important</a:t>
            </a:r>
          </a:p>
          <a:p>
            <a:r>
              <a:rPr lang="en-US" sz="2800" dirty="0" err="1" smtClean="0">
                <a:latin typeface="Arial Rounded MT Bold" panose="020F0704030504030204" pitchFamily="34" charset="0"/>
              </a:rPr>
              <a:t>Kalaripattu</a:t>
            </a:r>
            <a:r>
              <a:rPr lang="en-US" sz="2800" dirty="0" smtClean="0">
                <a:latin typeface="Arial Rounded MT Bold" panose="020F0704030504030204" pitchFamily="34" charset="0"/>
              </a:rPr>
              <a:t>-from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kerala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513" y="832514"/>
            <a:ext cx="3160959" cy="1913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513" y="2976565"/>
            <a:ext cx="2956242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79" y="4858603"/>
            <a:ext cx="3452663" cy="16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2910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Indian puppetry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A form of theatre or performance involving manipulation of puppets.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The process of animating inanimate performing objects. Used both as entertainment - in performance - and ceremonially in rituals and celebrations such as carnivals.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Originating in India 4000 years ago, where the main character in Sanskrit plays was known as “</a:t>
            </a:r>
            <a:r>
              <a:rPr lang="en-US" sz="2800" dirty="0" err="1">
                <a:latin typeface="Arial Rounded MT Bold" panose="020F0704030504030204" pitchFamily="34" charset="0"/>
              </a:rPr>
              <a:t>Sutradhara</a:t>
            </a:r>
            <a:r>
              <a:rPr lang="en-US" sz="2800" dirty="0">
                <a:latin typeface="Arial Rounded MT Bold" panose="020F0704030504030204" pitchFamily="34" charset="0"/>
              </a:rPr>
              <a:t>”, “the holder of strings”.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8011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9243"/>
            <a:ext cx="8596668" cy="4772120"/>
          </a:xfrm>
        </p:spPr>
        <p:txBody>
          <a:bodyPr/>
          <a:lstStyle/>
          <a:p>
            <a:r>
              <a:rPr lang="en-US" dirty="0" smtClean="0"/>
              <a:t>Types of puppetry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55393" tIns="1014093" rIns="4075416" bIns="97441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61659"/>
            <a:ext cx="8185589" cy="33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96798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546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String puppetry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197"/>
            <a:ext cx="8596668" cy="4499165"/>
          </a:xfrm>
        </p:spPr>
        <p:txBody>
          <a:bodyPr>
            <a:noAutofit/>
          </a:bodyPr>
          <a:lstStyle/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Jointed body and limbs that allow movement.</a:t>
            </a: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Made of wood, or wire, or cloth stuffed with cotton, rags or saw dust and are usually small.</a:t>
            </a: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Manipulated by operating the control as well as by loosening or pulling the relevant string</a:t>
            </a:r>
          </a:p>
          <a:p>
            <a:pPr lvl="0"/>
            <a:r>
              <a:rPr lang="en-US" sz="2000" i="1" dirty="0">
                <a:latin typeface="Arial Rounded MT Bold" panose="020F0704030504030204" pitchFamily="34" charset="0"/>
              </a:rPr>
              <a:t>Regional variations: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Andhra Pradesh (</a:t>
            </a:r>
            <a:r>
              <a:rPr lang="en-US" sz="2000" dirty="0" err="1">
                <a:latin typeface="Arial Rounded MT Bold" panose="020F0704030504030204" pitchFamily="34" charset="0"/>
              </a:rPr>
              <a:t>Koyya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Bommalata</a:t>
            </a:r>
            <a:r>
              <a:rPr lang="en-US" sz="2000" dirty="0">
                <a:latin typeface="Arial Rounded MT Bold" panose="020F0704030504030204" pitchFamily="34" charset="0"/>
              </a:rPr>
              <a:t>), Assam (</a:t>
            </a:r>
            <a:r>
              <a:rPr lang="en-US" sz="2000" dirty="0" err="1">
                <a:latin typeface="Arial Rounded MT Bold" panose="020F0704030504030204" pitchFamily="34" charset="0"/>
              </a:rPr>
              <a:t>Putala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Nach</a:t>
            </a:r>
            <a:r>
              <a:rPr lang="en-US" sz="2000" dirty="0">
                <a:latin typeface="Arial Rounded MT Bold" panose="020F0704030504030204" pitchFamily="34" charset="0"/>
              </a:rPr>
              <a:t>),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Karnataka (</a:t>
            </a:r>
            <a:r>
              <a:rPr lang="en-US" sz="2000" dirty="0" err="1">
                <a:latin typeface="Arial Rounded MT Bold" panose="020F0704030504030204" pitchFamily="34" charset="0"/>
              </a:rPr>
              <a:t>Sutrada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Gombeyata</a:t>
            </a:r>
            <a:r>
              <a:rPr lang="en-US" sz="2000" dirty="0">
                <a:latin typeface="Arial Rounded MT Bold" panose="020F0704030504030204" pitchFamily="34" charset="0"/>
              </a:rPr>
              <a:t>), Maharashtra (</a:t>
            </a:r>
            <a:r>
              <a:rPr lang="en-US" sz="2000" dirty="0" err="1">
                <a:latin typeface="Arial Rounded MT Bold" panose="020F0704030504030204" pitchFamily="34" charset="0"/>
              </a:rPr>
              <a:t>Kalasutri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Bahulya</a:t>
            </a:r>
            <a:r>
              <a:rPr lang="en-US" sz="2000" dirty="0">
                <a:latin typeface="Arial Rounded MT Bold" panose="020F0704030504030204" pitchFamily="34" charset="0"/>
              </a:rPr>
              <a:t>),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Rajasthan (</a:t>
            </a:r>
            <a:r>
              <a:rPr lang="en-US" sz="2000" dirty="0" err="1">
                <a:latin typeface="Arial Rounded MT Bold" panose="020F0704030504030204" pitchFamily="34" charset="0"/>
              </a:rPr>
              <a:t>Kathputli</a:t>
            </a:r>
            <a:r>
              <a:rPr lang="en-US" sz="2000" dirty="0">
                <a:latin typeface="Arial Rounded MT Bold" panose="020F0704030504030204" pitchFamily="34" charset="0"/>
              </a:rPr>
              <a:t>),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Orissa (</a:t>
            </a:r>
            <a:r>
              <a:rPr lang="en-US" sz="2000" dirty="0" err="1">
                <a:latin typeface="Arial Rounded MT Bold" panose="020F0704030504030204" pitchFamily="34" charset="0"/>
              </a:rPr>
              <a:t>Gopalila</a:t>
            </a:r>
            <a:r>
              <a:rPr lang="en-US" sz="2000" dirty="0">
                <a:latin typeface="Arial Rounded MT Bold" panose="020F0704030504030204" pitchFamily="34" charset="0"/>
              </a:rPr>
              <a:t>),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Tamil Nadu (</a:t>
            </a:r>
            <a:r>
              <a:rPr lang="en-US" sz="2000" dirty="0" err="1">
                <a:latin typeface="Arial Rounded MT Bold" panose="020F0704030504030204" pitchFamily="34" charset="0"/>
              </a:rPr>
              <a:t>Bommalatam</a:t>
            </a:r>
            <a:r>
              <a:rPr lang="en-US" sz="2000" dirty="0">
                <a:latin typeface="Arial Rounded MT Bold" panose="020F0704030504030204" pitchFamily="34" charset="0"/>
              </a:rPr>
              <a:t>) and West Bengal (</a:t>
            </a:r>
            <a:r>
              <a:rPr lang="en-US" sz="2000" dirty="0" err="1">
                <a:latin typeface="Arial Rounded MT Bold" panose="020F0704030504030204" pitchFamily="34" charset="0"/>
              </a:rPr>
              <a:t>Tarer</a:t>
            </a:r>
            <a:r>
              <a:rPr lang="en-US" sz="2000" dirty="0">
                <a:latin typeface="Arial Rounded MT Bold" panose="020F0704030504030204" pitchFamily="34" charset="0"/>
              </a:rPr>
              <a:t> or </a:t>
            </a:r>
            <a:r>
              <a:rPr lang="en-US" sz="2000" dirty="0" err="1">
                <a:latin typeface="Arial Rounded MT Bold" panose="020F0704030504030204" pitchFamily="34" charset="0"/>
              </a:rPr>
              <a:t>Sutor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Putul</a:t>
            </a:r>
            <a:r>
              <a:rPr lang="en-US" sz="2000" dirty="0">
                <a:latin typeface="Arial Rounded MT Bold" panose="020F0704030504030204" pitchFamily="34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876228"/>
            <a:ext cx="2776971" cy="242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2679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1111"/>
            <a:ext cx="8596668" cy="1320800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Shadow puppetry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1911"/>
            <a:ext cx="8596668" cy="4479451"/>
          </a:xfrm>
        </p:spPr>
        <p:txBody>
          <a:bodyPr>
            <a:normAutofit fontScale="92500"/>
          </a:bodyPr>
          <a:lstStyle/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Flat figures cut out of leather, treated to make it translucent.</a:t>
            </a: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Pressed against the screen with a strong source of light behind it.</a:t>
            </a: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The manipulation between the light and the screen make silhouettes or </a:t>
            </a:r>
            <a:r>
              <a:rPr lang="en-US" sz="2000" dirty="0" err="1">
                <a:latin typeface="Arial Rounded MT Bold" panose="020F0704030504030204" pitchFamily="34" charset="0"/>
              </a:rPr>
              <a:t>colourful</a:t>
            </a:r>
            <a:r>
              <a:rPr lang="en-US" sz="2000" dirty="0">
                <a:latin typeface="Arial Rounded MT Bold" panose="020F0704030504030204" pitchFamily="34" charset="0"/>
              </a:rPr>
              <a:t> shadows, as the case may be, for the viewers who sit in front of the screen.</a:t>
            </a: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Prevalent in Orissa. Kerala, Andhra Pradesh, Karnataka, Maharashtra and Tamil Nadu.</a:t>
            </a:r>
          </a:p>
          <a:p>
            <a:r>
              <a:rPr lang="en-US" sz="2000" b="1" i="1" u="sng" dirty="0" err="1">
                <a:latin typeface="Arial Rounded MT Bold" panose="020F0704030504030204" pitchFamily="34" charset="0"/>
              </a:rPr>
              <a:t>Tholu</a:t>
            </a:r>
            <a:r>
              <a:rPr lang="en-US" sz="2000" b="1" i="1" u="sng" dirty="0">
                <a:latin typeface="Arial Rounded MT Bold" panose="020F0704030504030204" pitchFamily="34" charset="0"/>
              </a:rPr>
              <a:t> </a:t>
            </a:r>
            <a:r>
              <a:rPr lang="en-US" sz="2000" b="1" i="1" u="sng" dirty="0" err="1">
                <a:latin typeface="Arial Rounded MT Bold" panose="020F0704030504030204" pitchFamily="34" charset="0"/>
              </a:rPr>
              <a:t>Bommalata</a:t>
            </a:r>
            <a:r>
              <a:rPr lang="en-US" sz="2000" b="1" i="1" u="sng" dirty="0">
                <a:latin typeface="Arial Rounded MT Bold" panose="020F0704030504030204" pitchFamily="34" charset="0"/>
              </a:rPr>
              <a:t>, Andhra Pradesh</a:t>
            </a:r>
            <a:endParaRPr lang="en-US" sz="2000" b="1" i="1" dirty="0">
              <a:latin typeface="Arial Rounded MT Bold" panose="020F0704030504030204" pitchFamily="34" charset="0"/>
            </a:endParaRP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Large in size and have jointed waist, shoulders, elbows and knees.</a:t>
            </a: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The classical music of the region</a:t>
            </a:r>
          </a:p>
          <a:p>
            <a:pPr lvl="0"/>
            <a:r>
              <a:rPr lang="en-US" sz="2000" dirty="0" err="1">
                <a:latin typeface="Arial Rounded MT Bold" panose="020F0704030504030204" pitchFamily="34" charset="0"/>
              </a:rPr>
              <a:t>Coloured</a:t>
            </a:r>
            <a:r>
              <a:rPr lang="en-US" sz="2000" dirty="0">
                <a:latin typeface="Arial Rounded MT Bold" panose="020F0704030504030204" pitchFamily="34" charset="0"/>
              </a:rPr>
              <a:t> on both sides. Hence, throw </a:t>
            </a:r>
            <a:r>
              <a:rPr lang="en-US" sz="2000" dirty="0" err="1">
                <a:latin typeface="Arial Rounded MT Bold" panose="020F0704030504030204" pitchFamily="34" charset="0"/>
              </a:rPr>
              <a:t>coloured</a:t>
            </a:r>
            <a:r>
              <a:rPr lang="en-US" sz="2000" dirty="0">
                <a:latin typeface="Arial Rounded MT Bold" panose="020F0704030504030204" pitchFamily="34" charset="0"/>
              </a:rPr>
              <a:t> shadows on the screen.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786736"/>
            <a:ext cx="2749676" cy="265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1228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4" y="900753"/>
            <a:ext cx="8509727" cy="5140610"/>
          </a:xfrm>
        </p:spPr>
        <p:txBody>
          <a:bodyPr>
            <a:noAutofit/>
          </a:bodyPr>
          <a:lstStyle/>
          <a:p>
            <a:r>
              <a:rPr lang="en-US" sz="2800" b="1" i="1" u="sng" dirty="0" err="1">
                <a:solidFill>
                  <a:srgbClr val="FFC000"/>
                </a:solidFill>
                <a:latin typeface="Arial Rounded MT Bold" panose="020F0704030504030204" pitchFamily="34" charset="0"/>
              </a:rPr>
              <a:t>Ravanachhaya</a:t>
            </a:r>
            <a:r>
              <a:rPr lang="en-US" sz="2800" b="1" i="1" u="sng" dirty="0">
                <a:solidFill>
                  <a:srgbClr val="FFC000"/>
                </a:solidFill>
                <a:latin typeface="Arial Rounded MT Bold" panose="020F0704030504030204" pitchFamily="34" charset="0"/>
              </a:rPr>
              <a:t>, Orissa</a:t>
            </a:r>
            <a:endParaRPr lang="en-US" sz="2800" b="1" i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pPr lvl="0"/>
            <a:r>
              <a:rPr lang="en-US" sz="2800" dirty="0">
                <a:latin typeface="Arial Rounded MT Bold" panose="020F0704030504030204" pitchFamily="34" charset="0"/>
              </a:rPr>
              <a:t>Small in size and are in one piece with no joints.</a:t>
            </a:r>
          </a:p>
          <a:p>
            <a:pPr lvl="0"/>
            <a:r>
              <a:rPr lang="en-US" sz="2800" dirty="0">
                <a:latin typeface="Arial Rounded MT Bold" panose="020F0704030504030204" pitchFamily="34" charset="0"/>
              </a:rPr>
              <a:t>Made of deer skin and are conceived in bold dramatic poses.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Not </a:t>
            </a:r>
            <a:r>
              <a:rPr lang="en-US" sz="2800" dirty="0" err="1">
                <a:latin typeface="Arial Rounded MT Bold" panose="020F0704030504030204" pitchFamily="34" charset="0"/>
              </a:rPr>
              <a:t>coloured</a:t>
            </a:r>
            <a:r>
              <a:rPr lang="en-US" sz="2800" dirty="0">
                <a:latin typeface="Arial Rounded MT Bold" panose="020F0704030504030204" pitchFamily="34" charset="0"/>
              </a:rPr>
              <a:t>, hence throw opaque shadows on the </a:t>
            </a:r>
            <a:r>
              <a:rPr lang="en-US" sz="2800" dirty="0" smtClean="0">
                <a:latin typeface="Arial Rounded MT Bold" panose="020F0704030504030204" pitchFamily="34" charset="0"/>
              </a:rPr>
              <a:t>screen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Apart from human and animal characters, many props such as trees, mountains, chariots,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etc</a:t>
            </a:r>
            <a:r>
              <a:rPr lang="en-US" sz="2800" dirty="0" smtClean="0">
                <a:latin typeface="Arial Rounded MT Bold" panose="020F0704030504030204" pitchFamily="34" charset="0"/>
              </a:rPr>
              <a:t> also used.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0" y="464024"/>
            <a:ext cx="2350075" cy="329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999" y="4190858"/>
            <a:ext cx="2758135" cy="22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8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409715"/>
              </p:ext>
            </p:extLst>
          </p:nvPr>
        </p:nvGraphicFramePr>
        <p:xfrm>
          <a:off x="682387" y="1214652"/>
          <a:ext cx="8591787" cy="4827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686182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9364748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Glove puppetry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The head is made of either </a:t>
            </a:r>
            <a:r>
              <a:rPr lang="en-US" sz="2400" dirty="0" err="1">
                <a:latin typeface="Arial Rounded MT Bold" panose="020F0704030504030204" pitchFamily="34" charset="0"/>
              </a:rPr>
              <a:t>papier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mache</a:t>
            </a:r>
            <a:r>
              <a:rPr lang="en-US" sz="2400" dirty="0">
                <a:latin typeface="Arial Rounded MT Bold" panose="020F0704030504030204" pitchFamily="34" charset="0"/>
              </a:rPr>
              <a:t>, cloth or wood, with two hands emerging from just below the neck.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The rest of the figure consists of a long flowing skirt.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The movements are controlled by the human hand the first finger inserted in the head and the middle finger and the thumb are the two arms of the puppet.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Popular in Uttar Pradesh, Orissa, West Bengal and Kerala</a:t>
            </a:r>
            <a:r>
              <a:rPr lang="en-US" sz="24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400" dirty="0" err="1" smtClean="0">
                <a:latin typeface="Arial Rounded MT Bold" panose="020F0704030504030204" pitchFamily="34" charset="0"/>
              </a:rPr>
              <a:t>Dilogues</a:t>
            </a:r>
            <a:r>
              <a:rPr lang="en-US" sz="2400" dirty="0" smtClean="0">
                <a:latin typeface="Arial Rounded MT Bold" panose="020F0704030504030204" pitchFamily="34" charset="0"/>
              </a:rPr>
              <a:t> play an important role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723331"/>
            <a:ext cx="2085975" cy="3098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4203512"/>
            <a:ext cx="2700177" cy="222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0412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Rod puppetry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>
                <a:latin typeface="Arial Rounded MT Bold" panose="020F0704030504030204" pitchFamily="34" charset="0"/>
              </a:rPr>
              <a:t>Extension of glove-puppets, but often much larger and supported and manipulated by rods from below.</a:t>
            </a:r>
          </a:p>
          <a:p>
            <a:r>
              <a:rPr lang="en-US" sz="3200" dirty="0">
                <a:latin typeface="Arial Rounded MT Bold" panose="020F0704030504030204" pitchFamily="34" charset="0"/>
              </a:rPr>
              <a:t>Found mostly in West Bengal and </a:t>
            </a:r>
            <a:r>
              <a:rPr lang="en-US" sz="3200" dirty="0" smtClean="0">
                <a:latin typeface="Arial Rounded MT Bold" panose="020F0704030504030204" pitchFamily="34" charset="0"/>
              </a:rPr>
              <a:t>Orissa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673" y="1132764"/>
            <a:ext cx="2977234" cy="31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040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Putul</a:t>
            </a:r>
            <a:r>
              <a:rPr lang="en-US" b="1" i="1" u="sng" dirty="0"/>
              <a:t> </a:t>
            </a:r>
            <a:r>
              <a:rPr lang="en-US" b="1" i="1" u="sng" dirty="0" err="1"/>
              <a:t>Nautch</a:t>
            </a:r>
            <a:r>
              <a:rPr lang="en-US" b="1" i="1" u="sng" dirty="0"/>
              <a:t>, West Bengal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000" dirty="0" smtClean="0">
                <a:latin typeface="Arial Rounded MT Bold" panose="020F0704030504030204" pitchFamily="34" charset="0"/>
              </a:rPr>
              <a:t>costumed </a:t>
            </a:r>
            <a:r>
              <a:rPr lang="en-US" sz="2000" dirty="0">
                <a:latin typeface="Arial Rounded MT Bold" panose="020F0704030504030204" pitchFamily="34" charset="0"/>
              </a:rPr>
              <a:t>like the actors of </a:t>
            </a:r>
            <a:r>
              <a:rPr lang="en-US" sz="2000" dirty="0" err="1">
                <a:latin typeface="Arial Rounded MT Bold" panose="020F0704030504030204" pitchFamily="34" charset="0"/>
              </a:rPr>
              <a:t>Jatra</a:t>
            </a:r>
            <a:r>
              <a:rPr lang="en-US" sz="2000" dirty="0">
                <a:latin typeface="Arial Rounded MT Bold" panose="020F0704030504030204" pitchFamily="34" charset="0"/>
              </a:rPr>
              <a:t>, a traditional theatre</a:t>
            </a: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Carved from wood and follow the various artistic styles of a particular region.</a:t>
            </a: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Used to be of human size, but existing puppets vary from 3 to 4 feet in height</a:t>
            </a: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Music of </a:t>
            </a:r>
            <a:r>
              <a:rPr lang="en-US" sz="2000" dirty="0" err="1">
                <a:latin typeface="Arial Rounded MT Bold" panose="020F0704030504030204" pitchFamily="34" charset="0"/>
              </a:rPr>
              <a:t>Jatra</a:t>
            </a:r>
            <a:r>
              <a:rPr lang="en-US" sz="2000" dirty="0">
                <a:latin typeface="Arial Rounded MT Bold" panose="020F0704030504030204" pitchFamily="34" charset="0"/>
              </a:rPr>
              <a:t> theatre (drum, harmonium and cymbals)</a:t>
            </a: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Puppeteers themselves sing and deliver the stylized prose dialogues along with a group of musicians</a:t>
            </a:r>
          </a:p>
          <a:p>
            <a:pPr lvl="0"/>
            <a:r>
              <a:rPr lang="en-US" sz="2000" dirty="0">
                <a:latin typeface="Arial Rounded MT Bold" panose="020F0704030504030204" pitchFamily="34" charset="0"/>
              </a:rPr>
              <a:t>Manipulated by a bamboo-made hub tied firmly to the waist of the puppeteer on which the rod holding the puppet is placed.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Puppeteers move and dance imparting movements to puppets.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69" y="609601"/>
            <a:ext cx="3038618" cy="292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 Mural paintings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They are large works executed on the walls of the large structure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Ajanta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caves,Lepakdhi</a:t>
            </a:r>
            <a:r>
              <a:rPr lang="en-US" sz="3200" dirty="0" smtClean="0">
                <a:latin typeface="Arial Rounded MT Bold" panose="020F0704030504030204" pitchFamily="34" charset="0"/>
              </a:rPr>
              <a:t>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temple,Ellora</a:t>
            </a:r>
            <a:r>
              <a:rPr lang="en-US" sz="3200" dirty="0" smtClean="0">
                <a:latin typeface="Arial Rounded MT Bold" panose="020F0704030504030204" pitchFamily="34" charset="0"/>
              </a:rPr>
              <a:t> caves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etc</a:t>
            </a:r>
            <a:endParaRPr lang="en-US" sz="3200" dirty="0" smtClean="0">
              <a:latin typeface="Arial Rounded MT Bold" panose="020F0704030504030204" pitchFamily="34" charset="0"/>
            </a:endParaRP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Mostly done during Gupta age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57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Arial Rounded MT Bold" panose="020F0704030504030204" pitchFamily="34" charset="0"/>
              </a:rPr>
              <a:t>Mural paintings of Gupta age</a:t>
            </a:r>
            <a:endParaRPr lang="en-US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2"/>
            <a:ext cx="8596668" cy="44172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Ajanta paintings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Expression of emotions through hand postures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Birds and animals are also shown with emotions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Fresco paintings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Tempera style used-using pigments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Theme-Buddhism-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jataka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tales,life</a:t>
            </a:r>
            <a:r>
              <a:rPr lang="en-US" sz="2400" dirty="0" smtClean="0">
                <a:latin typeface="Arial Rounded MT Bold" panose="020F0704030504030204" pitchFamily="34" charset="0"/>
              </a:rPr>
              <a:t> of Buddha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u="sng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Bagh</a:t>
            </a:r>
            <a:r>
              <a:rPr lang="en-US" sz="2400" b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paintings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Same as Ajanta paintings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2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73457"/>
            <a:ext cx="8596668" cy="51679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u="sng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Ellora</a:t>
            </a:r>
            <a:r>
              <a:rPr lang="en-US" sz="2800" b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paintings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Theme-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Hinduism,Buddhism</a:t>
            </a:r>
            <a:r>
              <a:rPr lang="en-US" sz="2800" dirty="0" smtClean="0">
                <a:latin typeface="Arial Rounded MT Bold" panose="020F0704030504030204" pitchFamily="34" charset="0"/>
              </a:rPr>
              <a:t> and Jainism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Scenes of Ramayana and Mahabharata</a:t>
            </a:r>
            <a:endParaRPr lang="en-US" sz="2800" dirty="0">
              <a:latin typeface="Arial Rounded MT Bold" panose="020F0704030504030204" pitchFamily="34" charset="0"/>
            </a:endParaRP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Shiva as Natraj,battle scenes, elephant in the lotus pond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Techniques same as Ajanta paintings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20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Rounded MT Bold" panose="020F0704030504030204" pitchFamily="34" charset="0"/>
              </a:rPr>
              <a:t>Mural paintings of </a:t>
            </a:r>
            <a:r>
              <a:rPr lang="en-US" b="1" u="sng" dirty="0" err="1" smtClean="0">
                <a:latin typeface="Arial Rounded MT Bold" panose="020F0704030504030204" pitchFamily="34" charset="0"/>
              </a:rPr>
              <a:t>Vijayanagar</a:t>
            </a:r>
            <a:r>
              <a:rPr lang="en-US" b="1" u="sng" dirty="0" smtClean="0">
                <a:latin typeface="Arial Rounded MT Bold" panose="020F0704030504030204" pitchFamily="34" charset="0"/>
              </a:rPr>
              <a:t> empire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u="sng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Lepakshi</a:t>
            </a:r>
            <a:r>
              <a:rPr lang="en-US" sz="2800" b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paintings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Flourished during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Vijayanagara</a:t>
            </a:r>
            <a:r>
              <a:rPr lang="en-US" sz="2800" dirty="0" smtClean="0">
                <a:latin typeface="Arial Rounded MT Bold" panose="020F0704030504030204" pitchFamily="34" charset="0"/>
              </a:rPr>
              <a:t> kingdom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Theme-not religious but secular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Complete absence of primary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colours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Bad quality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Decline in paintings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74" y="2326187"/>
            <a:ext cx="3211276" cy="243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77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 Rounded MT Bold" panose="020F0704030504030204" pitchFamily="34" charset="0"/>
              </a:rPr>
              <a:t>Some of the wall paintings of this declining period in the reign of Prince of Travancore in </a:t>
            </a:r>
            <a:r>
              <a:rPr lang="en-US" sz="2800" dirty="0" smtClean="0">
                <a:latin typeface="Arial Rounded MT Bold" panose="020F0704030504030204" pitchFamily="34" charset="0"/>
              </a:rPr>
              <a:t>Kerala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 </a:t>
            </a:r>
            <a:r>
              <a:rPr lang="en-US" sz="2800" dirty="0">
                <a:latin typeface="Arial Rounded MT Bold" panose="020F0704030504030204" pitchFamily="34" charset="0"/>
              </a:rPr>
              <a:t>in the palaces of Jaipur in Rajasthan and in the </a:t>
            </a:r>
            <a:r>
              <a:rPr lang="en-US" sz="2800" dirty="0" err="1">
                <a:latin typeface="Arial Rounded MT Bold" panose="020F0704030504030204" pitchFamily="34" charset="0"/>
              </a:rPr>
              <a:t>Rangmahal</a:t>
            </a:r>
            <a:r>
              <a:rPr lang="en-US" sz="2800" dirty="0">
                <a:latin typeface="Arial Rounded MT Bold" panose="020F0704030504030204" pitchFamily="34" charset="0"/>
              </a:rPr>
              <a:t> of the </a:t>
            </a:r>
            <a:r>
              <a:rPr lang="en-US" sz="2800" dirty="0" err="1">
                <a:latin typeface="Arial Rounded MT Bold" panose="020F0704030504030204" pitchFamily="34" charset="0"/>
              </a:rPr>
              <a:t>Chamba</a:t>
            </a:r>
            <a:r>
              <a:rPr lang="en-US" sz="2800" dirty="0">
                <a:latin typeface="Arial Rounded MT Bold" panose="020F0704030504030204" pitchFamily="34" charset="0"/>
              </a:rPr>
              <a:t> palace in Himachal Pradesh are worth mentioning.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620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2387" y="1214652"/>
          <a:ext cx="8591787" cy="4827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92038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Miniature painting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Very detailed and small paintings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Executed on very small scale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In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books,manuscripts</a:t>
            </a:r>
            <a:r>
              <a:rPr lang="en-US" sz="2800" dirty="0" smtClean="0">
                <a:latin typeface="Arial Rounded MT Bold" panose="020F0704030504030204" pitchFamily="34" charset="0"/>
              </a:rPr>
              <a:t> or on other material like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paper,cloth</a:t>
            </a:r>
            <a:r>
              <a:rPr lang="en-US" sz="2800" dirty="0" smtClean="0">
                <a:latin typeface="Arial Rounded MT Bold" panose="020F0704030504030204" pitchFamily="34" charset="0"/>
              </a:rPr>
              <a:t> and even glass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0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872" y="2411105"/>
            <a:ext cx="8596668" cy="13208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Arial Rounded MT Bold" panose="020F0704030504030204" pitchFamily="34" charset="0"/>
              </a:rPr>
              <a:t>Slides are available on </a:t>
            </a:r>
            <a:r>
              <a:rPr lang="en-US" sz="5400" b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mrunal.org</a:t>
            </a:r>
            <a:endParaRPr lang="en-US" sz="5400" b="1" u="sng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2341"/>
            <a:ext cx="8596668" cy="1320800"/>
          </a:xfrm>
        </p:spPr>
        <p:txBody>
          <a:bodyPr/>
          <a:lstStyle/>
          <a:p>
            <a:pPr algn="ctr"/>
            <a:r>
              <a:rPr lang="en-US" u="sng" dirty="0">
                <a:latin typeface="Arial Rounded MT Bold" panose="020F0704030504030204" pitchFamily="34" charset="0"/>
              </a:rPr>
              <a:t>TECHNIQUE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146412"/>
            <a:ext cx="9067167" cy="5513695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Arial Rounded MT Bold" panose="020F0704030504030204" pitchFamily="34" charset="0"/>
              </a:rPr>
              <a:t>Paintings </a:t>
            </a:r>
            <a:r>
              <a:rPr lang="en-US" sz="2200" dirty="0">
                <a:latin typeface="Arial Rounded MT Bold" panose="020F0704030504030204" pitchFamily="34" charset="0"/>
              </a:rPr>
              <a:t>were executed in the traditional tempera technique</a:t>
            </a:r>
            <a:r>
              <a:rPr lang="en-US" sz="22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200" dirty="0" smtClean="0">
                <a:latin typeface="Arial Rounded MT Bold" panose="020F0704030504030204" pitchFamily="34" charset="0"/>
              </a:rPr>
              <a:t> </a:t>
            </a:r>
            <a:r>
              <a:rPr lang="en-US" sz="2200" dirty="0">
                <a:latin typeface="Arial Rounded MT Bold" panose="020F0704030504030204" pitchFamily="34" charset="0"/>
              </a:rPr>
              <a:t>After mixing </a:t>
            </a:r>
            <a:r>
              <a:rPr lang="en-US" sz="2200" dirty="0" smtClean="0">
                <a:latin typeface="Arial Rounded MT Bold" panose="020F0704030504030204" pitchFamily="34" charset="0"/>
              </a:rPr>
              <a:t>colors </a:t>
            </a:r>
            <a:r>
              <a:rPr lang="en-US" sz="2200" dirty="0">
                <a:latin typeface="Arial Rounded MT Bold" panose="020F0704030504030204" pitchFamily="34" charset="0"/>
              </a:rPr>
              <a:t>in water along with a binding medium they were applied on the drawing</a:t>
            </a:r>
            <a:r>
              <a:rPr lang="en-US" sz="22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200" dirty="0" smtClean="0">
                <a:latin typeface="Arial Rounded MT Bold" panose="020F0704030504030204" pitchFamily="34" charset="0"/>
              </a:rPr>
              <a:t> </a:t>
            </a:r>
            <a:r>
              <a:rPr lang="en-US" sz="2200" dirty="0">
                <a:latin typeface="Arial Rounded MT Bold" panose="020F0704030504030204" pitchFamily="34" charset="0"/>
              </a:rPr>
              <a:t>First, the sketch was freely drawn in red or black over which a white priming was given</a:t>
            </a:r>
            <a:r>
              <a:rPr lang="en-US" sz="22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200" dirty="0" smtClean="0">
                <a:latin typeface="Arial Rounded MT Bold" panose="020F0704030504030204" pitchFamily="34" charset="0"/>
              </a:rPr>
              <a:t> </a:t>
            </a:r>
            <a:r>
              <a:rPr lang="en-US" sz="2200" dirty="0">
                <a:latin typeface="Arial Rounded MT Bold" panose="020F0704030504030204" pitchFamily="34" charset="0"/>
              </a:rPr>
              <a:t>The surface was thoroughly burnished till the outline showed clearly through it. Then a second outline was drawn with a fine brush. </a:t>
            </a:r>
            <a:endParaRPr lang="en-US" sz="2200" dirty="0" smtClean="0">
              <a:latin typeface="Arial Rounded MT Bold" panose="020F0704030504030204" pitchFamily="34" charset="0"/>
            </a:endParaRPr>
          </a:p>
          <a:p>
            <a:r>
              <a:rPr lang="en-US" sz="2200" dirty="0" smtClean="0">
                <a:latin typeface="Arial Rounded MT Bold" panose="020F0704030504030204" pitchFamily="34" charset="0"/>
              </a:rPr>
              <a:t>First </a:t>
            </a:r>
            <a:r>
              <a:rPr lang="en-US" sz="2200" dirty="0">
                <a:latin typeface="Arial Rounded MT Bold" panose="020F0704030504030204" pitchFamily="34" charset="0"/>
              </a:rPr>
              <a:t>the background was </a:t>
            </a:r>
            <a:r>
              <a:rPr lang="en-US" sz="2200" dirty="0" smtClean="0">
                <a:latin typeface="Arial Rounded MT Bold" panose="020F0704030504030204" pitchFamily="34" charset="0"/>
              </a:rPr>
              <a:t>colored </a:t>
            </a:r>
            <a:r>
              <a:rPr lang="en-US" sz="2200" dirty="0">
                <a:latin typeface="Arial Rounded MT Bold" panose="020F0704030504030204" pitchFamily="34" charset="0"/>
              </a:rPr>
              <a:t>and then the sky, buildings and trees, etc. Figures were painted last of all after which a final outline was drawn</a:t>
            </a:r>
            <a:r>
              <a:rPr lang="en-US" sz="22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200" dirty="0" smtClean="0">
                <a:latin typeface="Arial Rounded MT Bold" panose="020F0704030504030204" pitchFamily="34" charset="0"/>
              </a:rPr>
              <a:t> </a:t>
            </a:r>
            <a:r>
              <a:rPr lang="en-US" sz="2200" dirty="0">
                <a:latin typeface="Arial Rounded MT Bold" panose="020F0704030504030204" pitchFamily="34" charset="0"/>
              </a:rPr>
              <a:t>When copies were made from perforated sketches by rubbing- charcoal powder, the dotted outline took the place of the first drawing</a:t>
            </a:r>
            <a:r>
              <a:rPr lang="en-US" sz="22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200" dirty="0" smtClean="0">
                <a:latin typeface="Arial Rounded MT Bold" panose="020F0704030504030204" pitchFamily="34" charset="0"/>
              </a:rPr>
              <a:t> Colors </a:t>
            </a:r>
            <a:r>
              <a:rPr lang="en-US" sz="2200" dirty="0">
                <a:latin typeface="Arial Rounded MT Bold" panose="020F0704030504030204" pitchFamily="34" charset="0"/>
              </a:rPr>
              <a:t>used in paintings were obtained from minerals and </a:t>
            </a:r>
            <a:r>
              <a:rPr lang="en-US" sz="2200" dirty="0" smtClean="0">
                <a:latin typeface="Arial Rounded MT Bold" panose="020F0704030504030204" pitchFamily="34" charset="0"/>
              </a:rPr>
              <a:t>ochers. </a:t>
            </a:r>
            <a:r>
              <a:rPr lang="en-US" sz="2200" dirty="0">
                <a:latin typeface="Arial Rounded MT Bold" panose="020F0704030504030204" pitchFamily="34" charset="0"/>
              </a:rPr>
              <a:t>Indigo was the vegetable </a:t>
            </a:r>
            <a:r>
              <a:rPr lang="en-US" sz="2200" dirty="0" smtClean="0">
                <a:latin typeface="Arial Rounded MT Bold" panose="020F0704030504030204" pitchFamily="34" charset="0"/>
              </a:rPr>
              <a:t>color. </a:t>
            </a:r>
            <a:r>
              <a:rPr lang="en-US" sz="2200" dirty="0">
                <a:latin typeface="Arial Rounded MT Bold" panose="020F0704030504030204" pitchFamily="34" charset="0"/>
              </a:rPr>
              <a:t>Lac-dye and red carmine were obtained from insects</a:t>
            </a:r>
            <a:r>
              <a:rPr lang="en-US" sz="2200" dirty="0" smtClean="0">
                <a:latin typeface="Arial Rounded MT Bold" panose="020F07040305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88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Rounded MT Bold" panose="020F0704030504030204" pitchFamily="34" charset="0"/>
              </a:rPr>
              <a:t>Technical rule for miniature painting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7857"/>
            <a:ext cx="8596668" cy="425350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Miniature painting’s size should not greater than 25 inch square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The subject must not be painted greater than one sixth of its original size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Paintings are not merely about size but also the level of detail that differentiates it from small paintings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Miniature is derived from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latin</a:t>
            </a:r>
            <a:r>
              <a:rPr lang="en-US" sz="2400" dirty="0" smtClean="0">
                <a:latin typeface="Arial Rounded MT Bold" panose="020F0704030504030204" pitchFamily="34" charset="0"/>
              </a:rPr>
              <a:t> word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minium</a:t>
            </a:r>
            <a:r>
              <a:rPr lang="en-US" sz="2400" dirty="0" smtClean="0">
                <a:latin typeface="Arial Rounded MT Bold" panose="020F0704030504030204" pitchFamily="34" charset="0"/>
              </a:rPr>
              <a:t> meaning red led paint used in illuminated manuscript during renaissance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It has nothing to do with size</a:t>
            </a:r>
          </a:p>
          <a:p>
            <a:endParaRPr lang="en-US" sz="24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10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b="1" u="sng" dirty="0" smtClean="0">
                <a:latin typeface="Arial Rounded MT Bold" panose="020F0704030504030204" pitchFamily="34" charset="0"/>
              </a:rPr>
              <a:t>Features of Indian miniature painting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78173"/>
            <a:ext cx="8596668" cy="440363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Most human characters are shown with side profile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Big eyes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Pointed nose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Women-slim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waste,long</a:t>
            </a:r>
            <a:r>
              <a:rPr lang="en-US" sz="2400" dirty="0" smtClean="0">
                <a:latin typeface="Arial Rounded MT Bold" panose="020F0704030504030204" pitchFamily="34" charset="0"/>
              </a:rPr>
              <a:t> hair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Skin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colour</a:t>
            </a:r>
            <a:r>
              <a:rPr lang="en-US" sz="2400" dirty="0" smtClean="0">
                <a:latin typeface="Arial Rounded MT Bold" panose="020F0704030504030204" pitchFamily="34" charset="0"/>
              </a:rPr>
              <a:t>-brown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Hair and eye-black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Skin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colour</a:t>
            </a:r>
            <a:r>
              <a:rPr lang="en-US" sz="2400" dirty="0" smtClean="0">
                <a:latin typeface="Arial Rounded MT Bold" panose="020F0704030504030204" pitchFamily="34" charset="0"/>
              </a:rPr>
              <a:t> of Krishna-blue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Dress-traditional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indian</a:t>
            </a:r>
            <a:r>
              <a:rPr lang="en-US" sz="2400" dirty="0" smtClean="0">
                <a:latin typeface="Arial Rounded MT Bold" panose="020F0704030504030204" pitchFamily="34" charset="0"/>
              </a:rPr>
              <a:t> dress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Men have turbans on their head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Initially natural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colours</a:t>
            </a:r>
            <a:r>
              <a:rPr lang="en-US" sz="2400" dirty="0" smtClean="0">
                <a:latin typeface="Arial Rounded MT Bold" panose="020F0704030504030204" pitchFamily="34" charset="0"/>
              </a:rPr>
              <a:t> were used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Famous painters-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vaachak,Nihaal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chand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357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Various types of miniature painting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Pal school of painting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Apabhransha school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Mughal painting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Regional schools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277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Pal school of miniature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Lonely human figures found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Mainly manuscript paintings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Initially done on palm leaf, later on paper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Theme-Buddhist and Hinduism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Nature representation-banana and coconut tree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442" y="1270000"/>
            <a:ext cx="3333750" cy="17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79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66807"/>
            <a:ext cx="8596668" cy="1320800"/>
          </a:xfrm>
        </p:spPr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Apabransha</a:t>
            </a:r>
            <a:r>
              <a:rPr lang="en-US" b="1" u="sng" dirty="0" smtClean="0">
                <a:latin typeface="Arial Rounded MT Bold" panose="020F0704030504030204" pitchFamily="34" charset="0"/>
              </a:rPr>
              <a:t> school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37733"/>
            <a:ext cx="8739621" cy="4553756"/>
          </a:xfrm>
        </p:spPr>
        <p:txBody>
          <a:bodyPr/>
          <a:lstStyle/>
          <a:p>
            <a:r>
              <a:rPr lang="en-US" sz="2400" dirty="0" err="1" smtClean="0">
                <a:latin typeface="Arial Rounded MT Bold" panose="020F0704030504030204" pitchFamily="34" charset="0"/>
              </a:rPr>
              <a:t>Mewar</a:t>
            </a:r>
            <a:r>
              <a:rPr lang="en-US" sz="2400" dirty="0" smtClean="0">
                <a:latin typeface="Arial Rounded MT Bold" panose="020F0704030504030204" pitchFamily="34" charset="0"/>
              </a:rPr>
              <a:t> and Gujarat region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Theme-Jain and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Vaishnav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err="1" smtClean="0">
                <a:latin typeface="Arial Rounded MT Bold" panose="020F0704030504030204" pitchFamily="34" charset="0"/>
              </a:rPr>
              <a:t>Charesteristic</a:t>
            </a:r>
            <a:r>
              <a:rPr lang="en-US" sz="2400" dirty="0" smtClean="0">
                <a:latin typeface="Arial Rounded MT Bold" panose="020F0704030504030204" pitchFamily="34" charset="0"/>
              </a:rPr>
              <a:t>-</a:t>
            </a:r>
          </a:p>
          <a:p>
            <a:r>
              <a:rPr lang="en-US" sz="2400" dirty="0" err="1" smtClean="0">
                <a:latin typeface="Arial Rounded MT Bold" panose="020F0704030504030204" pitchFamily="34" charset="0"/>
              </a:rPr>
              <a:t>Bulgin</a:t>
            </a:r>
            <a:r>
              <a:rPr lang="en-US" sz="2400" dirty="0" smtClean="0">
                <a:latin typeface="Arial Rounded MT Bold" panose="020F0704030504030204" pitchFamily="34" charset="0"/>
              </a:rPr>
              <a:t> eyes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Pointed nose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Double chin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Use of bright and gold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colours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Figures are stiff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Animals and birds are represented as toys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53" y="1091821"/>
            <a:ext cx="3902692" cy="249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94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230144"/>
              </p:ext>
            </p:extLst>
          </p:nvPr>
        </p:nvGraphicFramePr>
        <p:xfrm>
          <a:off x="709613" y="763588"/>
          <a:ext cx="8564562" cy="527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9602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Mughal paintings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>
                <a:latin typeface="Arial Rounded MT Bold" panose="020F0704030504030204" pitchFamily="34" charset="0"/>
              </a:rPr>
              <a:t>Indian,Persian</a:t>
            </a:r>
            <a:r>
              <a:rPr lang="en-US" sz="2400" dirty="0" smtClean="0">
                <a:latin typeface="Arial Rounded MT Bold" panose="020F0704030504030204" pitchFamily="34" charset="0"/>
              </a:rPr>
              <a:t> and European influence</a:t>
            </a:r>
          </a:p>
          <a:p>
            <a:pPr marL="0" indent="0">
              <a:buNone/>
            </a:pPr>
            <a:r>
              <a:rPr lang="en-US" sz="2400" b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Features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mostly or generally miniature paintings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Use of brilliant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colours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Accuracy in line drawing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Ornamentation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Variety of themes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Use of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forsightening</a:t>
            </a:r>
            <a:r>
              <a:rPr lang="en-US" sz="2400" dirty="0" smtClean="0">
                <a:latin typeface="Arial Rounded MT Bold" panose="020F0704030504030204" pitchFamily="34" charset="0"/>
              </a:rPr>
              <a:t> technique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27" y="1078173"/>
            <a:ext cx="3620779" cy="30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91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u="sng" dirty="0" smtClean="0">
                <a:latin typeface="Arial Rounded MT Bold" panose="020F0704030504030204" pitchFamily="34" charset="0"/>
              </a:rPr>
              <a:t>Babur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time for painting</a:t>
            </a:r>
          </a:p>
          <a:p>
            <a:r>
              <a:rPr lang="en-US" dirty="0" smtClean="0"/>
              <a:t>Patronized a Persian painter-</a:t>
            </a:r>
            <a:r>
              <a:rPr lang="en-US" dirty="0" err="1" smtClean="0"/>
              <a:t>Bihzad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3600" b="1" u="sng" dirty="0" err="1" smtClean="0">
                <a:solidFill>
                  <a:srgbClr val="92D050"/>
                </a:solidFill>
              </a:rPr>
              <a:t>Humayun</a:t>
            </a:r>
            <a:endParaRPr lang="en-US" sz="3600" b="1" u="sng" dirty="0" smtClean="0">
              <a:solidFill>
                <a:srgbClr val="92D050"/>
              </a:solidFill>
            </a:endParaRPr>
          </a:p>
          <a:p>
            <a:r>
              <a:rPr lang="en-US" dirty="0" smtClean="0"/>
              <a:t>He brought 2 Persian painters-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Abdus</a:t>
            </a:r>
            <a:r>
              <a:rPr lang="en-US" dirty="0" smtClean="0"/>
              <a:t> </a:t>
            </a:r>
            <a:r>
              <a:rPr lang="en-US" dirty="0" err="1" smtClean="0"/>
              <a:t>sammad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Mir </a:t>
            </a:r>
            <a:r>
              <a:rPr lang="en-US" dirty="0" err="1" smtClean="0"/>
              <a:t>sayyed</a:t>
            </a:r>
            <a:r>
              <a:rPr lang="en-US" dirty="0" smtClean="0"/>
              <a:t> Ali</a:t>
            </a:r>
          </a:p>
          <a:p>
            <a:r>
              <a:rPr lang="en-US" dirty="0" smtClean="0"/>
              <a:t>So Persian influence is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66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2" y="227463"/>
            <a:ext cx="8596668" cy="1320800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Akbar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83" y="1014177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Established the separate department for painting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Concept of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karkhana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In the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karkhanas,indian</a:t>
            </a:r>
            <a:r>
              <a:rPr lang="en-US" sz="2400" dirty="0" smtClean="0">
                <a:latin typeface="Arial Rounded MT Bold" panose="020F0704030504030204" pitchFamily="34" charset="0"/>
              </a:rPr>
              <a:t> painters were invited---Indian influence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Features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Famous painters-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Dashwant,Baswan,Kesu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Mostly miniature painting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3D figures</a:t>
            </a:r>
          </a:p>
          <a:p>
            <a:r>
              <a:rPr lang="en-US" sz="2400" dirty="0" err="1" smtClean="0">
                <a:latin typeface="Arial Rounded MT Bold" panose="020F0704030504030204" pitchFamily="34" charset="0"/>
              </a:rPr>
              <a:t>Indian,Persian</a:t>
            </a:r>
            <a:r>
              <a:rPr lang="en-US" sz="2400" dirty="0" smtClean="0">
                <a:latin typeface="Arial Rounded MT Bold" panose="020F0704030504030204" pitchFamily="34" charset="0"/>
              </a:rPr>
              <a:t> and European influence</a:t>
            </a:r>
          </a:p>
          <a:p>
            <a:r>
              <a:rPr lang="en-US" sz="2400" dirty="0" err="1" smtClean="0">
                <a:latin typeface="Arial Rounded MT Bold" panose="020F0704030504030204" pitchFamily="34" charset="0"/>
              </a:rPr>
              <a:t>Caligraphy,forsightening</a:t>
            </a:r>
            <a:r>
              <a:rPr lang="en-US" sz="2400" dirty="0" smtClean="0">
                <a:latin typeface="Arial Rounded MT Bold" panose="020F0704030504030204" pitchFamily="34" charset="0"/>
              </a:rPr>
              <a:t> technique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Theme-fairs and festivals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Combined efforts of painters started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751" y="887863"/>
            <a:ext cx="3072997" cy="1580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829" y="2954563"/>
            <a:ext cx="2299881" cy="357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8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Arial Rounded MT Bold" panose="020F0704030504030204" pitchFamily="34" charset="0"/>
              </a:rPr>
              <a:t>I</a:t>
            </a:r>
            <a:r>
              <a:rPr lang="en-US" b="1" u="sng" dirty="0" smtClean="0">
                <a:latin typeface="Arial Rounded MT Bold" panose="020F0704030504030204" pitchFamily="34" charset="0"/>
              </a:rPr>
              <a:t>ntroduction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We can divide the subject in three parts for our convenience.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523445" y="3142143"/>
          <a:ext cx="6706156" cy="3354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7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Jahangir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Mughal period reached at its climax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Jahangir was naturalist-preferred paintings on the theme of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birds,animals</a:t>
            </a:r>
            <a:r>
              <a:rPr lang="en-US" sz="2400" dirty="0" smtClean="0">
                <a:latin typeface="Arial Rounded MT Bold" panose="020F0704030504030204" pitchFamily="34" charset="0"/>
              </a:rPr>
              <a:t> and other elements of nature like flowers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Portrait painting started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Decorated margins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He had his workshop too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Famous painter-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Ustad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Mansoor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Famous paintings-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zebra,Turkey,maulaana</a:t>
            </a:r>
            <a:r>
              <a:rPr lang="en-US" sz="2400" dirty="0" smtClean="0">
                <a:latin typeface="Arial Rounded MT Bold" panose="020F0704030504030204" pitchFamily="34" charset="0"/>
              </a:rPr>
              <a:t> do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pyaaza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83" y="3175"/>
            <a:ext cx="1800225" cy="253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908" y="2828252"/>
            <a:ext cx="2466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26" y="3175"/>
            <a:ext cx="1762125" cy="20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29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shahjahan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Too much use of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gold,silver</a:t>
            </a:r>
            <a:r>
              <a:rPr lang="en-US" sz="3200" dirty="0" smtClean="0">
                <a:latin typeface="Arial Rounded MT Bold" panose="020F0704030504030204" pitchFamily="34" charset="0"/>
              </a:rPr>
              <a:t> and bright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colours</a:t>
            </a:r>
            <a:endParaRPr lang="en-US" sz="3200" dirty="0" smtClean="0">
              <a:latin typeface="Arial Rounded MT Bold" panose="020F0704030504030204" pitchFamily="34" charset="0"/>
            </a:endParaRP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Reduced liveliness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Artificial look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This unnatural look suggests European influence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Pencil drawing/sketching started</a:t>
            </a:r>
          </a:p>
          <a:p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960" y="609600"/>
            <a:ext cx="1857375" cy="2457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960" y="3794504"/>
            <a:ext cx="17811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29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Aurangzeb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Discouraged paintings 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Dispersal of artists from Mughal court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Hence the concept of regional school started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312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latin typeface="Arial Rounded MT Bold" panose="020F0704030504030204" pitchFamily="34" charset="0"/>
              </a:rPr>
              <a:t>THE DECCANI SCHOOLS (CIRCA 1560-1800 A.D.)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 </a:t>
            </a:r>
            <a:r>
              <a:rPr lang="en-US" sz="2000" dirty="0">
                <a:latin typeface="Arial Rounded MT Bold" panose="020F0704030504030204" pitchFamily="34" charset="0"/>
              </a:rPr>
              <a:t>no pre-Mughal painting from the Deccan are so far known to </a:t>
            </a:r>
            <a:r>
              <a:rPr lang="en-US" sz="2000" dirty="0" smtClean="0">
                <a:latin typeface="Arial Rounded MT Bold" panose="020F0704030504030204" pitchFamily="34" charset="0"/>
              </a:rPr>
              <a:t>exist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it </a:t>
            </a:r>
            <a:r>
              <a:rPr lang="en-US" sz="2000" dirty="0">
                <a:latin typeface="Arial Rounded MT Bold" panose="020F0704030504030204" pitchFamily="34" charset="0"/>
              </a:rPr>
              <a:t>can safely be presumed that sophisticated schools of painting flourished there, making a significant contribution to the development of the Mughal style in North India. </a:t>
            </a:r>
            <a:endParaRPr lang="en-US" sz="2000" dirty="0" smtClean="0">
              <a:latin typeface="Arial Rounded MT Bold" panose="020F0704030504030204" pitchFamily="34" charset="0"/>
            </a:endParaRP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Early </a:t>
            </a:r>
            <a:r>
              <a:rPr lang="en-US" sz="2000" dirty="0" err="1">
                <a:latin typeface="Arial Rounded MT Bold" panose="020F0704030504030204" pitchFamily="34" charset="0"/>
              </a:rPr>
              <a:t>centres</a:t>
            </a:r>
            <a:r>
              <a:rPr lang="en-US" sz="2000" dirty="0">
                <a:latin typeface="Arial Rounded MT Bold" panose="020F0704030504030204" pitchFamily="34" charset="0"/>
              </a:rPr>
              <a:t> of painting in the Deccan, during the 16th and 17th centuries were Ahmednagar, </a:t>
            </a:r>
            <a:r>
              <a:rPr lang="en-US" sz="2000" dirty="0" err="1">
                <a:latin typeface="Arial Rounded MT Bold" panose="020F0704030504030204" pitchFamily="34" charset="0"/>
              </a:rPr>
              <a:t>Bijapur</a:t>
            </a:r>
            <a:r>
              <a:rPr lang="en-US" sz="2000" dirty="0">
                <a:latin typeface="Arial Rounded MT Bold" panose="020F0704030504030204" pitchFamily="34" charset="0"/>
              </a:rPr>
              <a:t> and Golconda. </a:t>
            </a:r>
            <a:endParaRPr lang="en-US" sz="2000" dirty="0" smtClean="0">
              <a:latin typeface="Arial Rounded MT Bold" panose="020F0704030504030204" pitchFamily="34" charset="0"/>
            </a:endParaRP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In </a:t>
            </a:r>
            <a:r>
              <a:rPr lang="en-US" sz="2000" dirty="0">
                <a:latin typeface="Arial Rounded MT Bold" panose="020F0704030504030204" pitchFamily="34" charset="0"/>
              </a:rPr>
              <a:t>the Deccan, painting continued to develop independently of the Mughal style in the beginning. However, later in the 17th and 18th centuries it was increasingly influenced by the Mughal style.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64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/>
            </a:r>
            <a:br>
              <a:rPr lang="en-US" b="1" u="sng" dirty="0" smtClean="0">
                <a:latin typeface="Arial Rounded MT Bold" panose="020F0704030504030204" pitchFamily="34" charset="0"/>
              </a:rPr>
            </a:br>
            <a:r>
              <a:rPr lang="en-US" b="1" u="sng" dirty="0" smtClean="0">
                <a:latin typeface="Arial Rounded MT Bold" panose="020F0704030504030204" pitchFamily="34" charset="0"/>
              </a:rPr>
              <a:t>Regional school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794541"/>
              </p:ext>
            </p:extLst>
          </p:nvPr>
        </p:nvGraphicFramePr>
        <p:xfrm>
          <a:off x="677862" y="2160588"/>
          <a:ext cx="8943809" cy="4499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500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9162"/>
            <a:ext cx="8596668" cy="1320800"/>
          </a:xfrm>
        </p:spPr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Rajasthani</a:t>
            </a:r>
            <a:r>
              <a:rPr lang="en-US" b="1" u="sng" dirty="0" smtClean="0">
                <a:latin typeface="Arial Rounded MT Bold" panose="020F0704030504030204" pitchFamily="34" charset="0"/>
              </a:rPr>
              <a:t> school of painting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49562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Themes based on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hindu</a:t>
            </a:r>
            <a:r>
              <a:rPr lang="en-US" sz="2400" dirty="0" smtClean="0">
                <a:latin typeface="Arial Rounded MT Bold" panose="020F0704030504030204" pitchFamily="34" charset="0"/>
              </a:rPr>
              <a:t> tradition and mythology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Battle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scenes,hunting</a:t>
            </a:r>
            <a:r>
              <a:rPr lang="en-US" sz="2400" dirty="0" smtClean="0">
                <a:latin typeface="Arial Rounded MT Bold" panose="020F0704030504030204" pitchFamily="34" charset="0"/>
              </a:rPr>
              <a:t> scenes and riding scenes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Developed in 3 phases</a:t>
            </a:r>
          </a:p>
          <a:p>
            <a:pPr marL="0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</a:rPr>
              <a:t>(1)1</a:t>
            </a:r>
            <a:r>
              <a:rPr lang="en-US" sz="2400" baseline="30000" dirty="0" smtClean="0">
                <a:latin typeface="Arial Rounded MT Bold" panose="020F0704030504030204" pitchFamily="34" charset="0"/>
              </a:rPr>
              <a:t>st</a:t>
            </a:r>
            <a:r>
              <a:rPr lang="en-US" sz="2400" dirty="0" smtClean="0">
                <a:latin typeface="Arial Rounded MT Bold" panose="020F0704030504030204" pitchFamily="34" charset="0"/>
              </a:rPr>
              <a:t> phase-16</a:t>
            </a:r>
            <a:r>
              <a:rPr lang="en-US" sz="2400" baseline="30000" dirty="0" smtClean="0">
                <a:latin typeface="Arial Rounded MT Bold" panose="020F0704030504030204" pitchFamily="34" charset="0"/>
              </a:rPr>
              <a:t>th</a:t>
            </a:r>
            <a:r>
              <a:rPr lang="en-US" sz="2400" dirty="0" smtClean="0">
                <a:latin typeface="Arial Rounded MT Bold" panose="020F0704030504030204" pitchFamily="34" charset="0"/>
              </a:rPr>
              <a:t> century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Mural paintings-simple and on solid &amp; dark background</a:t>
            </a:r>
          </a:p>
          <a:p>
            <a:pPr marL="0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</a:rPr>
              <a:t>(2)2</a:t>
            </a:r>
            <a:r>
              <a:rPr lang="en-US" sz="2400" baseline="30000" dirty="0" smtClean="0">
                <a:latin typeface="Arial Rounded MT Bold" panose="020F0704030504030204" pitchFamily="34" charset="0"/>
              </a:rPr>
              <a:t>nd</a:t>
            </a:r>
            <a:r>
              <a:rPr lang="en-US" sz="2400" dirty="0" smtClean="0">
                <a:latin typeface="Arial Rounded MT Bold" panose="020F0704030504030204" pitchFamily="34" charset="0"/>
              </a:rPr>
              <a:t> phase-early 17</a:t>
            </a:r>
            <a:r>
              <a:rPr lang="en-US" sz="2400" baseline="30000" dirty="0" smtClean="0">
                <a:latin typeface="Arial Rounded MT Bold" panose="020F0704030504030204" pitchFamily="34" charset="0"/>
              </a:rPr>
              <a:t>th</a:t>
            </a:r>
            <a:r>
              <a:rPr lang="en-US" sz="2400" dirty="0" smtClean="0">
                <a:latin typeface="Arial Rounded MT Bold" panose="020F0704030504030204" pitchFamily="34" charset="0"/>
              </a:rPr>
              <a:t> century</a:t>
            </a:r>
          </a:p>
          <a:p>
            <a:r>
              <a:rPr lang="en-US" sz="2400" dirty="0" err="1" smtClean="0">
                <a:latin typeface="Arial Rounded MT Bold" panose="020F0704030504030204" pitchFamily="34" charset="0"/>
              </a:rPr>
              <a:t>Sophisicated</a:t>
            </a:r>
            <a:r>
              <a:rPr lang="en-US" sz="2400" dirty="0" smtClean="0">
                <a:latin typeface="Arial Rounded MT Bold" panose="020F0704030504030204" pitchFamily="34" charset="0"/>
              </a:rPr>
              <a:t> paintings</a:t>
            </a:r>
          </a:p>
          <a:p>
            <a:pPr marL="0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</a:rPr>
              <a:t>(3)3</a:t>
            </a:r>
            <a:r>
              <a:rPr lang="en-US" sz="2400" baseline="30000" dirty="0" smtClean="0">
                <a:latin typeface="Arial Rounded MT Bold" panose="020F0704030504030204" pitchFamily="34" charset="0"/>
              </a:rPr>
              <a:t>rd</a:t>
            </a:r>
            <a:r>
              <a:rPr lang="en-US" sz="2400" dirty="0" smtClean="0">
                <a:latin typeface="Arial Rounded MT Bold" panose="020F0704030504030204" pitchFamily="34" charset="0"/>
              </a:rPr>
              <a:t> phase-17</a:t>
            </a:r>
            <a:r>
              <a:rPr lang="en-US" sz="2400" baseline="30000" dirty="0" smtClean="0">
                <a:latin typeface="Arial Rounded MT Bold" panose="020F0704030504030204" pitchFamily="34" charset="0"/>
              </a:rPr>
              <a:t>th</a:t>
            </a:r>
            <a:r>
              <a:rPr lang="en-US" sz="2400" dirty="0" smtClean="0">
                <a:latin typeface="Arial Rounded MT Bold" panose="020F0704030504030204" pitchFamily="34" charset="0"/>
              </a:rPr>
              <a:t>-18</a:t>
            </a:r>
            <a:r>
              <a:rPr lang="en-US" sz="2400" baseline="30000" dirty="0" smtClean="0">
                <a:latin typeface="Arial Rounded MT Bold" panose="020F0704030504030204" pitchFamily="34" charset="0"/>
              </a:rPr>
              <a:t>th</a:t>
            </a:r>
            <a:r>
              <a:rPr lang="en-US" sz="2400" dirty="0" smtClean="0">
                <a:latin typeface="Arial Rounded MT Bold" panose="020F0704030504030204" pitchFamily="34" charset="0"/>
              </a:rPr>
              <a:t> century</a:t>
            </a:r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Portrait painting in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rajasthani</a:t>
            </a:r>
            <a:r>
              <a:rPr lang="en-US" sz="2400" dirty="0" smtClean="0">
                <a:latin typeface="Arial Rounded MT Bold" panose="020F0704030504030204" pitchFamily="34" charset="0"/>
              </a:rPr>
              <a:t> style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Mughal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influence,miniature</a:t>
            </a:r>
            <a:r>
              <a:rPr lang="en-US" sz="2400" dirty="0" smtClean="0">
                <a:latin typeface="Arial Rounded MT Bold" panose="020F0704030504030204" pitchFamily="34" charset="0"/>
              </a:rPr>
              <a:t> painting mainly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Representation of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Radha-Krishna,nayak-nayika</a:t>
            </a:r>
            <a:r>
              <a:rPr lang="en-US" sz="2400" dirty="0" smtClean="0">
                <a:latin typeface="Arial Rounded MT Bold" panose="020F0704030504030204" pitchFamily="34" charset="0"/>
              </a:rPr>
              <a:t> and hunting scenes</a:t>
            </a:r>
          </a:p>
        </p:txBody>
      </p:sp>
    </p:spTree>
    <p:extLst>
      <p:ext uri="{BB962C8B-B14F-4D97-AF65-F5344CB8AC3E}">
        <p14:creationId xmlns:p14="http://schemas.microsoft.com/office/powerpoint/2010/main" val="2246598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Malwa</a:t>
            </a:r>
            <a:r>
              <a:rPr lang="en-US" b="1" u="sng" dirty="0" smtClean="0">
                <a:latin typeface="Arial Rounded MT Bold" panose="020F0704030504030204" pitchFamily="34" charset="0"/>
              </a:rPr>
              <a:t> school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Some of the important paintings executed in the </a:t>
            </a:r>
            <a:r>
              <a:rPr lang="en-US" sz="2400" dirty="0" err="1">
                <a:latin typeface="Arial Rounded MT Bold" panose="020F0704030504030204" pitchFamily="34" charset="0"/>
              </a:rPr>
              <a:t>Malwa</a:t>
            </a:r>
            <a:r>
              <a:rPr lang="en-US" sz="2400" dirty="0">
                <a:latin typeface="Arial Rounded MT Bold" panose="020F0704030504030204" pitchFamily="34" charset="0"/>
              </a:rPr>
              <a:t> style are a series of the </a:t>
            </a:r>
            <a:r>
              <a:rPr lang="en-US" sz="2400" i="1" dirty="0" err="1">
                <a:latin typeface="Arial Rounded MT Bold" panose="020F0704030504030204" pitchFamily="34" charset="0"/>
              </a:rPr>
              <a:t>Rasikapriya</a:t>
            </a:r>
            <a:r>
              <a:rPr lang="en-US" sz="2400" i="1" dirty="0">
                <a:latin typeface="Arial Rounded MT Bold" panose="020F0704030504030204" pitchFamily="34" charset="0"/>
              </a:rPr>
              <a:t> </a:t>
            </a:r>
            <a:r>
              <a:rPr lang="en-US" sz="2400" dirty="0">
                <a:latin typeface="Arial Rounded MT Bold" panose="020F0704030504030204" pitchFamily="34" charset="0"/>
              </a:rPr>
              <a:t>dated 1634 </a:t>
            </a:r>
            <a:r>
              <a:rPr lang="en-US" sz="2400" dirty="0" smtClean="0">
                <a:latin typeface="Arial Rounded MT Bold" panose="020F0704030504030204" pitchFamily="34" charset="0"/>
              </a:rPr>
              <a:t>A.D.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a </a:t>
            </a:r>
            <a:r>
              <a:rPr lang="en-US" sz="2400" dirty="0">
                <a:latin typeface="Arial Rounded MT Bold" panose="020F0704030504030204" pitchFamily="34" charset="0"/>
              </a:rPr>
              <a:t>series of the </a:t>
            </a:r>
            <a:r>
              <a:rPr lang="en-US" sz="2400" i="1" dirty="0" err="1">
                <a:latin typeface="Arial Rounded MT Bold" panose="020F0704030504030204" pitchFamily="34" charset="0"/>
              </a:rPr>
              <a:t>Amaru</a:t>
            </a:r>
            <a:r>
              <a:rPr lang="en-US" sz="2400" i="1" dirty="0">
                <a:latin typeface="Arial Rounded MT Bold" panose="020F0704030504030204" pitchFamily="34" charset="0"/>
              </a:rPr>
              <a:t> </a:t>
            </a:r>
            <a:r>
              <a:rPr lang="en-US" sz="2400" i="1" dirty="0" err="1">
                <a:latin typeface="Arial Rounded MT Bold" panose="020F0704030504030204" pitchFamily="34" charset="0"/>
              </a:rPr>
              <a:t>Sataka</a:t>
            </a:r>
            <a:r>
              <a:rPr lang="en-US" sz="2400" i="1" dirty="0">
                <a:latin typeface="Arial Rounded MT Bold" panose="020F0704030504030204" pitchFamily="34" charset="0"/>
              </a:rPr>
              <a:t> </a:t>
            </a:r>
            <a:r>
              <a:rPr lang="en-US" sz="2400" dirty="0">
                <a:latin typeface="Arial Rounded MT Bold" panose="020F0704030504030204" pitchFamily="34" charset="0"/>
              </a:rPr>
              <a:t>painted in 1652 A.D.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26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Mewar</a:t>
            </a:r>
            <a:r>
              <a:rPr lang="en-US" b="1" u="sng" dirty="0" smtClean="0">
                <a:latin typeface="Arial Rounded MT Bold" panose="020F0704030504030204" pitchFamily="34" charset="0"/>
              </a:rPr>
              <a:t> school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Also known as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ragmala</a:t>
            </a:r>
            <a:r>
              <a:rPr lang="en-US" sz="2800" dirty="0" smtClean="0">
                <a:latin typeface="Arial Rounded MT Bold" panose="020F0704030504030204" pitchFamily="34" charset="0"/>
              </a:rPr>
              <a:t> paintings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Paintings were based on Ragas</a:t>
            </a:r>
          </a:p>
          <a:p>
            <a:r>
              <a:rPr lang="en-US" sz="2800" dirty="0" err="1" smtClean="0">
                <a:latin typeface="Arial Rounded MT Bold" panose="020F0704030504030204" pitchFamily="34" charset="0"/>
              </a:rPr>
              <a:t>Paintings,music</a:t>
            </a:r>
            <a:r>
              <a:rPr lang="en-US" sz="2800" dirty="0" smtClean="0">
                <a:latin typeface="Arial Rounded MT Bold" panose="020F0704030504030204" pitchFamily="34" charset="0"/>
              </a:rPr>
              <a:t> and poetry comes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togather</a:t>
            </a:r>
            <a:r>
              <a:rPr lang="en-US" sz="2800" dirty="0" smtClean="0">
                <a:latin typeface="Arial Rounded MT Bold" panose="020F0704030504030204" pitchFamily="34" charset="0"/>
              </a:rPr>
              <a:t> in these paintings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unique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360" y="265148"/>
            <a:ext cx="2851392" cy="356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20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2215"/>
            <a:ext cx="8596668" cy="1320800"/>
          </a:xfrm>
        </p:spPr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Marwar</a:t>
            </a:r>
            <a:r>
              <a:rPr lang="en-US" b="1" u="sng" dirty="0" smtClean="0">
                <a:latin typeface="Arial Rounded MT Bold" panose="020F0704030504030204" pitchFamily="34" charset="0"/>
              </a:rPr>
              <a:t> school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15" y="1146412"/>
            <a:ext cx="8766917" cy="5554637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Theme-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Radha</a:t>
            </a:r>
            <a:r>
              <a:rPr lang="en-US" sz="2000" dirty="0" smtClean="0">
                <a:latin typeface="Arial Rounded MT Bold" panose="020F0704030504030204" pitchFamily="34" charset="0"/>
              </a:rPr>
              <a:t>-Krishna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Liberal use of gold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The face of male and female is similar.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Krishna is painted in blue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Narrow eye-brows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Lotus fatal shaped eyes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Minimum Mughal influence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 miniatures are executed in a primitive and vigorous folk style and are completely uninfluenced by the Mughal style.        .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A large number of miniatures comprising portraits, court scenes, series of the </a:t>
            </a:r>
            <a:r>
              <a:rPr lang="en-US" sz="2000" dirty="0" err="1">
                <a:latin typeface="Arial Rounded MT Bold" panose="020F0704030504030204" pitchFamily="34" charset="0"/>
              </a:rPr>
              <a:t>Ragamala</a:t>
            </a:r>
            <a:r>
              <a:rPr lang="en-US" sz="2000" dirty="0">
                <a:latin typeface="Arial Rounded MT Bold" panose="020F0704030504030204" pitchFamily="34" charset="0"/>
              </a:rPr>
              <a:t> and the </a:t>
            </a:r>
            <a:r>
              <a:rPr lang="en-US" sz="2000" dirty="0" err="1">
                <a:latin typeface="Arial Rounded MT Bold" panose="020F0704030504030204" pitchFamily="34" charset="0"/>
              </a:rPr>
              <a:t>Baramasa</a:t>
            </a:r>
            <a:r>
              <a:rPr lang="en-US" sz="2000" dirty="0">
                <a:latin typeface="Arial Rounded MT Bold" panose="020F0704030504030204" pitchFamily="34" charset="0"/>
              </a:rPr>
              <a:t>, etc. were executed from the 17th to 19th centuries at several </a:t>
            </a:r>
            <a:r>
              <a:rPr lang="en-US" sz="2000" dirty="0" err="1">
                <a:latin typeface="Arial Rounded MT Bold" panose="020F0704030504030204" pitchFamily="34" charset="0"/>
              </a:rPr>
              <a:t>centres</a:t>
            </a:r>
            <a:r>
              <a:rPr lang="en-US" sz="2000" dirty="0">
                <a:latin typeface="Arial Rounded MT Bold" panose="020F0704030504030204" pitchFamily="34" charset="0"/>
              </a:rPr>
              <a:t> of painting like </a:t>
            </a:r>
            <a:r>
              <a:rPr lang="en-US" sz="2000" dirty="0" err="1">
                <a:latin typeface="Arial Rounded MT Bold" panose="020F0704030504030204" pitchFamily="34" charset="0"/>
              </a:rPr>
              <a:t>Pali</a:t>
            </a:r>
            <a:r>
              <a:rPr lang="en-US" sz="2000" dirty="0">
                <a:latin typeface="Arial Rounded MT Bold" panose="020F0704030504030204" pitchFamily="34" charset="0"/>
              </a:rPr>
              <a:t>, Jodhpur and </a:t>
            </a:r>
            <a:r>
              <a:rPr lang="en-US" sz="2000" dirty="0" err="1">
                <a:latin typeface="Arial Rounded MT Bold" panose="020F0704030504030204" pitchFamily="34" charset="0"/>
              </a:rPr>
              <a:t>Nagour</a:t>
            </a:r>
            <a:r>
              <a:rPr lang="en-US" sz="2000" dirty="0">
                <a:latin typeface="Arial Rounded MT Bold" panose="020F0704030504030204" pitchFamily="34" charset="0"/>
              </a:rPr>
              <a:t> etc. in </a:t>
            </a:r>
            <a:r>
              <a:rPr lang="en-US" sz="2000" dirty="0" err="1">
                <a:latin typeface="Arial Rounded MT Bold" panose="020F0704030504030204" pitchFamily="34" charset="0"/>
              </a:rPr>
              <a:t>Marwar</a:t>
            </a:r>
            <a:r>
              <a:rPr lang="en-US" sz="2000" dirty="0">
                <a:latin typeface="Arial Rounded MT Bold" panose="020F0704030504030204" pitchFamily="34" charset="0"/>
              </a:rPr>
              <a:t>.</a:t>
            </a:r>
          </a:p>
          <a:p>
            <a:endParaRPr lang="en-US" sz="2400" dirty="0" smtClean="0">
              <a:latin typeface="Arial Rounded MT Bold" panose="020F0704030504030204" pitchFamily="34" charset="0"/>
            </a:endParaRPr>
          </a:p>
          <a:p>
            <a:endParaRPr lang="en-US" sz="2400" dirty="0" smtClean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813" y="112215"/>
            <a:ext cx="3128613" cy="396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93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Bundi</a:t>
            </a:r>
            <a:r>
              <a:rPr lang="en-US" b="1" u="sng" dirty="0" smtClean="0">
                <a:latin typeface="Arial Rounded MT Bold" panose="020F0704030504030204" pitchFamily="34" charset="0"/>
              </a:rPr>
              <a:t> school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3267"/>
            <a:ext cx="8596668" cy="4308096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Around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Aravalli</a:t>
            </a:r>
            <a:r>
              <a:rPr lang="en-US" sz="2400" dirty="0" smtClean="0">
                <a:latin typeface="Arial Rounded MT Bold" panose="020F0704030504030204" pitchFamily="34" charset="0"/>
              </a:rPr>
              <a:t> range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Sky is painted in different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colours</a:t>
            </a:r>
            <a:r>
              <a:rPr lang="en-US" sz="2400" dirty="0" smtClean="0">
                <a:latin typeface="Arial Rounded MT Bold" panose="020F0704030504030204" pitchFamily="34" charset="0"/>
              </a:rPr>
              <a:t>-mostly-red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colour</a:t>
            </a:r>
            <a:r>
              <a:rPr lang="en-US" sz="2400" dirty="0" smtClean="0">
                <a:latin typeface="Arial Rounded MT Bold" panose="020F0704030504030204" pitchFamily="34" charset="0"/>
              </a:rPr>
              <a:t> ribbon is visible in the sky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Local vegetation is painted in detail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Themes-scenes of pleasure-loving princess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etc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Mostly miniature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Human face-round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Sharp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nose,narrow</a:t>
            </a:r>
            <a:r>
              <a:rPr lang="en-US" sz="2400" dirty="0" smtClean="0">
                <a:latin typeface="Arial Rounded MT Bold" panose="020F0704030504030204" pitchFamily="34" charset="0"/>
              </a:rPr>
              <a:t> eye brows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T</a:t>
            </a:r>
            <a:r>
              <a:rPr lang="en-US" sz="2400" dirty="0" smtClean="0">
                <a:latin typeface="Arial Rounded MT Bold" panose="020F0704030504030204" pitchFamily="34" charset="0"/>
              </a:rPr>
              <a:t>he </a:t>
            </a:r>
            <a:r>
              <a:rPr lang="en-US" sz="2400" dirty="0">
                <a:latin typeface="Arial Rounded MT Bold" panose="020F0704030504030204" pitchFamily="34" charset="0"/>
              </a:rPr>
              <a:t>Mughal influence is visible in the refined drawing of the faces and an element of naturalism in the treatment of the trees. 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The </a:t>
            </a:r>
            <a:r>
              <a:rPr lang="en-US" sz="2400" dirty="0">
                <a:latin typeface="Arial Rounded MT Bold" panose="020F0704030504030204" pitchFamily="34" charset="0"/>
              </a:rPr>
              <a:t>text is written in black against yellow background on the top.</a:t>
            </a:r>
            <a:endParaRPr lang="en-US" sz="2400" dirty="0" smtClean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2173253"/>
            <a:ext cx="2715443" cy="362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4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1.Visual arts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/>
          </p:nvPr>
        </p:nvGraphicFramePr>
        <p:xfrm>
          <a:off x="-627797" y="2548467"/>
          <a:ext cx="7779224" cy="4166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203200"/>
            <a:ext cx="3656389" cy="36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53" y="377588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Arial Rounded MT Bold" panose="020F0704030504030204" pitchFamily="34" charset="0"/>
              </a:rPr>
              <a:t>AMBER </a:t>
            </a:r>
            <a:r>
              <a:rPr lang="en-US" u="sng" dirty="0" smtClean="0">
                <a:latin typeface="Arial Rounded MT Bold" panose="020F0704030504030204" pitchFamily="34" charset="0"/>
              </a:rPr>
              <a:t>– JAIPUR school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The </a:t>
            </a:r>
            <a:r>
              <a:rPr lang="en-US" sz="2400" dirty="0">
                <a:latin typeface="Arial Rounded MT Bold" panose="020F0704030504030204" pitchFamily="34" charset="0"/>
              </a:rPr>
              <a:t>State of Amber had the closest relations with the Mughal Emperors</a:t>
            </a:r>
            <a:r>
              <a:rPr lang="en-US" sz="24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atin typeface="Arial Rounded MT Bold" panose="020F0704030504030204" pitchFamily="34" charset="0"/>
              </a:rPr>
              <a:t>It is generally believed that a school of painting originated at Amber, the old capital of the Amber State, in early 17th century</a:t>
            </a:r>
            <a:r>
              <a:rPr lang="en-US" sz="24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atin typeface="Arial Rounded MT Bold" panose="020F0704030504030204" pitchFamily="34" charset="0"/>
              </a:rPr>
              <a:t>Later on in the 18th century, the </a:t>
            </a:r>
            <a:r>
              <a:rPr lang="en-US" sz="2400" dirty="0" err="1">
                <a:latin typeface="Arial Rounded MT Bold" panose="020F0704030504030204" pitchFamily="34" charset="0"/>
              </a:rPr>
              <a:t>centre</a:t>
            </a:r>
            <a:r>
              <a:rPr lang="en-US" sz="2400" dirty="0">
                <a:latin typeface="Arial Rounded MT Bold" panose="020F0704030504030204" pitchFamily="34" charset="0"/>
              </a:rPr>
              <a:t> of artistic activity shifted to Jaipur, the new capital. 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There </a:t>
            </a:r>
            <a:r>
              <a:rPr lang="en-US" sz="2400" dirty="0">
                <a:latin typeface="Arial Rounded MT Bold" panose="020F0704030504030204" pitchFamily="34" charset="0"/>
              </a:rPr>
              <a:t>is a fairly large number of portraits of the Jaipur rulers and miniatures on other subjects which can definitely be assigned to the Jaipur School.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765780"/>
            <a:ext cx="2430068" cy="33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90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Kotah</a:t>
            </a:r>
            <a:r>
              <a:rPr lang="en-US" b="1" u="sng" dirty="0" smtClean="0">
                <a:latin typeface="Arial Rounded MT Bold" panose="020F0704030504030204" pitchFamily="34" charset="0"/>
              </a:rPr>
              <a:t> school 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A </a:t>
            </a:r>
            <a:r>
              <a:rPr lang="en-US" sz="2800" dirty="0">
                <a:latin typeface="Arial Rounded MT Bold" panose="020F0704030504030204" pitchFamily="34" charset="0"/>
              </a:rPr>
              <a:t>style of painting very much akin to the </a:t>
            </a:r>
            <a:r>
              <a:rPr lang="en-US" sz="2800" dirty="0" err="1">
                <a:latin typeface="Arial Rounded MT Bold" panose="020F0704030504030204" pitchFamily="34" charset="0"/>
              </a:rPr>
              <a:t>Bundi</a:t>
            </a:r>
            <a:r>
              <a:rPr lang="en-US" sz="2800" dirty="0">
                <a:latin typeface="Arial Rounded MT Bold" panose="020F0704030504030204" pitchFamily="34" charset="0"/>
              </a:rPr>
              <a:t> style also prevailed in </a:t>
            </a:r>
            <a:r>
              <a:rPr lang="en-US" sz="2800" dirty="0" err="1">
                <a:latin typeface="Arial Rounded MT Bold" panose="020F0704030504030204" pitchFamily="34" charset="0"/>
              </a:rPr>
              <a:t>Kotah</a:t>
            </a:r>
            <a:r>
              <a:rPr lang="en-US" sz="2800" dirty="0">
                <a:latin typeface="Arial Rounded MT Bold" panose="020F0704030504030204" pitchFamily="34" charset="0"/>
              </a:rPr>
              <a:t> a place near </a:t>
            </a:r>
            <a:r>
              <a:rPr lang="en-US" sz="2800" dirty="0" err="1">
                <a:latin typeface="Arial Rounded MT Bold" panose="020F0704030504030204" pitchFamily="34" charset="0"/>
              </a:rPr>
              <a:t>Bundi</a:t>
            </a:r>
            <a:r>
              <a:rPr lang="en-US" sz="2800" dirty="0">
                <a:latin typeface="Arial Rounded MT Bold" panose="020F0704030504030204" pitchFamily="34" charset="0"/>
              </a:rPr>
              <a:t>, during the late 18th and 19th centuries</a:t>
            </a:r>
            <a:r>
              <a:rPr lang="en-US" sz="28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 </a:t>
            </a:r>
            <a:r>
              <a:rPr lang="en-US" sz="2800" dirty="0">
                <a:latin typeface="Arial Rounded MT Bold" panose="020F0704030504030204" pitchFamily="34" charset="0"/>
              </a:rPr>
              <a:t>Themes of tiger and bear hunt were very popular at </a:t>
            </a:r>
            <a:r>
              <a:rPr lang="en-US" sz="2800" dirty="0" err="1">
                <a:latin typeface="Arial Rounded MT Bold" panose="020F0704030504030204" pitchFamily="34" charset="0"/>
              </a:rPr>
              <a:t>Kotah</a:t>
            </a:r>
            <a:r>
              <a:rPr lang="en-US" sz="28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 </a:t>
            </a:r>
            <a:r>
              <a:rPr lang="en-US" sz="2800" dirty="0">
                <a:latin typeface="Arial Rounded MT Bold" panose="020F0704030504030204" pitchFamily="34" charset="0"/>
              </a:rPr>
              <a:t>In </a:t>
            </a:r>
            <a:r>
              <a:rPr lang="en-US" sz="2800" dirty="0" err="1">
                <a:latin typeface="Arial Rounded MT Bold" panose="020F0704030504030204" pitchFamily="34" charset="0"/>
              </a:rPr>
              <a:t>Kotah</a:t>
            </a:r>
            <a:r>
              <a:rPr lang="en-US" sz="2800" dirty="0">
                <a:latin typeface="Arial Rounded MT Bold" panose="020F0704030504030204" pitchFamily="34" charset="0"/>
              </a:rPr>
              <a:t> paintings, most of the space is occupied by the hilly jungle which has been rendered with a unique charm.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22" y="1255594"/>
            <a:ext cx="2106223" cy="29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72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Bikaner school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0437"/>
            <a:ext cx="8596668" cy="4690234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Bikaner </a:t>
            </a:r>
            <a:r>
              <a:rPr lang="en-US" sz="2400" dirty="0">
                <a:latin typeface="Arial Rounded MT Bold" panose="020F0704030504030204" pitchFamily="34" charset="0"/>
              </a:rPr>
              <a:t>was one of the States which had close relations with the </a:t>
            </a:r>
            <a:r>
              <a:rPr lang="en-US" sz="2400" dirty="0" smtClean="0">
                <a:latin typeface="Arial Rounded MT Bold" panose="020F0704030504030204" pitchFamily="34" charset="0"/>
              </a:rPr>
              <a:t>Mughals.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Some </a:t>
            </a:r>
            <a:r>
              <a:rPr lang="en-US" sz="2400" dirty="0">
                <a:latin typeface="Arial Rounded MT Bold" panose="020F0704030504030204" pitchFamily="34" charset="0"/>
              </a:rPr>
              <a:t>of the Mughal artists during the later half of the 17th century were given patronage by the Bikaner court 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They were </a:t>
            </a:r>
            <a:r>
              <a:rPr lang="en-US" sz="2400" dirty="0">
                <a:latin typeface="Arial Rounded MT Bold" panose="020F0704030504030204" pitchFamily="34" charset="0"/>
              </a:rPr>
              <a:t>responsible for the introduction of a new style of painting having much similarity with the Mughal and the </a:t>
            </a:r>
            <a:r>
              <a:rPr lang="en-US" sz="2400" dirty="0" err="1">
                <a:latin typeface="Arial Rounded MT Bold" panose="020F0704030504030204" pitchFamily="34" charset="0"/>
              </a:rPr>
              <a:t>Deccani</a:t>
            </a:r>
            <a:r>
              <a:rPr lang="en-US" sz="2400" dirty="0">
                <a:latin typeface="Arial Rounded MT Bold" panose="020F0704030504030204" pitchFamily="34" charset="0"/>
              </a:rPr>
              <a:t> styles</a:t>
            </a:r>
            <a:r>
              <a:rPr lang="en-US" sz="24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atin typeface="Arial Rounded MT Bold" panose="020F0704030504030204" pitchFamily="34" charset="0"/>
              </a:rPr>
              <a:t>One important artist Ali Raza "the </a:t>
            </a:r>
            <a:r>
              <a:rPr lang="en-US" sz="2400" dirty="0" err="1">
                <a:latin typeface="Arial Rounded MT Bold" panose="020F0704030504030204" pitchFamily="34" charset="0"/>
              </a:rPr>
              <a:t>Ustad</a:t>
            </a:r>
            <a:r>
              <a:rPr lang="en-US" sz="2400" dirty="0">
                <a:latin typeface="Arial Rounded MT Bold" panose="020F0704030504030204" pitchFamily="34" charset="0"/>
              </a:rPr>
              <a:t> (master) of Delhi", was employed by Raja Karan Singh of Bikaner in about 1650 A.D</a:t>
            </a:r>
            <a:r>
              <a:rPr lang="en-US" sz="24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atin typeface="Arial Rounded MT Bold" panose="020F0704030504030204" pitchFamily="34" charset="0"/>
              </a:rPr>
              <a:t>Some other noteworthy artists who worked at the Bikaner court were </a:t>
            </a:r>
            <a:r>
              <a:rPr lang="en-US" sz="2400" dirty="0" err="1">
                <a:latin typeface="Arial Rounded MT Bold" panose="020F0704030504030204" pitchFamily="34" charset="0"/>
              </a:rPr>
              <a:t>Ruknuddin</a:t>
            </a:r>
            <a:r>
              <a:rPr lang="en-US" sz="2400" dirty="0">
                <a:latin typeface="Arial Rounded MT Bold" panose="020F0704030504030204" pitchFamily="34" charset="0"/>
              </a:rPr>
              <a:t> and his son </a:t>
            </a:r>
            <a:r>
              <a:rPr lang="en-US" sz="2400" dirty="0" err="1">
                <a:latin typeface="Arial Rounded MT Bold" panose="020F0704030504030204" pitchFamily="34" charset="0"/>
              </a:rPr>
              <a:t>Shahadin</a:t>
            </a:r>
            <a:r>
              <a:rPr lang="en-US" sz="2400" dirty="0">
                <a:latin typeface="Arial Rounded MT Bold" panose="020F070403050403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418" y="1419367"/>
            <a:ext cx="1480913" cy="27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80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43" y="104633"/>
            <a:ext cx="8596668" cy="1320800"/>
          </a:xfrm>
        </p:spPr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Kishangarh</a:t>
            </a:r>
            <a:r>
              <a:rPr lang="en-US" b="1" u="sng" dirty="0" smtClean="0">
                <a:latin typeface="Arial Rounded MT Bold" panose="020F0704030504030204" pitchFamily="34" charset="0"/>
              </a:rPr>
              <a:t> school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4" y="777922"/>
            <a:ext cx="9962866" cy="58275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During the second quarter of the 18th century, there developed the most charming school of </a:t>
            </a:r>
            <a:r>
              <a:rPr lang="en-US" sz="2400" dirty="0" err="1">
                <a:latin typeface="Arial Rounded MT Bold" panose="020F0704030504030204" pitchFamily="34" charset="0"/>
              </a:rPr>
              <a:t>Rajasthani</a:t>
            </a:r>
            <a:r>
              <a:rPr lang="en-US" sz="2400" dirty="0">
                <a:latin typeface="Arial Rounded MT Bold" panose="020F0704030504030204" pitchFamily="34" charset="0"/>
              </a:rPr>
              <a:t> painting in </a:t>
            </a:r>
            <a:r>
              <a:rPr lang="en-US" sz="2400" dirty="0" err="1">
                <a:latin typeface="Arial Rounded MT Bold" panose="020F0704030504030204" pitchFamily="34" charset="0"/>
              </a:rPr>
              <a:t>Kishengarh</a:t>
            </a:r>
            <a:r>
              <a:rPr lang="en-US" sz="2400" dirty="0">
                <a:latin typeface="Arial Rounded MT Bold" panose="020F0704030504030204" pitchFamily="34" charset="0"/>
              </a:rPr>
              <a:t> under the patronage of Raja Savant Singh (1748-1757 A.D</a:t>
            </a:r>
            <a:r>
              <a:rPr lang="en-US" sz="2400" dirty="0" smtClean="0">
                <a:latin typeface="Arial Rounded MT Bold" panose="020F0704030504030204" pitchFamily="34" charset="0"/>
              </a:rPr>
              <a:t>.)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 He </a:t>
            </a:r>
            <a:r>
              <a:rPr lang="en-US" sz="2400" dirty="0">
                <a:latin typeface="Arial Rounded MT Bold" panose="020F0704030504030204" pitchFamily="34" charset="0"/>
              </a:rPr>
              <a:t>wrote devotional poetry in praise of Krishna, under the assumed name of </a:t>
            </a:r>
            <a:r>
              <a:rPr lang="en-US" sz="2400" dirty="0" err="1">
                <a:latin typeface="Arial Rounded MT Bold" panose="020F0704030504030204" pitchFamily="34" charset="0"/>
              </a:rPr>
              <a:t>Nagari</a:t>
            </a:r>
            <a:r>
              <a:rPr lang="en-US" sz="2400" dirty="0">
                <a:latin typeface="Arial Rounded MT Bold" panose="020F0704030504030204" pitchFamily="34" charset="0"/>
              </a:rPr>
              <a:t> Das</a:t>
            </a:r>
            <a:r>
              <a:rPr lang="en-US" sz="24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atin typeface="Arial Rounded MT Bold" panose="020F0704030504030204" pitchFamily="34" charset="0"/>
              </a:rPr>
              <a:t>Unfortunately only a small number of </a:t>
            </a:r>
            <a:r>
              <a:rPr lang="en-US" sz="2400" dirty="0" err="1">
                <a:latin typeface="Arial Rounded MT Bold" panose="020F0704030504030204" pitchFamily="34" charset="0"/>
              </a:rPr>
              <a:t>Kishengarh</a:t>
            </a:r>
            <a:r>
              <a:rPr lang="en-US" sz="2400" dirty="0">
                <a:latin typeface="Arial Rounded MT Bold" panose="020F0704030504030204" pitchFamily="34" charset="0"/>
              </a:rPr>
              <a:t> miniatures are available. 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Most </a:t>
            </a:r>
            <a:r>
              <a:rPr lang="en-US" sz="2400" dirty="0">
                <a:latin typeface="Arial Rounded MT Bold" panose="020F0704030504030204" pitchFamily="34" charset="0"/>
              </a:rPr>
              <a:t>of them are believed to have been done by the master painter </a:t>
            </a:r>
            <a:r>
              <a:rPr lang="en-US" sz="2400" dirty="0" err="1">
                <a:latin typeface="Arial Rounded MT Bold" panose="020F0704030504030204" pitchFamily="34" charset="0"/>
              </a:rPr>
              <a:t>Nihal</a:t>
            </a:r>
            <a:r>
              <a:rPr lang="en-US" sz="2400" dirty="0">
                <a:latin typeface="Arial Rounded MT Bold" panose="020F0704030504030204" pitchFamily="34" charset="0"/>
              </a:rPr>
              <a:t> Chand who, in his works, has been able to create visual images of his master's lyrical compositions</a:t>
            </a:r>
            <a:r>
              <a:rPr lang="en-US" sz="24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atin typeface="Arial Rounded MT Bold" panose="020F0704030504030204" pitchFamily="34" charset="0"/>
              </a:rPr>
              <a:t>The artist has executed types of human figures, delicately drawn, with slender bodies and </a:t>
            </a:r>
            <a:r>
              <a:rPr lang="en-US" sz="2400" dirty="0" err="1">
                <a:latin typeface="Arial Rounded MT Bold" panose="020F0704030504030204" pitchFamily="34" charset="0"/>
              </a:rPr>
              <a:t>uptilted</a:t>
            </a:r>
            <a:r>
              <a:rPr lang="en-US" sz="2400" dirty="0">
                <a:latin typeface="Arial Rounded MT Bold" panose="020F0704030504030204" pitchFamily="34" charset="0"/>
              </a:rPr>
              <a:t> eyes.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The </a:t>
            </a:r>
            <a:r>
              <a:rPr lang="en-US" sz="2400" dirty="0">
                <a:latin typeface="Arial Rounded MT Bold" panose="020F0704030504030204" pitchFamily="34" charset="0"/>
              </a:rPr>
              <a:t>painting is marked by delicate drawing, fine modelling of the human figures and cows and the broad vista of landscape showing a stream, rows of overlapping trees, and architecture. 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The </a:t>
            </a:r>
            <a:r>
              <a:rPr lang="en-US" sz="2400" dirty="0">
                <a:latin typeface="Arial Rounded MT Bold" panose="020F0704030504030204" pitchFamily="34" charset="0"/>
              </a:rPr>
              <a:t>artist has displayed a masterly skill in the grouping of many figures in the miniature. The painting has a golden inner border. It is ascribed to the middle of the 18th century and may be the work of </a:t>
            </a:r>
            <a:r>
              <a:rPr lang="en-US" sz="2400" dirty="0" err="1">
                <a:latin typeface="Arial Rounded MT Bold" panose="020F0704030504030204" pitchFamily="34" charset="0"/>
              </a:rPr>
              <a:t>Nihal</a:t>
            </a:r>
            <a:r>
              <a:rPr lang="en-US" sz="2400" dirty="0">
                <a:latin typeface="Arial Rounded MT Bold" panose="020F0704030504030204" pitchFamily="34" charset="0"/>
              </a:rPr>
              <a:t> Chand the famous artist of </a:t>
            </a:r>
            <a:r>
              <a:rPr lang="en-US" sz="2400" dirty="0" err="1">
                <a:latin typeface="Arial Rounded MT Bold" panose="020F0704030504030204" pitchFamily="34" charset="0"/>
              </a:rPr>
              <a:t>Kishengarh</a:t>
            </a:r>
            <a:r>
              <a:rPr lang="en-US" sz="2400" dirty="0">
                <a:latin typeface="Arial Rounded MT Bold" panose="020F070403050403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415" y="777922"/>
            <a:ext cx="2224585" cy="32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4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995884"/>
              </p:ext>
            </p:extLst>
          </p:nvPr>
        </p:nvGraphicFramePr>
        <p:xfrm>
          <a:off x="677863" y="286604"/>
          <a:ext cx="9325946" cy="6441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1498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Pahari school of painting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Started in 7-18</a:t>
            </a:r>
            <a:r>
              <a:rPr lang="en-US" sz="2800" baseline="30000" dirty="0" smtClean="0">
                <a:latin typeface="Arial Rounded MT Bold" panose="020F0704030504030204" pitchFamily="34" charset="0"/>
              </a:rPr>
              <a:t>th</a:t>
            </a:r>
            <a:r>
              <a:rPr lang="en-US" sz="2800" dirty="0" smtClean="0">
                <a:latin typeface="Arial Rounded MT Bold" panose="020F0704030504030204" pitchFamily="34" charset="0"/>
              </a:rPr>
              <a:t> century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Mostly miniature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Discovered by Met calf in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kangra</a:t>
            </a:r>
            <a:r>
              <a:rPr lang="en-US" sz="2800" dirty="0" smtClean="0">
                <a:latin typeface="Arial Rounded MT Bold" panose="020F0704030504030204" pitchFamily="34" charset="0"/>
              </a:rPr>
              <a:t> valley(1836)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Pahari school has 2 influence-Mughal and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rajasthani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Theme-boyhood pranks of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Krishna,delicate</a:t>
            </a:r>
            <a:r>
              <a:rPr lang="en-US" sz="2800" dirty="0" smtClean="0">
                <a:latin typeface="Arial Rounded MT Bold" panose="020F0704030504030204" pitchFamily="34" charset="0"/>
              </a:rPr>
              <a:t> grace of Indian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womanhood,radha</a:t>
            </a:r>
            <a:r>
              <a:rPr lang="en-US" sz="2800" dirty="0" smtClean="0">
                <a:latin typeface="Arial Rounded MT Bold" panose="020F0704030504030204" pitchFamily="34" charset="0"/>
              </a:rPr>
              <a:t>-Krishna love scenes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74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856" y="0"/>
            <a:ext cx="8596668" cy="1320800"/>
          </a:xfrm>
        </p:spPr>
        <p:txBody>
          <a:bodyPr/>
          <a:lstStyle/>
          <a:p>
            <a:pPr algn="ctr"/>
            <a:r>
              <a:rPr lang="en-US" u="sng" dirty="0" smtClean="0">
                <a:latin typeface="Arial Rounded MT Bold" panose="020F0704030504030204" pitchFamily="34" charset="0"/>
              </a:rPr>
              <a:t>BASOHLI school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14400"/>
            <a:ext cx="8589497" cy="5527343"/>
          </a:xfrm>
        </p:spPr>
        <p:txBody>
          <a:bodyPr>
            <a:normAutofit fontScale="92500"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The </a:t>
            </a:r>
            <a:r>
              <a:rPr lang="en-US" sz="2000" dirty="0">
                <a:latin typeface="Arial Rounded MT Bold" panose="020F0704030504030204" pitchFamily="34" charset="0"/>
              </a:rPr>
              <a:t>earliest </a:t>
            </a:r>
            <a:r>
              <a:rPr lang="en-US" sz="2000" dirty="0" err="1">
                <a:latin typeface="Arial Rounded MT Bold" panose="020F0704030504030204" pitchFamily="34" charset="0"/>
              </a:rPr>
              <a:t>centre</a:t>
            </a:r>
            <a:r>
              <a:rPr lang="en-US" sz="2000" dirty="0">
                <a:latin typeface="Arial Rounded MT Bold" panose="020F0704030504030204" pitchFamily="34" charset="0"/>
              </a:rPr>
              <a:t> of painting in the Pahari region was </a:t>
            </a:r>
            <a:r>
              <a:rPr lang="en-US" sz="2000" dirty="0" err="1">
                <a:latin typeface="Arial Rounded MT Bold" panose="020F0704030504030204" pitchFamily="34" charset="0"/>
              </a:rPr>
              <a:t>Basohli</a:t>
            </a:r>
            <a:r>
              <a:rPr lang="en-US" sz="2000" dirty="0">
                <a:latin typeface="Arial Rounded MT Bold" panose="020F0704030504030204" pitchFamily="34" charset="0"/>
              </a:rPr>
              <a:t> where under the patronage of Raja </a:t>
            </a:r>
            <a:r>
              <a:rPr lang="en-US" sz="2000" dirty="0" err="1">
                <a:latin typeface="Arial Rounded MT Bold" panose="020F0704030504030204" pitchFamily="34" charset="0"/>
              </a:rPr>
              <a:t>Kripal</a:t>
            </a:r>
            <a:r>
              <a:rPr lang="en-US" sz="2000" dirty="0">
                <a:latin typeface="Arial Rounded MT Bold" panose="020F0704030504030204" pitchFamily="34" charset="0"/>
              </a:rPr>
              <a:t> Pal, an artist named </a:t>
            </a:r>
            <a:r>
              <a:rPr lang="en-US" sz="2000" dirty="0" err="1">
                <a:latin typeface="Arial Rounded MT Bold" panose="020F0704030504030204" pitchFamily="34" charset="0"/>
              </a:rPr>
              <a:t>Devidasa</a:t>
            </a:r>
            <a:r>
              <a:rPr lang="en-US" sz="2000" dirty="0">
                <a:latin typeface="Arial Rounded MT Bold" panose="020F0704030504030204" pitchFamily="34" charset="0"/>
              </a:rPr>
              <a:t> executed miniatures in the form of the </a:t>
            </a:r>
            <a:r>
              <a:rPr lang="en-US" sz="2000" i="1" dirty="0" err="1">
                <a:latin typeface="Arial Rounded MT Bold" panose="020F0704030504030204" pitchFamily="34" charset="0"/>
              </a:rPr>
              <a:t>Rasamanjari</a:t>
            </a:r>
            <a:r>
              <a:rPr lang="en-US" sz="2000" i="1" dirty="0">
                <a:latin typeface="Arial Rounded MT Bold" panose="020F0704030504030204" pitchFamily="34" charset="0"/>
              </a:rPr>
              <a:t> </a:t>
            </a:r>
            <a:r>
              <a:rPr lang="en-US" sz="2000" dirty="0">
                <a:latin typeface="Arial Rounded MT Bold" panose="020F0704030504030204" pitchFamily="34" charset="0"/>
              </a:rPr>
              <a:t>illustrations 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The </a:t>
            </a:r>
            <a:r>
              <a:rPr lang="en-US" sz="2000" dirty="0" err="1">
                <a:latin typeface="Arial Rounded MT Bold" panose="020F0704030504030204" pitchFamily="34" charset="0"/>
              </a:rPr>
              <a:t>Basohli</a:t>
            </a:r>
            <a:r>
              <a:rPr lang="en-US" sz="2000" dirty="0">
                <a:latin typeface="Arial Rounded MT Bold" panose="020F0704030504030204" pitchFamily="34" charset="0"/>
              </a:rPr>
              <a:t> style of painting is </a:t>
            </a:r>
            <a:r>
              <a:rPr lang="en-US" sz="2000" dirty="0" err="1">
                <a:latin typeface="Arial Rounded MT Bold" panose="020F0704030504030204" pitchFamily="34" charset="0"/>
              </a:rPr>
              <a:t>characterised</a:t>
            </a:r>
            <a:r>
              <a:rPr lang="en-US" sz="2000" dirty="0">
                <a:latin typeface="Arial Rounded MT Bold" panose="020F0704030504030204" pitchFamily="34" charset="0"/>
              </a:rPr>
              <a:t> by vigorous and bold line and strong glowing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colours</a:t>
            </a:r>
            <a:endParaRPr lang="en-US" sz="2000" dirty="0" smtClean="0">
              <a:latin typeface="Arial Rounded MT Bold" panose="020F0704030504030204" pitchFamily="34" charset="0"/>
            </a:endParaRP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An </a:t>
            </a:r>
            <a:r>
              <a:rPr lang="en-US" sz="2000" dirty="0">
                <a:latin typeface="Arial Rounded MT Bold" panose="020F0704030504030204" pitchFamily="34" charset="0"/>
              </a:rPr>
              <a:t>illustration from a series of Gita </a:t>
            </a:r>
            <a:r>
              <a:rPr lang="en-US" sz="2000" dirty="0" err="1">
                <a:latin typeface="Arial Rounded MT Bold" panose="020F0704030504030204" pitchFamily="34" charset="0"/>
              </a:rPr>
              <a:t>Govinda</a:t>
            </a:r>
            <a:r>
              <a:rPr lang="en-US" sz="2000" dirty="0">
                <a:latin typeface="Arial Rounded MT Bold" panose="020F0704030504030204" pitchFamily="34" charset="0"/>
              </a:rPr>
              <a:t> painted by artist </a:t>
            </a:r>
            <a:r>
              <a:rPr lang="en-US" sz="2000" dirty="0" err="1">
                <a:latin typeface="Arial Rounded MT Bold" panose="020F0704030504030204" pitchFamily="34" charset="0"/>
              </a:rPr>
              <a:t>Manaku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smtClean="0">
                <a:latin typeface="Arial Rounded MT Bold" panose="020F0704030504030204" pitchFamily="34" charset="0"/>
              </a:rPr>
              <a:t>shows </a:t>
            </a:r>
            <a:r>
              <a:rPr lang="en-US" sz="2000" dirty="0">
                <a:latin typeface="Arial Rounded MT Bold" panose="020F0704030504030204" pitchFamily="34" charset="0"/>
              </a:rPr>
              <a:t>further development of the </a:t>
            </a:r>
            <a:r>
              <a:rPr lang="en-US" sz="2000" dirty="0" err="1">
                <a:latin typeface="Arial Rounded MT Bold" panose="020F0704030504030204" pitchFamily="34" charset="0"/>
              </a:rPr>
              <a:t>Basohli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smtClean="0">
                <a:latin typeface="Arial Rounded MT Bold" panose="020F0704030504030204" pitchFamily="34" charset="0"/>
              </a:rPr>
              <a:t>style depicts </a:t>
            </a:r>
            <a:r>
              <a:rPr lang="en-US" sz="2000" dirty="0">
                <a:latin typeface="Arial Rounded MT Bold" panose="020F0704030504030204" pitchFamily="34" charset="0"/>
              </a:rPr>
              <a:t>Krishna in the company of </a:t>
            </a:r>
            <a:r>
              <a:rPr lang="en-US" sz="2000" dirty="0" err="1">
                <a:latin typeface="Arial Rounded MT Bold" panose="020F0704030504030204" pitchFamily="34" charset="0"/>
              </a:rPr>
              <a:t>gopis</a:t>
            </a:r>
            <a:r>
              <a:rPr lang="en-US" sz="2000" dirty="0">
                <a:latin typeface="Arial Rounded MT Bold" panose="020F0704030504030204" pitchFamily="34" charset="0"/>
              </a:rPr>
              <a:t> in a grove on the bank of a river.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There is a change in the facial type which becomes a little heavier and also in the tree forms which assume a somewhat naturalistic character, which may be due to the influence of the Mughal </a:t>
            </a:r>
            <a:r>
              <a:rPr lang="en-US" sz="2000" dirty="0" smtClean="0">
                <a:latin typeface="Arial Rounded MT Bold" panose="020F0704030504030204" pitchFamily="34" charset="0"/>
              </a:rPr>
              <a:t>painting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 </a:t>
            </a:r>
            <a:r>
              <a:rPr lang="en-US" sz="2000" dirty="0">
                <a:latin typeface="Arial Rounded MT Bold" panose="020F0704030504030204" pitchFamily="34" charset="0"/>
              </a:rPr>
              <a:t>Otherwise, the general features of the </a:t>
            </a:r>
            <a:r>
              <a:rPr lang="en-US" sz="2000" dirty="0" err="1">
                <a:latin typeface="Arial Rounded MT Bold" panose="020F0704030504030204" pitchFamily="34" charset="0"/>
              </a:rPr>
              <a:t>Basohli</a:t>
            </a:r>
            <a:r>
              <a:rPr lang="en-US" sz="2000" dirty="0">
                <a:latin typeface="Arial Rounded MT Bold" panose="020F0704030504030204" pitchFamily="34" charset="0"/>
              </a:rPr>
              <a:t> style like the use of strong and contrasting </a:t>
            </a:r>
            <a:r>
              <a:rPr lang="en-US" sz="2000" dirty="0" err="1">
                <a:latin typeface="Arial Rounded MT Bold" panose="020F0704030504030204" pitchFamily="34" charset="0"/>
              </a:rPr>
              <a:t>colours</a:t>
            </a:r>
            <a:r>
              <a:rPr lang="en-US" sz="2000" dirty="0">
                <a:latin typeface="Arial Rounded MT Bold" panose="020F0704030504030204" pitchFamily="34" charset="0"/>
              </a:rPr>
              <a:t>, monochrome background, large eyes, bold drawing, use of beetles wings for showing diamonds in ornaments, narrow sky and the red border are observable in this miniature also.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660400"/>
            <a:ext cx="28829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02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6645"/>
            <a:ext cx="8596668" cy="1320800"/>
          </a:xfrm>
        </p:spPr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Guler</a:t>
            </a:r>
            <a:r>
              <a:rPr lang="en-US" b="1" u="sng" dirty="0" smtClean="0">
                <a:latin typeface="Arial Rounded MT Bold" panose="020F0704030504030204" pitchFamily="34" charset="0"/>
              </a:rPr>
              <a:t> school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0311"/>
            <a:ext cx="8596668" cy="45810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The last phase of the </a:t>
            </a:r>
            <a:r>
              <a:rPr lang="en-US" sz="2400" dirty="0" err="1">
                <a:latin typeface="Arial Rounded MT Bold" panose="020F0704030504030204" pitchFamily="34" charset="0"/>
              </a:rPr>
              <a:t>Basohli</a:t>
            </a:r>
            <a:r>
              <a:rPr lang="en-US" sz="2400" dirty="0">
                <a:latin typeface="Arial Rounded MT Bold" panose="020F0704030504030204" pitchFamily="34" charset="0"/>
              </a:rPr>
              <a:t> style was closely followed by the Jammu group. of paintings mainly consisting of portraits of Raja </a:t>
            </a:r>
            <a:r>
              <a:rPr lang="en-US" sz="2400" dirty="0" err="1">
                <a:latin typeface="Arial Rounded MT Bold" panose="020F0704030504030204" pitchFamily="34" charset="0"/>
              </a:rPr>
              <a:t>Balwant</a:t>
            </a:r>
            <a:r>
              <a:rPr lang="en-US" sz="2400" dirty="0">
                <a:latin typeface="Arial Rounded MT Bold" panose="020F0704030504030204" pitchFamily="34" charset="0"/>
              </a:rPr>
              <a:t> Singh of </a:t>
            </a:r>
            <a:r>
              <a:rPr lang="en-US" sz="2400" dirty="0" err="1">
                <a:latin typeface="Arial Rounded MT Bold" panose="020F0704030504030204" pitchFamily="34" charset="0"/>
              </a:rPr>
              <a:t>Jasrota</a:t>
            </a:r>
            <a:r>
              <a:rPr lang="en-US" sz="2400" dirty="0">
                <a:latin typeface="Arial Rounded MT Bold" panose="020F0704030504030204" pitchFamily="34" charset="0"/>
              </a:rPr>
              <a:t> (a small place near Jammu</a:t>
            </a:r>
            <a:r>
              <a:rPr lang="en-US" sz="2400" dirty="0" smtClean="0">
                <a:latin typeface="Arial Rounded MT Bold" panose="020F0704030504030204" pitchFamily="34" charset="0"/>
              </a:rPr>
              <a:t>)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atin typeface="Arial Rounded MT Bold" panose="020F0704030504030204" pitchFamily="34" charset="0"/>
              </a:rPr>
              <a:t>by </a:t>
            </a:r>
            <a:r>
              <a:rPr lang="en-US" sz="2400" dirty="0" err="1">
                <a:latin typeface="Arial Rounded MT Bold" panose="020F0704030504030204" pitchFamily="34" charset="0"/>
              </a:rPr>
              <a:t>Nainsukh</a:t>
            </a:r>
            <a:r>
              <a:rPr lang="en-US" sz="2400" dirty="0">
                <a:latin typeface="Arial Rounded MT Bold" panose="020F0704030504030204" pitchFamily="34" charset="0"/>
              </a:rPr>
              <a:t>, an artist who originally belonged to </a:t>
            </a:r>
            <a:r>
              <a:rPr lang="en-US" sz="2400" dirty="0" err="1">
                <a:latin typeface="Arial Rounded MT Bold" panose="020F0704030504030204" pitchFamily="34" charset="0"/>
              </a:rPr>
              <a:t>Guler</a:t>
            </a:r>
            <a:r>
              <a:rPr lang="en-US" sz="2400" dirty="0">
                <a:latin typeface="Arial Rounded MT Bold" panose="020F0704030504030204" pitchFamily="34" charset="0"/>
              </a:rPr>
              <a:t> but had settled at </a:t>
            </a:r>
            <a:r>
              <a:rPr lang="en-US" sz="2400" dirty="0" err="1">
                <a:latin typeface="Arial Rounded MT Bold" panose="020F0704030504030204" pitchFamily="34" charset="0"/>
              </a:rPr>
              <a:t>Jasrota</a:t>
            </a:r>
            <a:r>
              <a:rPr lang="en-US" sz="2400" dirty="0">
                <a:latin typeface="Arial Rounded MT Bold" panose="020F0704030504030204" pitchFamily="34" charset="0"/>
              </a:rPr>
              <a:t>. 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He </a:t>
            </a:r>
            <a:r>
              <a:rPr lang="en-US" sz="2400" dirty="0">
                <a:latin typeface="Arial Rounded MT Bold" panose="020F0704030504030204" pitchFamily="34" charset="0"/>
              </a:rPr>
              <a:t>worked both at </a:t>
            </a:r>
            <a:r>
              <a:rPr lang="en-US" sz="2400" dirty="0" err="1">
                <a:latin typeface="Arial Rounded MT Bold" panose="020F0704030504030204" pitchFamily="34" charset="0"/>
              </a:rPr>
              <a:t>Jasrota</a:t>
            </a:r>
            <a:r>
              <a:rPr lang="en-US" sz="2400" dirty="0">
                <a:latin typeface="Arial Rounded MT Bold" panose="020F0704030504030204" pitchFamily="34" charset="0"/>
              </a:rPr>
              <a:t> and at </a:t>
            </a:r>
            <a:r>
              <a:rPr lang="en-US" sz="2400" dirty="0" err="1">
                <a:latin typeface="Arial Rounded MT Bold" panose="020F0704030504030204" pitchFamily="34" charset="0"/>
              </a:rPr>
              <a:t>Guler</a:t>
            </a:r>
            <a:r>
              <a:rPr lang="en-US" sz="2400" dirty="0">
                <a:latin typeface="Arial Rounded MT Bold" panose="020F0704030504030204" pitchFamily="34" charset="0"/>
              </a:rPr>
              <a:t>. 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These </a:t>
            </a:r>
            <a:r>
              <a:rPr lang="en-US" sz="2400" dirty="0">
                <a:latin typeface="Arial Rounded MT Bold" panose="020F0704030504030204" pitchFamily="34" charset="0"/>
              </a:rPr>
              <a:t>paintings are in a new naturalistic and delicate style marking a change from the earlier traditions of the </a:t>
            </a:r>
            <a:r>
              <a:rPr lang="en-US" sz="2400" dirty="0" err="1">
                <a:latin typeface="Arial Rounded MT Bold" panose="020F0704030504030204" pitchFamily="34" charset="0"/>
              </a:rPr>
              <a:t>Basohli</a:t>
            </a:r>
            <a:r>
              <a:rPr lang="en-US" sz="2400" dirty="0">
                <a:latin typeface="Arial Rounded MT Bold" panose="020F0704030504030204" pitchFamily="34" charset="0"/>
              </a:rPr>
              <a:t> art</a:t>
            </a:r>
            <a:r>
              <a:rPr lang="en-US" sz="24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atin typeface="Arial Rounded MT Bold" panose="020F0704030504030204" pitchFamily="34" charset="0"/>
              </a:rPr>
              <a:t>The </a:t>
            </a:r>
            <a:r>
              <a:rPr lang="en-US" sz="2400" dirty="0" err="1">
                <a:latin typeface="Arial Rounded MT Bold" panose="020F0704030504030204" pitchFamily="34" charset="0"/>
              </a:rPr>
              <a:t>colours</a:t>
            </a:r>
            <a:r>
              <a:rPr lang="en-US" sz="2400" dirty="0">
                <a:latin typeface="Arial Rounded MT Bold" panose="020F0704030504030204" pitchFamily="34" charset="0"/>
              </a:rPr>
              <a:t> used are soft and cool. The style appears to have been inspired by the naturalistic style of the Mughal painting of the Muhammad Shah period.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42" y="929234"/>
            <a:ext cx="2351017" cy="344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903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2215"/>
            <a:ext cx="8596668" cy="1320800"/>
          </a:xfrm>
        </p:spPr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Kullu-mandi</a:t>
            </a:r>
            <a:r>
              <a:rPr lang="en-US" b="1" u="sng" dirty="0" smtClean="0">
                <a:latin typeface="Arial Rounded MT Bold" panose="020F0704030504030204" pitchFamily="34" charset="0"/>
              </a:rPr>
              <a:t> school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3015"/>
            <a:ext cx="9135406" cy="5063319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flourished a folk style of painting in the </a:t>
            </a:r>
            <a:r>
              <a:rPr lang="en-US" dirty="0" err="1">
                <a:latin typeface="Arial Rounded MT Bold" panose="020F0704030504030204" pitchFamily="34" charset="0"/>
              </a:rPr>
              <a:t>Kulu-Mandi</a:t>
            </a:r>
            <a:r>
              <a:rPr lang="en-US" dirty="0">
                <a:latin typeface="Arial Rounded MT Bold" panose="020F0704030504030204" pitchFamily="34" charset="0"/>
              </a:rPr>
              <a:t> area, mainly inspired by the local tradition. 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The </a:t>
            </a:r>
            <a:r>
              <a:rPr lang="en-US" dirty="0">
                <a:latin typeface="Arial Rounded MT Bold" panose="020F0704030504030204" pitchFamily="34" charset="0"/>
              </a:rPr>
              <a:t>style is marked by bold drawing and the use of dark and dull </a:t>
            </a:r>
            <a:r>
              <a:rPr lang="en-US" dirty="0" err="1">
                <a:latin typeface="Arial Rounded MT Bold" panose="020F0704030504030204" pitchFamily="34" charset="0"/>
              </a:rPr>
              <a:t>colours</a:t>
            </a:r>
            <a:r>
              <a:rPr lang="en-US" dirty="0">
                <a:latin typeface="Arial Rounded MT Bold" panose="020F0704030504030204" pitchFamily="34" charset="0"/>
              </a:rPr>
              <a:t>. Though influence of the </a:t>
            </a:r>
            <a:r>
              <a:rPr lang="en-US" dirty="0" err="1">
                <a:latin typeface="Arial Rounded MT Bold" panose="020F0704030504030204" pitchFamily="34" charset="0"/>
              </a:rPr>
              <a:t>Kangra</a:t>
            </a:r>
            <a:r>
              <a:rPr lang="en-US" dirty="0">
                <a:latin typeface="Arial Rounded MT Bold" panose="020F0704030504030204" pitchFamily="34" charset="0"/>
              </a:rPr>
              <a:t> style is observed in certain cases yet the style maintains its distinct folkish character</a:t>
            </a:r>
            <a:r>
              <a:rPr lang="en-US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>
                <a:latin typeface="Arial Rounded MT Bold" panose="020F0704030504030204" pitchFamily="34" charset="0"/>
              </a:rPr>
              <a:t>A large number of portraits of the </a:t>
            </a:r>
            <a:r>
              <a:rPr lang="en-US" dirty="0" err="1">
                <a:latin typeface="Arial Rounded MT Bold" panose="020F0704030504030204" pitchFamily="34" charset="0"/>
              </a:rPr>
              <a:t>Kulu</a:t>
            </a:r>
            <a:r>
              <a:rPr lang="en-US" dirty="0">
                <a:latin typeface="Arial Rounded MT Bold" panose="020F0704030504030204" pitchFamily="34" charset="0"/>
              </a:rPr>
              <a:t> and </a:t>
            </a:r>
            <a:r>
              <a:rPr lang="en-US" dirty="0" err="1">
                <a:latin typeface="Arial Rounded MT Bold" panose="020F0704030504030204" pitchFamily="34" charset="0"/>
              </a:rPr>
              <a:t>Mandi</a:t>
            </a:r>
            <a:r>
              <a:rPr lang="en-US" dirty="0">
                <a:latin typeface="Arial Rounded MT Bold" panose="020F0704030504030204" pitchFamily="34" charset="0"/>
              </a:rPr>
              <a:t> rulers and miniatures on other themes are available in this style</a:t>
            </a:r>
            <a:r>
              <a:rPr lang="en-US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example of the </a:t>
            </a:r>
            <a:r>
              <a:rPr lang="en-US" dirty="0" err="1">
                <a:latin typeface="Arial Rounded MT Bold" panose="020F0704030504030204" pitchFamily="34" charset="0"/>
              </a:rPr>
              <a:t>Kulu</a:t>
            </a:r>
            <a:r>
              <a:rPr lang="en-US" dirty="0">
                <a:latin typeface="Arial Rounded MT Bold" panose="020F0704030504030204" pitchFamily="34" charset="0"/>
              </a:rPr>
              <a:t> painting is of two girls flying kites. 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The </a:t>
            </a:r>
            <a:r>
              <a:rPr lang="en-US" dirty="0">
                <a:latin typeface="Arial Rounded MT Bold" panose="020F0704030504030204" pitchFamily="34" charset="0"/>
              </a:rPr>
              <a:t>miniature is in the folk style of the late 18th century and is marked by bold drawing and dark and dull </a:t>
            </a:r>
            <a:r>
              <a:rPr lang="en-US" dirty="0" err="1">
                <a:latin typeface="Arial Rounded MT Bold" panose="020F0704030504030204" pitchFamily="34" charset="0"/>
              </a:rPr>
              <a:t>colour</a:t>
            </a:r>
            <a:r>
              <a:rPr lang="en-US" dirty="0">
                <a:latin typeface="Arial Rounded MT Bold" panose="020F0704030504030204" pitchFamily="34" charset="0"/>
              </a:rPr>
              <a:t> scheme</a:t>
            </a:r>
            <a:r>
              <a:rPr lang="en-US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>
                <a:latin typeface="Arial Rounded MT Bold" panose="020F0704030504030204" pitchFamily="34" charset="0"/>
              </a:rPr>
              <a:t>The background </a:t>
            </a:r>
            <a:r>
              <a:rPr lang="en-US" dirty="0" err="1">
                <a:latin typeface="Arial Rounded MT Bold" panose="020F0704030504030204" pitchFamily="34" charset="0"/>
              </a:rPr>
              <a:t>colour</a:t>
            </a:r>
            <a:r>
              <a:rPr lang="en-US" dirty="0">
                <a:latin typeface="Arial Rounded MT Bold" panose="020F0704030504030204" pitchFamily="34" charset="0"/>
              </a:rPr>
              <a:t> is dull blue. The girls are wearing the typical costumes and ornaments which prevailed in the </a:t>
            </a:r>
            <a:r>
              <a:rPr lang="en-US" dirty="0" err="1">
                <a:latin typeface="Arial Rounded MT Bold" panose="020F0704030504030204" pitchFamily="34" charset="0"/>
              </a:rPr>
              <a:t>Kulu</a:t>
            </a:r>
            <a:r>
              <a:rPr lang="en-US" dirty="0">
                <a:latin typeface="Arial Rounded MT Bold" panose="020F0704030504030204" pitchFamily="34" charset="0"/>
              </a:rPr>
              <a:t> region in that period. 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Two </a:t>
            </a:r>
            <a:r>
              <a:rPr lang="en-US" dirty="0">
                <a:latin typeface="Arial Rounded MT Bold" panose="020F0704030504030204" pitchFamily="34" charset="0"/>
              </a:rPr>
              <a:t>flying parrots indicate sky in a symbolic manner. The miniature belongs to the collection of the National Museum.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46523" y="731671"/>
            <a:ext cx="2595351" cy="250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590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Orissa school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4901"/>
            <a:ext cx="8596668" cy="4526461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The earliest surviving examples of miniature painting in Orissa appear to belong to the 17th century A.D. </a:t>
            </a:r>
            <a:endParaRPr lang="en-US" sz="2000" dirty="0" smtClean="0">
              <a:latin typeface="Arial Rounded MT Bold" panose="020F0704030504030204" pitchFamily="34" charset="0"/>
            </a:endParaRP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Some </a:t>
            </a:r>
            <a:r>
              <a:rPr lang="en-US" sz="2000" dirty="0">
                <a:latin typeface="Arial Rounded MT Bold" panose="020F0704030504030204" pitchFamily="34" charset="0"/>
              </a:rPr>
              <a:t>good examples of the paintings of this period are a court scene and four illustrated leaves of a manuscript of the </a:t>
            </a:r>
            <a:r>
              <a:rPr lang="en-US" sz="2000" i="1" dirty="0">
                <a:latin typeface="Arial Rounded MT Bold" panose="020F0704030504030204" pitchFamily="34" charset="0"/>
              </a:rPr>
              <a:t>Gita </a:t>
            </a:r>
            <a:r>
              <a:rPr lang="en-US" sz="2000" i="1" dirty="0" err="1" smtClean="0">
                <a:latin typeface="Arial Rounded MT Bold" panose="020F0704030504030204" pitchFamily="34" charset="0"/>
              </a:rPr>
              <a:t>Govinda</a:t>
            </a:r>
            <a:endParaRPr lang="en-US" sz="2000" i="1" dirty="0" smtClean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In Orissa, palm-leaf continued to be used even </a:t>
            </a:r>
            <a:r>
              <a:rPr lang="en-US" sz="2000" dirty="0" err="1">
                <a:latin typeface="Arial Rounded MT Bold" panose="020F0704030504030204" pitchFamily="34" charset="0"/>
              </a:rPr>
              <a:t>upto</a:t>
            </a:r>
            <a:r>
              <a:rPr lang="en-US" sz="2000" dirty="0">
                <a:latin typeface="Arial Rounded MT Bold" panose="020F0704030504030204" pitchFamily="34" charset="0"/>
              </a:rPr>
              <a:t> the 19th century. The outline drawing was rendered with a stylus on the palm-leaf and then charcoal or ink was rubbed on the drawing. </a:t>
            </a:r>
            <a:endParaRPr lang="en-US" sz="2000" dirty="0" smtClean="0">
              <a:latin typeface="Arial Rounded MT Bold" panose="020F0704030504030204" pitchFamily="34" charset="0"/>
            </a:endParaRP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A </a:t>
            </a:r>
            <a:r>
              <a:rPr lang="en-US" sz="2000" dirty="0">
                <a:latin typeface="Arial Rounded MT Bold" panose="020F0704030504030204" pitchFamily="34" charset="0"/>
              </a:rPr>
              <a:t>few </a:t>
            </a:r>
            <a:r>
              <a:rPr lang="en-US" sz="2000" dirty="0" err="1">
                <a:latin typeface="Arial Rounded MT Bold" panose="020F0704030504030204" pitchFamily="34" charset="0"/>
              </a:rPr>
              <a:t>colours</a:t>
            </a:r>
            <a:r>
              <a:rPr lang="en-US" sz="2000" dirty="0">
                <a:latin typeface="Arial Rounded MT Bold" panose="020F0704030504030204" pitchFamily="34" charset="0"/>
              </a:rPr>
              <a:t> were sparingly used to fill in the designs. The technique of painting on paper was, however, different and was like the one used in other schools of painting. </a:t>
            </a:r>
            <a:endParaRPr lang="en-US" sz="2000" dirty="0" smtClean="0">
              <a:latin typeface="Arial Rounded MT Bold" panose="020F0704030504030204" pitchFamily="34" charset="0"/>
            </a:endParaRP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The </a:t>
            </a:r>
            <a:r>
              <a:rPr lang="en-US" sz="2000" dirty="0">
                <a:latin typeface="Arial Rounded MT Bold" panose="020F0704030504030204" pitchFamily="34" charset="0"/>
              </a:rPr>
              <a:t>early manuscripts display a neatness in drawing. Later on in the 18th century the line becomes bold and a little crude but the style in general is very decorative and ornamental.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1" y="1241946"/>
            <a:ext cx="2353891" cy="197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6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        Visual arts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689" y="3211466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1.Indian Architecture</a:t>
            </a:r>
          </a:p>
          <a:p>
            <a:r>
              <a:rPr lang="en-US" sz="3600" dirty="0" smtClean="0"/>
              <a:t>2.Indian Sculpture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523" y="900113"/>
            <a:ext cx="2992823" cy="39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Kangra</a:t>
            </a:r>
            <a:r>
              <a:rPr lang="en-US" b="1" u="sng" dirty="0" smtClean="0">
                <a:latin typeface="Arial Rounded MT Bold" panose="020F0704030504030204" pitchFamily="34" charset="0"/>
              </a:rPr>
              <a:t> school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Raja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samsarchand</a:t>
            </a:r>
            <a:r>
              <a:rPr lang="en-US" sz="3200" dirty="0" smtClean="0">
                <a:latin typeface="Arial Rounded MT Bold" panose="020F0704030504030204" pitchFamily="34" charset="0"/>
              </a:rPr>
              <a:t> promoted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Love scenes of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Radha</a:t>
            </a:r>
            <a:r>
              <a:rPr lang="en-US" sz="3200" dirty="0" smtClean="0">
                <a:latin typeface="Arial Rounded MT Bold" panose="020F0704030504030204" pitchFamily="34" charset="0"/>
              </a:rPr>
              <a:t>-Krishna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The school translated poetry into paintings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Famous painters-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manku,kishanlal</a:t>
            </a:r>
            <a:r>
              <a:rPr lang="en-US" sz="3200" dirty="0" smtClean="0">
                <a:latin typeface="Arial Rounded MT Bold" panose="020F0704030504030204" pitchFamily="34" charset="0"/>
              </a:rPr>
              <a:t> and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pattu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082" y="1223038"/>
            <a:ext cx="2634485" cy="336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50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Thangka school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Arial Rounded MT Bold" panose="020F0704030504030204" pitchFamily="34" charset="0"/>
              </a:rPr>
              <a:t>Ladakh</a:t>
            </a:r>
            <a:r>
              <a:rPr lang="en-US" sz="2800" dirty="0" smtClean="0">
                <a:latin typeface="Arial Rounded MT Bold" panose="020F0704030504030204" pitchFamily="34" charset="0"/>
              </a:rPr>
              <a:t> region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Miniature paintings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Chinese influence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Popular symbol-dragon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Theme-Buddhist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Use of silk in the painting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17" y="3439236"/>
            <a:ext cx="2789643" cy="1949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16" y="371874"/>
            <a:ext cx="2363835" cy="27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61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South Indian Painting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500" b="1" u="sng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(1) </a:t>
            </a:r>
            <a:r>
              <a:rPr lang="en-US" sz="3500" b="1" u="sng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Tanjore</a:t>
            </a:r>
            <a:r>
              <a:rPr lang="en-US" sz="3500" b="1" u="sng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school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By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Chola</a:t>
            </a:r>
            <a:r>
              <a:rPr lang="en-US" sz="2800" dirty="0" smtClean="0">
                <a:latin typeface="Arial Rounded MT Bold" panose="020F0704030504030204" pitchFamily="34" charset="0"/>
              </a:rPr>
              <a:t> rulers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Theme-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hindu</a:t>
            </a:r>
            <a:r>
              <a:rPr lang="en-US" sz="2800" dirty="0" smtClean="0">
                <a:latin typeface="Arial Rounded MT Bold" panose="020F0704030504030204" pitchFamily="34" charset="0"/>
              </a:rPr>
              <a:t> Gods and Goddesses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Pictures of child Krishna-smiling faces of figures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Mainly glass paintings—miniature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Pure concentration on decoration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Liberal use of gold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54" y="486770"/>
            <a:ext cx="2586559" cy="31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425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991" y="973234"/>
            <a:ext cx="8359602" cy="515461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900" b="1" u="sng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(2)Mysore school</a:t>
            </a:r>
          </a:p>
          <a:p>
            <a:pPr marL="0" indent="0" algn="ctr">
              <a:buNone/>
            </a:pPr>
            <a:endParaRPr lang="en-US" sz="3900" b="1" u="sng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17</a:t>
            </a:r>
            <a:r>
              <a:rPr lang="en-US" sz="3200" baseline="30000" dirty="0" smtClean="0">
                <a:latin typeface="Arial Rounded MT Bold" panose="020F0704030504030204" pitchFamily="34" charset="0"/>
              </a:rPr>
              <a:t>th</a:t>
            </a:r>
            <a:r>
              <a:rPr lang="en-US" sz="3200" dirty="0" smtClean="0">
                <a:latin typeface="Arial Rounded MT Bold" panose="020F0704030504030204" pitchFamily="34" charset="0"/>
              </a:rPr>
              <a:t>-19</a:t>
            </a:r>
            <a:r>
              <a:rPr lang="en-US" sz="3200" baseline="30000" dirty="0" smtClean="0">
                <a:latin typeface="Arial Rounded MT Bold" panose="020F0704030504030204" pitchFamily="34" charset="0"/>
              </a:rPr>
              <a:t>th</a:t>
            </a:r>
            <a:r>
              <a:rPr lang="en-US" sz="3200" dirty="0" smtClean="0">
                <a:latin typeface="Arial Rounded MT Bold" panose="020F0704030504030204" pitchFamily="34" charset="0"/>
              </a:rPr>
              <a:t> century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Theme-Hinduism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Particular type of paste-known as GESSO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Paste made of zinc oxide and Arabic gum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Unique feature-it has two or more figures. The main subject is shown larger than others(inequality)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Use of muted colors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Mostly miniature paintings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547" y="973234"/>
            <a:ext cx="2733675" cy="28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115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Folk paintings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Developed regionally</a:t>
            </a:r>
          </a:p>
          <a:p>
            <a:r>
              <a:rPr lang="en-US" sz="3600" dirty="0" smtClean="0">
                <a:latin typeface="Arial Rounded MT Bold" panose="020F0704030504030204" pitchFamily="34" charset="0"/>
              </a:rPr>
              <a:t>Folk tales, native heroes painted</a:t>
            </a:r>
          </a:p>
          <a:p>
            <a:r>
              <a:rPr lang="en-US" sz="3600" dirty="0" smtClean="0">
                <a:latin typeface="Arial Rounded MT Bold" panose="020F0704030504030204" pitchFamily="34" charset="0"/>
              </a:rPr>
              <a:t>Local vegetation,</a:t>
            </a:r>
          </a:p>
          <a:p>
            <a:r>
              <a:rPr lang="en-US" sz="3600" dirty="0" smtClean="0">
                <a:latin typeface="Arial Rounded MT Bold" panose="020F0704030504030204" pitchFamily="34" charset="0"/>
              </a:rPr>
              <a:t>Reflects the customs and culture directly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8469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9307"/>
            <a:ext cx="8596668" cy="1320800"/>
          </a:xfrm>
        </p:spPr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Madhubani</a:t>
            </a:r>
            <a:r>
              <a:rPr lang="en-US" b="1" u="sng" dirty="0" smtClean="0">
                <a:latin typeface="Arial Rounded MT Bold" panose="020F0704030504030204" pitchFamily="34" charset="0"/>
              </a:rPr>
              <a:t> paintings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4525"/>
            <a:ext cx="8596668" cy="5208849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Mithila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region,Bihar</a:t>
            </a:r>
            <a:endParaRPr lang="en-US" sz="2000" dirty="0" smtClean="0">
              <a:latin typeface="Arial Rounded MT Bold" panose="020F0704030504030204" pitchFamily="34" charset="0"/>
            </a:endParaRP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Theme-Hindu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Gods,mythology,wedding</a:t>
            </a:r>
            <a:r>
              <a:rPr lang="en-US" sz="2000" dirty="0" smtClean="0">
                <a:latin typeface="Arial Rounded MT Bold" panose="020F0704030504030204" pitchFamily="34" charset="0"/>
              </a:rPr>
              <a:t>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scenes,festival</a:t>
            </a:r>
            <a:r>
              <a:rPr lang="en-US" sz="2000" dirty="0" smtClean="0">
                <a:latin typeface="Arial Rounded MT Bold" panose="020F0704030504030204" pitchFamily="34" charset="0"/>
              </a:rPr>
              <a:t>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scenes,erotic</a:t>
            </a:r>
            <a:r>
              <a:rPr lang="en-US" sz="2000" dirty="0" smtClean="0">
                <a:latin typeface="Arial Rounded MT Bold" panose="020F0704030504030204" pitchFamily="34" charset="0"/>
              </a:rPr>
              <a:t>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scenes,Royal</a:t>
            </a:r>
            <a:r>
              <a:rPr lang="en-US" sz="2000" dirty="0" smtClean="0">
                <a:latin typeface="Arial Rounded MT Bold" panose="020F0704030504030204" pitchFamily="34" charset="0"/>
              </a:rPr>
              <a:t> court scenes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Exclusively done by women painters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Before 1967-mural paintings mainly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After 1967-shifted to miniature paintings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No space left empty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Unique feature-outline directly drawn with brush without any preliminary sketching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2D figures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Symbols are used in stead of things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Used of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coloured</a:t>
            </a:r>
            <a:r>
              <a:rPr lang="en-US" sz="2000" dirty="0" smtClean="0">
                <a:latin typeface="Arial Rounded MT Bold" panose="020F0704030504030204" pitchFamily="34" charset="0"/>
              </a:rPr>
              <a:t> rice-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Aripan</a:t>
            </a:r>
            <a:endParaRPr lang="en-US" sz="2000" dirty="0" smtClean="0">
              <a:latin typeface="Arial Rounded MT Bold" panose="020F0704030504030204" pitchFamily="34" charset="0"/>
            </a:endParaRPr>
          </a:p>
          <a:p>
            <a:r>
              <a:rPr lang="en-US" sz="20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Kohbar</a:t>
            </a:r>
            <a:r>
              <a:rPr lang="en-US" sz="2000" dirty="0" smtClean="0">
                <a:latin typeface="Arial Rounded MT Bold" panose="020F0704030504030204" pitchFamily="34" charset="0"/>
              </a:rPr>
              <a:t>-mural paintings in bedroom-erotic theme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Painters-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Sita</a:t>
            </a:r>
            <a:r>
              <a:rPr lang="en-US" sz="2000" dirty="0" smtClean="0">
                <a:latin typeface="Arial Rounded MT Bold" panose="020F0704030504030204" pitchFamily="34" charset="0"/>
              </a:rPr>
              <a:t>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devi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964" y="777923"/>
            <a:ext cx="2756722" cy="38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001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4759"/>
            <a:ext cx="8596668" cy="1320800"/>
          </a:xfrm>
        </p:spPr>
        <p:txBody>
          <a:bodyPr/>
          <a:lstStyle/>
          <a:p>
            <a:pPr algn="ctr"/>
            <a:r>
              <a:rPr lang="en-US" b="1" u="sng" dirty="0" err="1" smtClean="0"/>
              <a:t>Pattachitra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5719"/>
            <a:ext cx="8596668" cy="463564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Traditional painting of Orissa, India.</a:t>
            </a:r>
          </a:p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Based on Hindu Mythology and inspired by </a:t>
            </a:r>
            <a:r>
              <a:rPr lang="en-US" sz="2400" dirty="0" err="1">
                <a:latin typeface="Arial Rounded MT Bold" panose="020F0704030504030204" pitchFamily="34" charset="0"/>
              </a:rPr>
              <a:t>Jagannath</a:t>
            </a:r>
            <a:r>
              <a:rPr lang="en-US" sz="2400" dirty="0">
                <a:latin typeface="Arial Rounded MT Bold" panose="020F0704030504030204" pitchFamily="34" charset="0"/>
              </a:rPr>
              <a:t> and Vaishnava cult.</a:t>
            </a:r>
          </a:p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Natural </a:t>
            </a:r>
            <a:r>
              <a:rPr lang="en-US" sz="2400" dirty="0" err="1">
                <a:latin typeface="Arial Rounded MT Bold" panose="020F0704030504030204" pitchFamily="34" charset="0"/>
              </a:rPr>
              <a:t>colours</a:t>
            </a:r>
            <a:r>
              <a:rPr lang="en-US" sz="2400" dirty="0">
                <a:latin typeface="Arial Rounded MT Bold" panose="020F0704030504030204" pitchFamily="34" charset="0"/>
              </a:rPr>
              <a:t> are used in fully old traditional way by </a:t>
            </a:r>
            <a:r>
              <a:rPr lang="en-US" sz="2400" dirty="0" err="1">
                <a:latin typeface="Arial Rounded MT Bold" panose="020F0704030504030204" pitchFamily="34" charset="0"/>
              </a:rPr>
              <a:t>Chitrakaras</a:t>
            </a:r>
            <a:r>
              <a:rPr lang="en-US" sz="2400" dirty="0">
                <a:latin typeface="Arial Rounded MT Bold" panose="020F0704030504030204" pitchFamily="34" charset="0"/>
              </a:rPr>
              <a:t> that is Oriya Painter</a:t>
            </a:r>
          </a:p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Is painted on canvas (</a:t>
            </a:r>
            <a:r>
              <a:rPr lang="en-US" sz="2400" dirty="0" err="1">
                <a:latin typeface="Arial Rounded MT Bold" panose="020F0704030504030204" pitchFamily="34" charset="0"/>
              </a:rPr>
              <a:t>Patta</a:t>
            </a:r>
            <a:r>
              <a:rPr lang="en-US" sz="2400" dirty="0">
                <a:latin typeface="Arial Rounded MT Bold" panose="020F0704030504030204" pitchFamily="34" charset="0"/>
              </a:rPr>
              <a:t>). Carefully done craftsmanship, rich colors, unique designs &amp; creative motifs, &amp; simple themes, which are chiefly mythological in origin on canvas.</a:t>
            </a:r>
          </a:p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Paintings on the cave walls of </a:t>
            </a:r>
            <a:r>
              <a:rPr lang="en-US" sz="2400" dirty="0" err="1">
                <a:latin typeface="Arial Rounded MT Bold" panose="020F0704030504030204" pitchFamily="34" charset="0"/>
              </a:rPr>
              <a:t>Khandagiri</a:t>
            </a:r>
            <a:r>
              <a:rPr lang="en-US" sz="2400" dirty="0">
                <a:latin typeface="Arial Rounded MT Bold" panose="020F0704030504030204" pitchFamily="34" charset="0"/>
              </a:rPr>
              <a:t> and </a:t>
            </a:r>
            <a:r>
              <a:rPr lang="en-US" sz="2400" dirty="0" err="1">
                <a:latin typeface="Arial Rounded MT Bold" panose="020F0704030504030204" pitchFamily="34" charset="0"/>
              </a:rPr>
              <a:t>Udayagiri</a:t>
            </a:r>
            <a:r>
              <a:rPr lang="en-US" sz="2400" dirty="0">
                <a:latin typeface="Arial Rounded MT Bold" panose="020F0704030504030204" pitchFamily="34" charset="0"/>
              </a:rPr>
              <a:t>, </a:t>
            </a:r>
            <a:r>
              <a:rPr lang="en-US" sz="2400" dirty="0" err="1">
                <a:latin typeface="Arial Rounded MT Bold" panose="020F0704030504030204" pitchFamily="34" charset="0"/>
              </a:rPr>
              <a:t>Konark</a:t>
            </a:r>
            <a:r>
              <a:rPr lang="en-US" sz="2400" dirty="0">
                <a:latin typeface="Arial Rounded MT Bold" panose="020F0704030504030204" pitchFamily="34" charset="0"/>
              </a:rPr>
              <a:t> temple, and many other temples in Orissa.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736" y="17985"/>
            <a:ext cx="2962275" cy="17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094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kalamkari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Done by using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kalam</a:t>
            </a:r>
            <a:r>
              <a:rPr lang="en-US" sz="2800" dirty="0" smtClean="0">
                <a:latin typeface="Arial Rounded MT Bold" panose="020F0704030504030204" pitchFamily="34" charset="0"/>
              </a:rPr>
              <a:t> (pen).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Has </a:t>
            </a:r>
            <a:r>
              <a:rPr lang="en-US" sz="2800" dirty="0">
                <a:latin typeface="Arial Rounded MT Bold" panose="020F0704030504030204" pitchFamily="34" charset="0"/>
              </a:rPr>
              <a:t>two subtypes:</a:t>
            </a:r>
          </a:p>
          <a:p>
            <a:pPr lvl="0"/>
            <a:r>
              <a:rPr lang="en-US" sz="2800" dirty="0" err="1">
                <a:latin typeface="Arial Rounded MT Bold" panose="020F0704030504030204" pitchFamily="34" charset="0"/>
              </a:rPr>
              <a:t>Mausalipatnam</a:t>
            </a:r>
            <a:r>
              <a:rPr lang="en-US" sz="2800" dirty="0">
                <a:latin typeface="Arial Rounded MT Bold" panose="020F0704030504030204" pitchFamily="34" charset="0"/>
              </a:rPr>
              <a:t> style paintings focus on the Islamic aesthetics and the ripe fruits is used to color the paintings.</a:t>
            </a:r>
          </a:p>
          <a:p>
            <a:pPr lvl="0"/>
            <a:r>
              <a:rPr lang="en-US" sz="2800" dirty="0" err="1">
                <a:latin typeface="Arial Rounded MT Bold" panose="020F0704030504030204" pitchFamily="34" charset="0"/>
              </a:rPr>
              <a:t>Srikalahasti</a:t>
            </a:r>
            <a:r>
              <a:rPr lang="en-US" sz="2800" dirty="0">
                <a:latin typeface="Arial Rounded MT Bold" panose="020F0704030504030204" pitchFamily="34" charset="0"/>
              </a:rPr>
              <a:t> style </a:t>
            </a:r>
            <a:r>
              <a:rPr lang="en-US" sz="2800" dirty="0" err="1">
                <a:latin typeface="Arial Rounded MT Bold" panose="020F0704030504030204" pitchFamily="34" charset="0"/>
              </a:rPr>
              <a:t>draes</a:t>
            </a:r>
            <a:r>
              <a:rPr lang="en-US" sz="2800" dirty="0">
                <a:latin typeface="Arial Rounded MT Bold" panose="020F0704030504030204" pitchFamily="34" charset="0"/>
              </a:rPr>
              <a:t> paintings on the </a:t>
            </a:r>
            <a:r>
              <a:rPr lang="en-US" sz="2800" dirty="0" err="1">
                <a:latin typeface="Arial Rounded MT Bold" panose="020F0704030504030204" pitchFamily="34" charset="0"/>
              </a:rPr>
              <a:t>hindu</a:t>
            </a:r>
            <a:r>
              <a:rPr lang="en-US" sz="2800" dirty="0">
                <a:latin typeface="Arial Rounded MT Bold" panose="020F0704030504030204" pitchFamily="34" charset="0"/>
              </a:rPr>
              <a:t> mythology and the color is drawn from raw fruits.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378" y="561075"/>
            <a:ext cx="2769950" cy="27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902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Warli</a:t>
            </a:r>
            <a:r>
              <a:rPr lang="en-US" b="1" u="sng" dirty="0" smtClean="0">
                <a:latin typeface="Arial Rounded MT Bold" panose="020F0704030504030204" pitchFamily="34" charset="0"/>
              </a:rPr>
              <a:t> paintings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Tribal paintings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Maharashtra region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Mural paintings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Cow dung is used for background plaster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White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coloured</a:t>
            </a:r>
            <a:r>
              <a:rPr lang="en-US" sz="2800" dirty="0" smtClean="0">
                <a:latin typeface="Arial Rounded MT Bold" panose="020F0704030504030204" pitchFamily="34" charset="0"/>
              </a:rPr>
              <a:t> rice paste is used to draw figures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556" y="820453"/>
            <a:ext cx="3344199" cy="300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397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Manjusha</a:t>
            </a:r>
            <a:r>
              <a:rPr lang="en-US" b="1" u="sng" dirty="0" smtClean="0">
                <a:latin typeface="Arial Rounded MT Bold" panose="020F0704030504030204" pitchFamily="34" charset="0"/>
              </a:rPr>
              <a:t> paintings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Bhagalpur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region,Bihar</a:t>
            </a:r>
            <a:endParaRPr lang="en-US" sz="3200" dirty="0" smtClean="0">
              <a:latin typeface="Arial Rounded MT Bold" panose="020F0704030504030204" pitchFamily="34" charset="0"/>
            </a:endParaRP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Also called as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Angika</a:t>
            </a:r>
            <a:r>
              <a:rPr lang="en-US" sz="3200" dirty="0" smtClean="0">
                <a:latin typeface="Arial Rounded MT Bold" panose="020F0704030504030204" pitchFamily="34" charset="0"/>
              </a:rPr>
              <a:t> art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Mainly snake paintings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Done on the boxes of jute and paper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637" y="1235832"/>
            <a:ext cx="3251405" cy="243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6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2" y="104633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 Rounded MT Bold" panose="020F0704030504030204" pitchFamily="34" charset="0"/>
              </a:rPr>
              <a:t> </a:t>
            </a:r>
            <a:r>
              <a:rPr lang="en-US" sz="4000" b="1" u="sng" dirty="0" smtClean="0">
                <a:latin typeface="Arial Rounded MT Bold" panose="020F0704030504030204" pitchFamily="34" charset="0"/>
              </a:rPr>
              <a:t>Indian Architecture and sculpture</a:t>
            </a:r>
            <a:endParaRPr lang="en-US" sz="4000" b="1" u="sng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873458"/>
          <a:ext cx="9571606" cy="5984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4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Patna </a:t>
            </a:r>
            <a:r>
              <a:rPr lang="en-US" b="1" u="sng" dirty="0" err="1" smtClean="0">
                <a:latin typeface="Arial Rounded MT Bold" panose="020F0704030504030204" pitchFamily="34" charset="0"/>
              </a:rPr>
              <a:t>qulam</a:t>
            </a:r>
            <a:r>
              <a:rPr lang="en-US" b="1" u="sng" dirty="0" smtClean="0">
                <a:latin typeface="Arial Rounded MT Bold" panose="020F0704030504030204" pitchFamily="34" charset="0"/>
              </a:rPr>
              <a:t> paintings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Theme-common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man,daily</a:t>
            </a:r>
            <a:r>
              <a:rPr lang="en-US" sz="3200" dirty="0" smtClean="0">
                <a:latin typeface="Arial Rounded MT Bold" panose="020F0704030504030204" pitchFamily="34" charset="0"/>
              </a:rPr>
              <a:t> life scenes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Miniature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Male artists dominates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Indo-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british</a:t>
            </a:r>
            <a:r>
              <a:rPr lang="en-US" sz="3200" dirty="0" smtClean="0">
                <a:latin typeface="Arial Rounded MT Bold" panose="020F0704030504030204" pitchFamily="34" charset="0"/>
              </a:rPr>
              <a:t> style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Painters-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sevakram</a:t>
            </a:r>
            <a:endParaRPr lang="en-US" sz="3200" dirty="0" smtClean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874" y="609600"/>
            <a:ext cx="3312213" cy="300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877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Baazar</a:t>
            </a:r>
            <a:r>
              <a:rPr lang="en-US" b="1" u="sng" dirty="0" smtClean="0">
                <a:latin typeface="Arial Rounded MT Bold" panose="020F0704030504030204" pitchFamily="34" charset="0"/>
              </a:rPr>
              <a:t> paintings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Bengal region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European influence-figures of roman and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greek</a:t>
            </a:r>
            <a:r>
              <a:rPr lang="en-US" sz="3200" dirty="0" smtClean="0">
                <a:latin typeface="Arial Rounded MT Bold" panose="020F0704030504030204" pitchFamily="34" charset="0"/>
              </a:rPr>
              <a:t> statues are copied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Figures of Indian gods with many arms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etc</a:t>
            </a:r>
            <a:r>
              <a:rPr lang="en-US" sz="3200" dirty="0" smtClean="0">
                <a:latin typeface="Arial Rounded MT Bold" panose="020F0704030504030204" pitchFamily="34" charset="0"/>
              </a:rPr>
              <a:t> are condemned because they didn’t follow human representation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Everyday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baazar</a:t>
            </a:r>
            <a:r>
              <a:rPr lang="en-US" sz="3200" dirty="0" smtClean="0">
                <a:latin typeface="Arial Rounded MT Bold" panose="020F0704030504030204" pitchFamily="34" charset="0"/>
              </a:rPr>
              <a:t>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scenes,female</a:t>
            </a:r>
            <a:r>
              <a:rPr lang="en-US" sz="3200" dirty="0" smtClean="0">
                <a:latin typeface="Arial Rounded MT Bold" panose="020F0704030504030204" pitchFamily="34" charset="0"/>
              </a:rPr>
              <a:t> dancers dancing before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british</a:t>
            </a:r>
            <a:r>
              <a:rPr lang="en-US" sz="3200" dirty="0" smtClean="0">
                <a:latin typeface="Arial Rounded MT Bold" panose="020F0704030504030204" pitchFamily="34" charset="0"/>
              </a:rPr>
              <a:t> officers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86" y="609600"/>
            <a:ext cx="3552471" cy="25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155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Modern painting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Western influence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Started by Raja Ravi Varma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Not started for glorification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Paintings-lady in moon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light,Ravan</a:t>
            </a:r>
            <a:r>
              <a:rPr lang="en-US" sz="3200" dirty="0" smtClean="0">
                <a:latin typeface="Arial Rounded MT Bold" panose="020F0704030504030204" pitchFamily="34" charset="0"/>
              </a:rPr>
              <a:t> kidnapping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sita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6495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Bengal school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Use of simple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colours</a:t>
            </a:r>
            <a:endParaRPr lang="en-US" sz="3200" dirty="0" smtClean="0">
              <a:latin typeface="Arial Rounded MT Bold" panose="020F0704030504030204" pitchFamily="34" charset="0"/>
            </a:endParaRP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Reactionary approach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Primitive features are revived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Painters-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Abhanindranath</a:t>
            </a:r>
            <a:r>
              <a:rPr lang="en-US" sz="3200" dirty="0" smtClean="0">
                <a:latin typeface="Arial Rounded MT Bold" panose="020F0704030504030204" pitchFamily="34" charset="0"/>
              </a:rPr>
              <a:t> Tagore-Arabian night series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Rabindranath Tagore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651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Rabindranath Tagore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Use of black ink lines-dominate</a:t>
            </a:r>
          </a:p>
          <a:p>
            <a:r>
              <a:rPr lang="en-US" sz="3600" dirty="0" smtClean="0">
                <a:latin typeface="Arial Rounded MT Bold" panose="020F0704030504030204" pitchFamily="34" charset="0"/>
              </a:rPr>
              <a:t>Sense of rhythm</a:t>
            </a:r>
          </a:p>
          <a:p>
            <a:r>
              <a:rPr lang="en-US" sz="3600" dirty="0" err="1" smtClean="0">
                <a:latin typeface="Arial Rounded MT Bold" panose="020F0704030504030204" pitchFamily="34" charset="0"/>
              </a:rPr>
              <a:t>Spiritituality</a:t>
            </a:r>
            <a:r>
              <a:rPr lang="en-US" sz="3600" dirty="0" smtClean="0">
                <a:latin typeface="Arial Rounded MT Bold" panose="020F0704030504030204" pitchFamily="34" charset="0"/>
              </a:rPr>
              <a:t> in his images</a:t>
            </a:r>
          </a:p>
          <a:p>
            <a:r>
              <a:rPr lang="en-US" sz="3600" dirty="0" smtClean="0">
                <a:latin typeface="Arial Rounded MT Bold" panose="020F0704030504030204" pitchFamily="34" charset="0"/>
              </a:rPr>
              <a:t>Paintings are directly linked to his writings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819" y="859810"/>
            <a:ext cx="2292256" cy="34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200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M.F.Hussain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Perfect balance between line and color</a:t>
            </a:r>
          </a:p>
          <a:p>
            <a:r>
              <a:rPr lang="en-US" sz="3200" dirty="0" err="1" smtClean="0">
                <a:latin typeface="Arial Rounded MT Bold" panose="020F0704030504030204" pitchFamily="34" charset="0"/>
              </a:rPr>
              <a:t>Photographer,painter</a:t>
            </a:r>
            <a:r>
              <a:rPr lang="en-US" sz="3200" dirty="0" smtClean="0">
                <a:latin typeface="Arial Rounded MT Bold" panose="020F0704030504030204" pitchFamily="34" charset="0"/>
              </a:rPr>
              <a:t> and film-maker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Picasso of India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Theme-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persofication</a:t>
            </a:r>
            <a:r>
              <a:rPr lang="en-US" sz="3200" dirty="0" smtClean="0">
                <a:latin typeface="Arial Rounded MT Bold" panose="020F0704030504030204" pitchFamily="34" charset="0"/>
              </a:rPr>
              <a:t> of romance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Theme-abstract art</a:t>
            </a:r>
          </a:p>
          <a:p>
            <a:r>
              <a:rPr lang="en-US" sz="3200" dirty="0" err="1" smtClean="0">
                <a:latin typeface="Arial Rounded MT Bold" panose="020F0704030504030204" pitchFamily="34" charset="0"/>
              </a:rPr>
              <a:t>Favourite</a:t>
            </a:r>
            <a:r>
              <a:rPr lang="en-US" sz="3200" dirty="0" smtClean="0">
                <a:latin typeface="Arial Rounded MT Bold" panose="020F0704030504030204" pitchFamily="34" charset="0"/>
              </a:rPr>
              <a:t> motif-horse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Cubist style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759725"/>
            <a:ext cx="2686050" cy="34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47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2.Performing Arts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86" y="323849"/>
            <a:ext cx="2781301" cy="320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83" y="1930400"/>
            <a:ext cx="5717704" cy="3675667"/>
          </a:xfrm>
        </p:spPr>
      </p:pic>
    </p:spTree>
    <p:extLst>
      <p:ext uri="{BB962C8B-B14F-4D97-AF65-F5344CB8AC3E}">
        <p14:creationId xmlns:p14="http://schemas.microsoft.com/office/powerpoint/2010/main" val="16690943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Indian Music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4804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Origin-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samveda</a:t>
            </a:r>
            <a:r>
              <a:rPr lang="en-US" sz="2800" dirty="0" smtClean="0">
                <a:latin typeface="Arial Rounded MT Bold" panose="020F0704030504030204" pitchFamily="34" charset="0"/>
              </a:rPr>
              <a:t> and its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Upveda-Gandharvaveda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r>
              <a:rPr lang="en-US" sz="2800" dirty="0" err="1" smtClean="0">
                <a:latin typeface="Arial Rounded MT Bold" panose="020F0704030504030204" pitchFamily="34" charset="0"/>
              </a:rPr>
              <a:t>Narad</a:t>
            </a:r>
            <a:r>
              <a:rPr lang="en-US" sz="2800" dirty="0" smtClean="0">
                <a:latin typeface="Arial Rounded MT Bold" panose="020F0704030504030204" pitchFamily="34" charset="0"/>
              </a:rPr>
              <a:t> is the first person who heard the message from God</a:t>
            </a:r>
          </a:p>
          <a:p>
            <a:r>
              <a:rPr lang="en-US" sz="2800" dirty="0" err="1" smtClean="0">
                <a:latin typeface="Arial Rounded MT Bold" panose="020F0704030504030204" pitchFamily="34" charset="0"/>
              </a:rPr>
              <a:t>Naad</a:t>
            </a:r>
            <a:r>
              <a:rPr lang="en-US" sz="2800" dirty="0" smtClean="0">
                <a:latin typeface="Arial Rounded MT Bold" panose="020F0704030504030204" pitchFamily="34" charset="0"/>
              </a:rPr>
              <a:t> is supposed to be the basis of all creations</a:t>
            </a:r>
          </a:p>
          <a:p>
            <a:r>
              <a:rPr lang="en-US" sz="2800" dirty="0" err="1" smtClean="0">
                <a:latin typeface="Arial Rounded MT Bold" panose="020F0704030504030204" pitchFamily="34" charset="0"/>
              </a:rPr>
              <a:t>Bharatmuni’s</a:t>
            </a:r>
            <a:r>
              <a:rPr lang="en-US" sz="2800" dirty="0" smtClean="0">
                <a:latin typeface="Arial Rounded MT Bold" panose="020F0704030504030204" pitchFamily="34" charset="0"/>
              </a:rPr>
              <a:t>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natyashastra</a:t>
            </a:r>
            <a:r>
              <a:rPr lang="en-US" sz="2800" dirty="0" smtClean="0">
                <a:latin typeface="Arial Rounded MT Bold" panose="020F0704030504030204" pitchFamily="34" charset="0"/>
              </a:rPr>
              <a:t> contains several chapters on music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Bharat muni defined music as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nritya,gayan</a:t>
            </a:r>
            <a:r>
              <a:rPr lang="en-US" sz="2800" dirty="0" smtClean="0">
                <a:latin typeface="Arial Rounded MT Bold" panose="020F0704030504030204" pitchFamily="34" charset="0"/>
              </a:rPr>
              <a:t> and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vadan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409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u="sng" dirty="0">
                <a:latin typeface="Arial Rounded MT Bold" panose="020F0704030504030204" pitchFamily="34" charset="0"/>
              </a:rPr>
              <a:t>Pillars of Indian Musical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47443"/>
            <a:ext cx="8596668" cy="3880773"/>
          </a:xfrm>
        </p:spPr>
        <p:txBody>
          <a:bodyPr/>
          <a:lstStyle/>
          <a:p>
            <a:pPr>
              <a:buFont typeface="+mj-lt"/>
              <a:buAutoNum type="arabicParenR"/>
            </a:pPr>
            <a:r>
              <a:rPr lang="en-US" sz="4400" dirty="0" err="1" smtClean="0">
                <a:latin typeface="Arial Rounded MT Bold" panose="020F0704030504030204" pitchFamily="34" charset="0"/>
              </a:rPr>
              <a:t>Swara</a:t>
            </a:r>
            <a:endParaRPr lang="en-US" sz="44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4400" dirty="0" smtClean="0">
                <a:latin typeface="Arial Rounded MT Bold" panose="020F0704030504030204" pitchFamily="34" charset="0"/>
              </a:rPr>
              <a:t>Raga</a:t>
            </a:r>
          </a:p>
          <a:p>
            <a:pPr>
              <a:buFont typeface="+mj-lt"/>
              <a:buAutoNum type="arabicParenR"/>
            </a:pPr>
            <a:r>
              <a:rPr lang="en-US" sz="4400" dirty="0" err="1" smtClean="0">
                <a:latin typeface="Arial Rounded MT Bold" panose="020F0704030504030204" pitchFamily="34" charset="0"/>
              </a:rPr>
              <a:t>Taal</a:t>
            </a:r>
            <a:endParaRPr lang="en-US" sz="44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5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23900" y="327546"/>
          <a:ext cx="9238966" cy="595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36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(1)</a:t>
            </a:r>
            <a:r>
              <a:rPr lang="en-US" b="1" u="sng" dirty="0" err="1" smtClean="0">
                <a:latin typeface="Arial Rounded MT Bold" panose="020F0704030504030204" pitchFamily="34" charset="0"/>
              </a:rPr>
              <a:t>swara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Pitch or tone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Notes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Primitive sound AUM gave birth to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swaras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7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swara</a:t>
            </a:r>
            <a:r>
              <a:rPr lang="en-US" sz="2800" dirty="0" smtClean="0">
                <a:latin typeface="Arial Rounded MT Bold" panose="020F0704030504030204" pitchFamily="34" charset="0"/>
              </a:rPr>
              <a:t>-Sa Re Ga Ma Pa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Dha</a:t>
            </a:r>
            <a:r>
              <a:rPr lang="en-US" sz="2800" dirty="0" smtClean="0">
                <a:latin typeface="Arial Rounded MT Bold" panose="020F0704030504030204" pitchFamily="34" charset="0"/>
              </a:rPr>
              <a:t> Ni 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Sa-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sadcha</a:t>
            </a:r>
            <a:r>
              <a:rPr lang="en-US" sz="2800" dirty="0" smtClean="0">
                <a:latin typeface="Arial Rounded MT Bold" panose="020F0704030504030204" pitchFamily="34" charset="0"/>
              </a:rPr>
              <a:t>, Re-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Rishabh</a:t>
            </a:r>
            <a:r>
              <a:rPr lang="en-US" sz="2800" dirty="0" smtClean="0">
                <a:latin typeface="Arial Rounded MT Bold" panose="020F0704030504030204" pitchFamily="34" charset="0"/>
              </a:rPr>
              <a:t>, Ga-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Gandhara</a:t>
            </a:r>
            <a:r>
              <a:rPr lang="en-US" sz="2800" dirty="0" smtClean="0">
                <a:latin typeface="Arial Rounded MT Bold" panose="020F0704030504030204" pitchFamily="34" charset="0"/>
              </a:rPr>
              <a:t>, Ma-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madhyam</a:t>
            </a:r>
            <a:r>
              <a:rPr lang="en-US" sz="2800" dirty="0" smtClean="0">
                <a:latin typeface="Arial Rounded MT Bold" panose="020F070403050403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smtClean="0">
                <a:latin typeface="Arial Rounded MT Bold" panose="020F0704030504030204" pitchFamily="34" charset="0"/>
              </a:rPr>
              <a:t>    Pa-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Pancham</a:t>
            </a:r>
            <a:r>
              <a:rPr lang="en-US" sz="2800" dirty="0" smtClean="0">
                <a:latin typeface="Arial Rounded MT Bold" panose="020F0704030504030204" pitchFamily="34" charset="0"/>
              </a:rPr>
              <a:t>,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Dha-Dhaiwat</a:t>
            </a:r>
            <a:r>
              <a:rPr lang="en-US" sz="2800" dirty="0" smtClean="0">
                <a:latin typeface="Arial Rounded MT Bold" panose="020F0704030504030204" pitchFamily="34" charset="0"/>
              </a:rPr>
              <a:t>, Ni-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Nishad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919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8693"/>
            <a:ext cx="8596668" cy="1320800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(2)Raga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0878"/>
            <a:ext cx="8596668" cy="447186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It forms the basis of melody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Combination of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swaras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In every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raga,there</a:t>
            </a:r>
            <a:r>
              <a:rPr lang="en-US" sz="2800" dirty="0" smtClean="0">
                <a:latin typeface="Arial Rounded MT Bold" panose="020F0704030504030204" pitchFamily="34" charset="0"/>
              </a:rPr>
              <a:t> are at least 5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swaras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r>
              <a:rPr lang="en-US" sz="2800" dirty="0" err="1" smtClean="0">
                <a:latin typeface="Arial Rounded MT Bold" panose="020F0704030504030204" pitchFamily="34" charset="0"/>
              </a:rPr>
              <a:t>Hence,there</a:t>
            </a:r>
            <a:r>
              <a:rPr lang="en-US" sz="2800" dirty="0" smtClean="0">
                <a:latin typeface="Arial Rounded MT Bold" panose="020F0704030504030204" pitchFamily="34" charset="0"/>
              </a:rPr>
              <a:t> are 3 kinds of Ragas</a:t>
            </a:r>
          </a:p>
          <a:p>
            <a:pPr>
              <a:buFont typeface="+mj-lt"/>
              <a:buAutoNum type="arabicParenR"/>
            </a:pPr>
            <a:r>
              <a:rPr lang="en-US" sz="2800" dirty="0" err="1" smtClean="0">
                <a:latin typeface="Arial Rounded MT Bold" panose="020F0704030504030204" pitchFamily="34" charset="0"/>
              </a:rPr>
              <a:t>Odava</a:t>
            </a:r>
            <a:r>
              <a:rPr lang="en-US" sz="2800" dirty="0" smtClean="0">
                <a:latin typeface="Arial Rounded MT Bold" panose="020F0704030504030204" pitchFamily="34" charset="0"/>
              </a:rPr>
              <a:t> Raga-5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swara</a:t>
            </a:r>
            <a:r>
              <a:rPr lang="en-US" sz="2800" dirty="0" smtClean="0">
                <a:latin typeface="Arial Rounded MT Bold" panose="020F0704030504030204" pitchFamily="34" charset="0"/>
              </a:rPr>
              <a:t>/notes</a:t>
            </a:r>
          </a:p>
          <a:p>
            <a:pPr>
              <a:buFont typeface="+mj-lt"/>
              <a:buAutoNum type="arabicParenR"/>
            </a:pPr>
            <a:r>
              <a:rPr lang="en-US" sz="2800" dirty="0" err="1" smtClean="0">
                <a:latin typeface="Arial Rounded MT Bold" panose="020F0704030504030204" pitchFamily="34" charset="0"/>
              </a:rPr>
              <a:t>Shadava</a:t>
            </a:r>
            <a:r>
              <a:rPr lang="en-US" sz="2800" dirty="0" smtClean="0">
                <a:latin typeface="Arial Rounded MT Bold" panose="020F0704030504030204" pitchFamily="34" charset="0"/>
              </a:rPr>
              <a:t> Raga-6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swara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2800" dirty="0" err="1" smtClean="0">
                <a:latin typeface="Arial Rounded MT Bold" panose="020F0704030504030204" pitchFamily="34" charset="0"/>
              </a:rPr>
              <a:t>Sampurna</a:t>
            </a:r>
            <a:r>
              <a:rPr lang="en-US" sz="2800" dirty="0" smtClean="0">
                <a:latin typeface="Arial Rounded MT Bold" panose="020F0704030504030204" pitchFamily="34" charset="0"/>
              </a:rPr>
              <a:t> Raga-all 7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swara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In Hindustani music, there are 6 principal ragas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Ragas are time specific, season specific and mood specific.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2410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94" y="218363"/>
            <a:ext cx="8644087" cy="5440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 Rounded MT Bold" panose="020F0704030504030204" pitchFamily="34" charset="0"/>
              </a:rPr>
              <a:t>Hindola</a:t>
            </a:r>
            <a:r>
              <a:rPr lang="en-US" sz="2400" dirty="0" smtClean="0">
                <a:latin typeface="Arial Rounded MT Bold" panose="020F0704030504030204" pitchFamily="34" charset="0"/>
              </a:rPr>
              <a:t> raga-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Time-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dawn,season</a:t>
            </a:r>
            <a:r>
              <a:rPr lang="en-US" sz="2400" dirty="0" smtClean="0">
                <a:latin typeface="Arial Rounded MT Bold" panose="020F0704030504030204" pitchFamily="34" charset="0"/>
              </a:rPr>
              <a:t>-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spring,mood</a:t>
            </a:r>
            <a:r>
              <a:rPr lang="en-US" sz="2400" dirty="0" smtClean="0">
                <a:latin typeface="Arial Rounded MT Bold" panose="020F0704030504030204" pitchFamily="34" charset="0"/>
              </a:rPr>
              <a:t>-sweetness of young couple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 Rounded MT Bold" panose="020F0704030504030204" pitchFamily="34" charset="0"/>
              </a:rPr>
              <a:t>Dipak</a:t>
            </a:r>
            <a:r>
              <a:rPr lang="en-US" sz="2400" dirty="0" smtClean="0">
                <a:latin typeface="Arial Rounded MT Bold" panose="020F0704030504030204" pitchFamily="34" charset="0"/>
              </a:rPr>
              <a:t> raga-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Time-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night,season</a:t>
            </a:r>
            <a:r>
              <a:rPr lang="en-US" sz="2400" dirty="0" smtClean="0">
                <a:latin typeface="Arial Rounded MT Bold" panose="020F0704030504030204" pitchFamily="34" charset="0"/>
              </a:rPr>
              <a:t>-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summer,mood</a:t>
            </a:r>
            <a:r>
              <a:rPr lang="en-US" sz="2400" dirty="0" smtClean="0">
                <a:latin typeface="Arial Rounded MT Bold" panose="020F0704030504030204" pitchFamily="34" charset="0"/>
              </a:rPr>
              <a:t>-compassion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 Rounded MT Bold" panose="020F0704030504030204" pitchFamily="34" charset="0"/>
              </a:rPr>
              <a:t>Megh</a:t>
            </a:r>
            <a:r>
              <a:rPr lang="en-US" sz="2400" dirty="0" smtClean="0">
                <a:latin typeface="Arial Rounded MT Bold" panose="020F0704030504030204" pitchFamily="34" charset="0"/>
              </a:rPr>
              <a:t> raga-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Time-mid-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day,season</a:t>
            </a:r>
            <a:r>
              <a:rPr lang="en-US" sz="2400" dirty="0" smtClean="0">
                <a:latin typeface="Arial Rounded MT Bold" panose="020F0704030504030204" pitchFamily="34" charset="0"/>
              </a:rPr>
              <a:t>-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monsoon,mood</a:t>
            </a:r>
            <a:r>
              <a:rPr lang="en-US" sz="2400" dirty="0" smtClean="0">
                <a:latin typeface="Arial Rounded MT Bold" panose="020F0704030504030204" pitchFamily="34" charset="0"/>
              </a:rPr>
              <a:t>-courage</a:t>
            </a:r>
          </a:p>
          <a:p>
            <a:pPr marL="0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</a:rPr>
              <a:t>Sri raga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Time-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evening,season</a:t>
            </a:r>
            <a:r>
              <a:rPr lang="en-US" sz="2400" dirty="0" smtClean="0">
                <a:latin typeface="Arial Rounded MT Bold" panose="020F0704030504030204" pitchFamily="34" charset="0"/>
              </a:rPr>
              <a:t>-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winter,mood</a:t>
            </a:r>
            <a:r>
              <a:rPr lang="en-US" sz="2400" dirty="0" smtClean="0">
                <a:latin typeface="Arial Rounded MT Bold" panose="020F0704030504030204" pitchFamily="34" charset="0"/>
              </a:rPr>
              <a:t>-gladness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 Rounded MT Bold" panose="020F0704030504030204" pitchFamily="34" charset="0"/>
              </a:rPr>
              <a:t>Malkaus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Time-mid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night,season</a:t>
            </a:r>
            <a:r>
              <a:rPr lang="en-US" sz="2400" dirty="0" smtClean="0">
                <a:latin typeface="Arial Rounded MT Bold" panose="020F0704030504030204" pitchFamily="34" charset="0"/>
              </a:rPr>
              <a:t>-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winter,mood</a:t>
            </a:r>
            <a:r>
              <a:rPr lang="en-US" sz="2400" dirty="0" smtClean="0">
                <a:latin typeface="Arial Rounded MT Bold" panose="020F0704030504030204" pitchFamily="34" charset="0"/>
              </a:rPr>
              <a:t>-youthful love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 Rounded MT Bold" panose="020F0704030504030204" pitchFamily="34" charset="0"/>
              </a:rPr>
              <a:t>Bhairavi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Time-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morning,season</a:t>
            </a:r>
            <a:r>
              <a:rPr lang="en-US" sz="2400" dirty="0" smtClean="0">
                <a:latin typeface="Arial Rounded MT Bold" panose="020F0704030504030204" pitchFamily="34" charset="0"/>
              </a:rPr>
              <a:t>-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autumn,mood</a:t>
            </a:r>
            <a:r>
              <a:rPr lang="en-US" sz="2400" dirty="0" smtClean="0">
                <a:latin typeface="Arial Rounded MT Bold" panose="020F0704030504030204" pitchFamily="34" charset="0"/>
              </a:rPr>
              <a:t>-peace and devotional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195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(3)</a:t>
            </a:r>
            <a:r>
              <a:rPr lang="en-US" b="1" u="sng" dirty="0" err="1" smtClean="0">
                <a:latin typeface="Arial Rounded MT Bold" panose="020F0704030504030204" pitchFamily="34" charset="0"/>
              </a:rPr>
              <a:t>Taal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Basis of rhythm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Arrangement of bits in a circular manner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Total 32 kinds of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taal</a:t>
            </a:r>
            <a:endParaRPr lang="en-US" sz="3200" dirty="0" smtClean="0">
              <a:latin typeface="Arial Rounded MT Bold" panose="020F0704030504030204" pitchFamily="34" charset="0"/>
            </a:endParaRP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range of bits-3 bit to 108 bits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3 taal-16 bits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9539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2365"/>
            <a:ext cx="8596668" cy="1320800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Indian music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247477"/>
              </p:ext>
            </p:extLst>
          </p:nvPr>
        </p:nvGraphicFramePr>
        <p:xfrm>
          <a:off x="677862" y="1119116"/>
          <a:ext cx="9844561" cy="585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1692323" y="1009935"/>
            <a:ext cx="2934268" cy="10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26591" y="941696"/>
            <a:ext cx="177421" cy="109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26591" y="900752"/>
            <a:ext cx="2702257" cy="102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26591" y="928047"/>
            <a:ext cx="5227093" cy="111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922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289" y="159224"/>
            <a:ext cx="8596668" cy="1320800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Classical Music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709670"/>
              </p:ext>
            </p:extLst>
          </p:nvPr>
        </p:nvGraphicFramePr>
        <p:xfrm>
          <a:off x="677863" y="887104"/>
          <a:ext cx="9339594" cy="580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30940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Rounded MT Bold" panose="020F0704030504030204" pitchFamily="34" charset="0"/>
              </a:rPr>
              <a:t>Sub styles under Hindustani classical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en-US" sz="3200" dirty="0" err="1" smtClean="0">
                <a:latin typeface="Arial Rounded MT Bold" panose="020F0704030504030204" pitchFamily="34" charset="0"/>
              </a:rPr>
              <a:t>Dhrupada</a:t>
            </a:r>
            <a:endParaRPr lang="en-US" sz="32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dirty="0" err="1" smtClean="0">
                <a:latin typeface="Arial Rounded MT Bold" panose="020F0704030504030204" pitchFamily="34" charset="0"/>
              </a:rPr>
              <a:t>Khayal</a:t>
            </a:r>
            <a:endParaRPr lang="en-US" sz="32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dirty="0" err="1" smtClean="0">
                <a:latin typeface="Arial Rounded MT Bold" panose="020F0704030504030204" pitchFamily="34" charset="0"/>
              </a:rPr>
              <a:t>Dhammar</a:t>
            </a:r>
            <a:endParaRPr lang="en-US" sz="32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dirty="0" err="1" smtClean="0">
                <a:latin typeface="Arial Rounded MT Bold" panose="020F0704030504030204" pitchFamily="34" charset="0"/>
              </a:rPr>
              <a:t>Thumri</a:t>
            </a:r>
            <a:endParaRPr lang="en-US" sz="32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dirty="0" err="1" smtClean="0">
                <a:latin typeface="Arial Rounded MT Bold" panose="020F0704030504030204" pitchFamily="34" charset="0"/>
              </a:rPr>
              <a:t>Tarana</a:t>
            </a:r>
            <a:endParaRPr lang="en-US" sz="32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dirty="0" err="1" smtClean="0">
                <a:latin typeface="Arial Rounded MT Bold" panose="020F0704030504030204" pitchFamily="34" charset="0"/>
              </a:rPr>
              <a:t>tappa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3694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(1)Dhrupad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82" y="1614678"/>
            <a:ext cx="8816454" cy="481341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Mother of all sub-styles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Vedic origin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Developed in temples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Pronouncing mantras in proper tone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Performance of dhrupad-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aalap</a:t>
            </a:r>
            <a:r>
              <a:rPr lang="en-US" sz="2400" dirty="0" smtClean="0">
                <a:latin typeface="Arial Rounded MT Bold" panose="020F0704030504030204" pitchFamily="34" charset="0"/>
              </a:rPr>
              <a:t> and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Bandish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Systematic arrangements of musical parts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Theme-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Religion,philosophy,devotion,celebration</a:t>
            </a:r>
            <a:r>
              <a:rPr lang="en-US" sz="2400" dirty="0" smtClean="0">
                <a:latin typeface="Arial Rounded MT Bold" panose="020F0704030504030204" pitchFamily="34" charset="0"/>
              </a:rPr>
              <a:t> of seasons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Promoted by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R</a:t>
            </a:r>
            <a:r>
              <a:rPr lang="en-US" sz="2400" dirty="0" err="1">
                <a:latin typeface="Arial Rounded MT Bold" panose="020F0704030504030204" pitchFamily="34" charset="0"/>
              </a:rPr>
              <a:t>ja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Mansingh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Tomar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atin typeface="Arial Rounded MT Bold" panose="020F0704030504030204" pitchFamily="34" charset="0"/>
              </a:rPr>
              <a:t>of </a:t>
            </a:r>
            <a:r>
              <a:rPr lang="en-US" sz="2400" dirty="0" smtClean="0">
                <a:latin typeface="Arial Rounded MT Bold" panose="020F0704030504030204" pitchFamily="34" charset="0"/>
              </a:rPr>
              <a:t>Gwalior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Akbar also made it popular through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Haridas,Tansen</a:t>
            </a:r>
            <a:r>
              <a:rPr lang="en-US" sz="2400" dirty="0" smtClean="0">
                <a:latin typeface="Arial Rounded MT Bold" panose="020F0704030504030204" pitchFamily="34" charset="0"/>
              </a:rPr>
              <a:t> and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Baiju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Bawra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029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0292"/>
            <a:ext cx="8596668" cy="1320800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4 </a:t>
            </a:r>
            <a:r>
              <a:rPr lang="en-US" b="1" u="sng" dirty="0" err="1" smtClean="0">
                <a:latin typeface="Arial Rounded MT Bold" panose="020F0704030504030204" pitchFamily="34" charset="0"/>
              </a:rPr>
              <a:t>gharanas</a:t>
            </a:r>
            <a:r>
              <a:rPr lang="en-US" b="1" u="sng" dirty="0" smtClean="0">
                <a:latin typeface="Arial Rounded MT Bold" panose="020F0704030504030204" pitchFamily="34" charset="0"/>
              </a:rPr>
              <a:t> under Dhrupad style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2728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1)</a:t>
            </a:r>
            <a:r>
              <a:rPr lang="en-US" sz="2800" u="sng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Dagar</a:t>
            </a:r>
            <a:r>
              <a:rPr lang="en-US" sz="2800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u="sng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Gharana</a:t>
            </a:r>
            <a:endParaRPr lang="en-US" sz="2800" u="sng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Also known as Jaipur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gharana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Related to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Dagri</a:t>
            </a:r>
            <a:r>
              <a:rPr lang="en-US" sz="2800" dirty="0" smtClean="0">
                <a:latin typeface="Arial Rounded MT Bold" panose="020F0704030504030204" pitchFamily="34" charset="0"/>
              </a:rPr>
              <a:t>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Bani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r>
              <a:rPr lang="en-US" sz="2800" dirty="0" err="1" smtClean="0">
                <a:latin typeface="Arial Rounded MT Bold" panose="020F0704030504030204" pitchFamily="34" charset="0"/>
              </a:rPr>
              <a:t>Gundecha</a:t>
            </a:r>
            <a:r>
              <a:rPr lang="en-US" sz="2800" dirty="0" smtClean="0">
                <a:latin typeface="Arial Rounded MT Bold" panose="020F0704030504030204" pitchFamily="34" charset="0"/>
              </a:rPr>
              <a:t>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brothers,Haridas,Behram</a:t>
            </a:r>
            <a:r>
              <a:rPr lang="en-US" sz="2800" dirty="0" smtClean="0">
                <a:latin typeface="Arial Rounded MT Bold" panose="020F0704030504030204" pitchFamily="34" charset="0"/>
              </a:rPr>
              <a:t> Khan</a:t>
            </a:r>
          </a:p>
          <a:p>
            <a:pPr marL="0" indent="0">
              <a:buNone/>
            </a:pPr>
            <a:r>
              <a:rPr lang="en-US" sz="2800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2)</a:t>
            </a:r>
            <a:r>
              <a:rPr lang="en-US" sz="2800" u="sng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Darbhanga</a:t>
            </a:r>
            <a:r>
              <a:rPr lang="en-US" sz="2800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u="sng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Gharana</a:t>
            </a:r>
            <a:endParaRPr lang="en-US" sz="2800" u="sng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Bihar 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Related to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gauhar</a:t>
            </a:r>
            <a:r>
              <a:rPr lang="en-US" sz="2800" dirty="0" smtClean="0">
                <a:latin typeface="Arial Rounded MT Bold" panose="020F0704030504030204" pitchFamily="34" charset="0"/>
              </a:rPr>
              <a:t>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bani</a:t>
            </a:r>
            <a:endParaRPr lang="en-US" sz="2800" dirty="0">
              <a:latin typeface="Arial Rounded MT Bold" panose="020F0704030504030204" pitchFamily="34" charset="0"/>
            </a:endParaRP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Founder-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kartaram</a:t>
            </a:r>
            <a:endParaRPr lang="en-US" sz="2800" dirty="0">
              <a:latin typeface="Arial Rounded MT Bold" panose="020F0704030504030204" pitchFamily="34" charset="0"/>
            </a:endParaRP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Malik family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39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37231"/>
            <a:ext cx="8589496" cy="5004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3)</a:t>
            </a:r>
            <a:r>
              <a:rPr lang="en-US" sz="3600" u="sng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Betiah</a:t>
            </a:r>
            <a:r>
              <a:rPr lang="en-US" sz="3600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u="sng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Gharana</a:t>
            </a:r>
            <a:endParaRPr lang="en-US" sz="3600" u="sng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r>
              <a:rPr lang="en-US" sz="3600" dirty="0" err="1" smtClean="0">
                <a:latin typeface="Arial Rounded MT Bold" panose="020F0704030504030204" pitchFamily="34" charset="0"/>
              </a:rPr>
              <a:t>bihar</a:t>
            </a:r>
            <a:endParaRPr lang="en-US" sz="3600" dirty="0" smtClean="0">
              <a:latin typeface="Arial Rounded MT Bold" panose="020F0704030504030204" pitchFamily="34" charset="0"/>
            </a:endParaRPr>
          </a:p>
          <a:p>
            <a:r>
              <a:rPr lang="en-US" sz="3600" dirty="0" smtClean="0">
                <a:latin typeface="Arial Rounded MT Bold" panose="020F0704030504030204" pitchFamily="34" charset="0"/>
              </a:rPr>
              <a:t>Related to 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Khandar</a:t>
            </a:r>
            <a:r>
              <a:rPr lang="en-US" sz="3600" dirty="0" smtClean="0">
                <a:latin typeface="Arial Rounded MT Bold" panose="020F0704030504030204" pitchFamily="34" charset="0"/>
              </a:rPr>
              <a:t> 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bani</a:t>
            </a:r>
            <a:endParaRPr lang="en-US" sz="3600" dirty="0" smtClean="0">
              <a:latin typeface="Arial Rounded MT Bold" panose="020F0704030504030204" pitchFamily="34" charset="0"/>
            </a:endParaRPr>
          </a:p>
          <a:p>
            <a:r>
              <a:rPr lang="en-US" sz="3600" dirty="0" err="1" smtClean="0">
                <a:latin typeface="Arial Rounded MT Bold" panose="020F0704030504030204" pitchFamily="34" charset="0"/>
              </a:rPr>
              <a:t>Hyder</a:t>
            </a:r>
            <a:r>
              <a:rPr lang="en-US" sz="3600" dirty="0" smtClean="0">
                <a:latin typeface="Arial Rounded MT Bold" panose="020F0704030504030204" pitchFamily="34" charset="0"/>
              </a:rPr>
              <a:t> khan</a:t>
            </a:r>
          </a:p>
          <a:p>
            <a:pPr marL="0" indent="0">
              <a:buNone/>
            </a:pPr>
            <a:r>
              <a:rPr lang="en-US" sz="3600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4)</a:t>
            </a:r>
            <a:r>
              <a:rPr lang="en-US" sz="3600" u="sng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Talwandi</a:t>
            </a:r>
            <a:r>
              <a:rPr lang="en-US" sz="3600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u="sng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gharana</a:t>
            </a:r>
            <a:endParaRPr lang="en-US" sz="3600" u="sng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r>
              <a:rPr lang="en-US" sz="3600" dirty="0" smtClean="0">
                <a:latin typeface="Arial Rounded MT Bold" panose="020F0704030504030204" pitchFamily="34" charset="0"/>
              </a:rPr>
              <a:t>Punjab</a:t>
            </a:r>
          </a:p>
          <a:p>
            <a:r>
              <a:rPr lang="en-US" sz="3600" dirty="0" smtClean="0">
                <a:latin typeface="Arial Rounded MT Bold" panose="020F0704030504030204" pitchFamily="34" charset="0"/>
              </a:rPr>
              <a:t>Related to 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Nauhari</a:t>
            </a:r>
            <a:r>
              <a:rPr lang="en-US" sz="3600" dirty="0" smtClean="0">
                <a:latin typeface="Arial Rounded MT Bold" panose="020F0704030504030204" pitchFamily="34" charset="0"/>
              </a:rPr>
              <a:t> 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bani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70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Modern Indian architecture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Two styles</a:t>
            </a:r>
          </a:p>
          <a:p>
            <a:pPr>
              <a:buFont typeface="+mj-lt"/>
              <a:buAutoNum type="arabicPeriod"/>
            </a:pPr>
            <a:r>
              <a:rPr lang="en-US" sz="3200" dirty="0" smtClean="0">
                <a:latin typeface="Arial Rounded MT Bold" panose="020F0704030504030204" pitchFamily="34" charset="0"/>
              </a:rPr>
              <a:t>Indo-gothic</a:t>
            </a:r>
          </a:p>
          <a:p>
            <a:pPr>
              <a:buFont typeface="+mj-lt"/>
              <a:buAutoNum type="arabicPeriod"/>
            </a:pPr>
            <a:r>
              <a:rPr lang="en-US" sz="3200" dirty="0" smtClean="0">
                <a:latin typeface="Arial Rounded MT Bold" panose="020F0704030504030204" pitchFamily="34" charset="0"/>
              </a:rPr>
              <a:t>Neo-roman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(2)</a:t>
            </a:r>
            <a:r>
              <a:rPr lang="en-US" b="1" u="sng" dirty="0" err="1" smtClean="0">
                <a:latin typeface="Arial Rounded MT Bold" panose="020F0704030504030204" pitchFamily="34" charset="0"/>
              </a:rPr>
              <a:t>Khayal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9269"/>
            <a:ext cx="8596668" cy="486800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 smtClean="0">
                <a:latin typeface="Arial Rounded MT Bold" panose="020F0704030504030204" pitchFamily="34" charset="0"/>
              </a:rPr>
              <a:t>Khayal</a:t>
            </a:r>
            <a:r>
              <a:rPr lang="en-US" sz="2800" dirty="0" smtClean="0">
                <a:latin typeface="Arial Rounded MT Bold" panose="020F0704030504030204" pitchFamily="34" charset="0"/>
              </a:rPr>
              <a:t> means an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idea,thought</a:t>
            </a:r>
            <a:r>
              <a:rPr lang="en-US" sz="2800" dirty="0" smtClean="0">
                <a:latin typeface="Arial Rounded MT Bold" panose="020F0704030504030204" pitchFamily="34" charset="0"/>
              </a:rPr>
              <a:t> or imagination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More free and flowery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Theme-divine love, separation of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lovers,pranks</a:t>
            </a:r>
            <a:r>
              <a:rPr lang="en-US" sz="2800" dirty="0" smtClean="0">
                <a:latin typeface="Arial Rounded MT Bold" panose="020F0704030504030204" pitchFamily="34" charset="0"/>
              </a:rPr>
              <a:t> of lord Krishna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Lyrics-ornamental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More words are used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Use of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taan</a:t>
            </a:r>
            <a:r>
              <a:rPr lang="en-US" sz="2800" dirty="0" smtClean="0">
                <a:latin typeface="Arial Rounded MT Bold" panose="020F0704030504030204" pitchFamily="34" charset="0"/>
              </a:rPr>
              <a:t>-tempo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Performance of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khayal</a:t>
            </a:r>
            <a:r>
              <a:rPr lang="en-US" sz="2800" dirty="0" smtClean="0">
                <a:latin typeface="Arial Rounded MT Bold" panose="020F0704030504030204" pitchFamily="34" charset="0"/>
              </a:rPr>
              <a:t> on the base of tempo</a:t>
            </a:r>
          </a:p>
          <a:p>
            <a:pPr marL="0" indent="0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1)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Bada</a:t>
            </a:r>
            <a:r>
              <a:rPr lang="en-US" sz="2800" dirty="0" smtClean="0">
                <a:latin typeface="Arial Rounded MT Bold" panose="020F0704030504030204" pitchFamily="34" charset="0"/>
              </a:rPr>
              <a:t>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khayal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2)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Chhota</a:t>
            </a:r>
            <a:r>
              <a:rPr lang="en-US" sz="2800" dirty="0" smtClean="0">
                <a:latin typeface="Arial Rounded MT Bold" panose="020F0704030504030204" pitchFamily="34" charset="0"/>
              </a:rPr>
              <a:t>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khayal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7586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790" y="43977"/>
            <a:ext cx="8596668" cy="1320800"/>
          </a:xfrm>
        </p:spPr>
        <p:txBody>
          <a:bodyPr/>
          <a:lstStyle/>
          <a:p>
            <a:r>
              <a:rPr lang="en-US" b="1" u="sng" dirty="0" smtClean="0">
                <a:latin typeface="Arial Rounded MT Bold" panose="020F0704030504030204" pitchFamily="34" charset="0"/>
              </a:rPr>
              <a:t>4 </a:t>
            </a:r>
            <a:r>
              <a:rPr lang="en-US" b="1" u="sng" dirty="0" err="1" smtClean="0">
                <a:latin typeface="Arial Rounded MT Bold" panose="020F0704030504030204" pitchFamily="34" charset="0"/>
              </a:rPr>
              <a:t>ghranas</a:t>
            </a:r>
            <a:r>
              <a:rPr lang="en-US" b="1" u="sng" dirty="0" smtClean="0">
                <a:latin typeface="Arial Rounded MT Bold" panose="020F0704030504030204" pitchFamily="34" charset="0"/>
              </a:rPr>
              <a:t> under </a:t>
            </a:r>
            <a:r>
              <a:rPr lang="en-US" b="1" u="sng" dirty="0" err="1" smtClean="0">
                <a:latin typeface="Arial Rounded MT Bold" panose="020F0704030504030204" pitchFamily="34" charset="0"/>
              </a:rPr>
              <a:t>khayal</a:t>
            </a:r>
            <a:r>
              <a:rPr lang="en-US" b="1" u="sng" dirty="0" smtClean="0">
                <a:latin typeface="Arial Rounded MT Bold" panose="020F0704030504030204" pitchFamily="34" charset="0"/>
              </a:rPr>
              <a:t> style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36979"/>
            <a:ext cx="9667670" cy="599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Arial Rounded MT Bold" panose="020F0704030504030204" pitchFamily="34" charset="0"/>
              </a:rPr>
              <a:t>(</a:t>
            </a:r>
            <a:r>
              <a:rPr lang="en-US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1)Gwalior </a:t>
            </a:r>
            <a:r>
              <a:rPr lang="en-US" u="sng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gharana</a:t>
            </a:r>
            <a:endParaRPr lang="en-US" u="sng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Oldest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Vishnu </a:t>
            </a:r>
            <a:r>
              <a:rPr lang="en-US" dirty="0" err="1" smtClean="0">
                <a:latin typeface="Arial Rounded MT Bold" panose="020F0704030504030204" pitchFamily="34" charset="0"/>
              </a:rPr>
              <a:t>palushkar</a:t>
            </a:r>
            <a:r>
              <a:rPr lang="en-US" dirty="0" smtClean="0">
                <a:latin typeface="Arial Rounded MT Bold" panose="020F0704030504030204" pitchFamily="34" charset="0"/>
              </a:rPr>
              <a:t>-famous song-</a:t>
            </a:r>
            <a:r>
              <a:rPr lang="en-US" dirty="0" err="1" smtClean="0">
                <a:latin typeface="Arial Rounded MT Bold" panose="020F0704030504030204" pitchFamily="34" charset="0"/>
              </a:rPr>
              <a:t>raghupati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raghav</a:t>
            </a:r>
            <a:r>
              <a:rPr lang="en-US" dirty="0" smtClean="0">
                <a:latin typeface="Arial Rounded MT Bold" panose="020F0704030504030204" pitchFamily="34" charset="0"/>
              </a:rPr>
              <a:t> raja ram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(2)</a:t>
            </a:r>
            <a:r>
              <a:rPr lang="en-US" u="sng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Kirana</a:t>
            </a:r>
            <a:r>
              <a:rPr lang="en-US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u="sng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gharana</a:t>
            </a:r>
            <a:endParaRPr lang="en-US" u="sng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Kurukshetra,Haryana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Pt.Bheemsen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Joshi,Gangubai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(3)Patiala </a:t>
            </a:r>
            <a:r>
              <a:rPr lang="en-US" u="sng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gharana</a:t>
            </a:r>
            <a:endParaRPr lang="en-US" u="sng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Rhythm is important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Focus on emotions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Founder-</a:t>
            </a:r>
            <a:r>
              <a:rPr lang="en-US" dirty="0" err="1" smtClean="0">
                <a:latin typeface="Arial Rounded MT Bold" panose="020F0704030504030204" pitchFamily="34" charset="0"/>
              </a:rPr>
              <a:t>ustad</a:t>
            </a:r>
            <a:r>
              <a:rPr lang="en-US" dirty="0" smtClean="0">
                <a:latin typeface="Arial Rounded MT Bold" panose="020F0704030504030204" pitchFamily="34" charset="0"/>
              </a:rPr>
              <a:t> bade </a:t>
            </a:r>
            <a:r>
              <a:rPr lang="en-US" dirty="0" err="1" smtClean="0">
                <a:latin typeface="Arial Rounded MT Bold" panose="020F0704030504030204" pitchFamily="34" charset="0"/>
              </a:rPr>
              <a:t>gulam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ali</a:t>
            </a:r>
            <a:r>
              <a:rPr lang="en-US" dirty="0" smtClean="0">
                <a:latin typeface="Arial Rounded MT Bold" panose="020F0704030504030204" pitchFamily="34" charset="0"/>
              </a:rPr>
              <a:t> khan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Begum </a:t>
            </a:r>
            <a:r>
              <a:rPr lang="en-US" dirty="0" err="1" smtClean="0">
                <a:latin typeface="Arial Rounded MT Bold" panose="020F0704030504030204" pitchFamily="34" charset="0"/>
              </a:rPr>
              <a:t>Akhtar,Naina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devi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(4)Agra </a:t>
            </a:r>
            <a:r>
              <a:rPr lang="en-US" u="sng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gharana</a:t>
            </a:r>
            <a:endParaRPr lang="en-US" u="sng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Also known as </a:t>
            </a:r>
            <a:r>
              <a:rPr lang="en-US" dirty="0" err="1" smtClean="0">
                <a:latin typeface="Arial Rounded MT Bold" panose="020F0704030504030204" pitchFamily="34" charset="0"/>
              </a:rPr>
              <a:t>rangeela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gharana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Importance of raga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Vijay </a:t>
            </a:r>
            <a:r>
              <a:rPr lang="en-US" dirty="0" err="1" smtClean="0">
                <a:latin typeface="Arial Rounded MT Bold" panose="020F0704030504030204" pitchFamily="34" charset="0"/>
              </a:rPr>
              <a:t>kichlu,C.R.vyas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075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(3)</a:t>
            </a:r>
            <a:r>
              <a:rPr lang="en-US" b="1" u="sng" dirty="0" err="1" smtClean="0">
                <a:latin typeface="Arial Rounded MT Bold" panose="020F0704030504030204" pitchFamily="34" charset="0"/>
              </a:rPr>
              <a:t>Dhammar</a:t>
            </a:r>
            <a:r>
              <a:rPr lang="en-US" b="1" u="sng" dirty="0" smtClean="0">
                <a:latin typeface="Arial Rounded MT Bold" panose="020F0704030504030204" pitchFamily="34" charset="0"/>
              </a:rPr>
              <a:t> style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>
                <a:latin typeface="Arial Rounded MT Bold" panose="020F0704030504030204" pitchFamily="34" charset="0"/>
              </a:rPr>
              <a:t>Dhammar</a:t>
            </a:r>
            <a:r>
              <a:rPr lang="en-US" sz="3600" dirty="0" smtClean="0">
                <a:latin typeface="Arial Rounded MT Bold" panose="020F0704030504030204" pitchFamily="34" charset="0"/>
              </a:rPr>
              <a:t> 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taal</a:t>
            </a:r>
            <a:endParaRPr lang="en-US" sz="3600" dirty="0" smtClean="0">
              <a:latin typeface="Arial Rounded MT Bold" panose="020F0704030504030204" pitchFamily="34" charset="0"/>
            </a:endParaRPr>
          </a:p>
          <a:p>
            <a:r>
              <a:rPr lang="en-US" sz="3600" dirty="0" smtClean="0">
                <a:latin typeface="Arial Rounded MT Bold" panose="020F0704030504030204" pitchFamily="34" charset="0"/>
              </a:rPr>
              <a:t>14 beats-irregular beat</a:t>
            </a:r>
          </a:p>
          <a:p>
            <a:r>
              <a:rPr lang="en-US" sz="3600" dirty="0" smtClean="0">
                <a:latin typeface="Arial Rounded MT Bold" panose="020F0704030504030204" pitchFamily="34" charset="0"/>
              </a:rPr>
              <a:t>More freedom</a:t>
            </a:r>
          </a:p>
          <a:p>
            <a:r>
              <a:rPr lang="en-US" sz="3600" dirty="0" smtClean="0">
                <a:latin typeface="Arial Rounded MT Bold" panose="020F0704030504030204" pitchFamily="34" charset="0"/>
              </a:rPr>
              <a:t>Theme-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erotic,Krishna,fest</a:t>
            </a:r>
            <a:r>
              <a:rPr lang="en-US" sz="3600" dirty="0" err="1">
                <a:latin typeface="Arial Rounded MT Bold" panose="020F0704030504030204" pitchFamily="34" charset="0"/>
              </a:rPr>
              <a:t>sivals</a:t>
            </a:r>
            <a:r>
              <a:rPr lang="en-US" sz="3600" dirty="0">
                <a:latin typeface="Arial Rounded MT Bold" panose="020F0704030504030204" pitchFamily="34" charset="0"/>
              </a:rPr>
              <a:t> </a:t>
            </a:r>
            <a:r>
              <a:rPr lang="en-US" sz="3600" dirty="0" err="1">
                <a:latin typeface="Arial Rounded MT Bold" panose="020F0704030504030204" pitchFamily="34" charset="0"/>
              </a:rPr>
              <a:t>etc</a:t>
            </a:r>
            <a:endParaRPr lang="en-US" sz="3600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523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(</a:t>
            </a:r>
            <a:r>
              <a:rPr lang="en-US" b="1" u="sng" dirty="0" smtClean="0">
                <a:latin typeface="Arial Rounded MT Bold" panose="020F0704030504030204" pitchFamily="34" charset="0"/>
              </a:rPr>
              <a:t>4)</a:t>
            </a:r>
            <a:r>
              <a:rPr lang="en-US" b="1" u="sng" dirty="0" err="1" smtClean="0">
                <a:latin typeface="Arial Rounded MT Bold" panose="020F0704030504030204" pitchFamily="34" charset="0"/>
              </a:rPr>
              <a:t>Thumri</a:t>
            </a:r>
            <a:r>
              <a:rPr lang="en-US" b="1" u="sng" dirty="0" smtClean="0">
                <a:latin typeface="Arial Rounded MT Bold" panose="020F0704030504030204" pitchFamily="34" charset="0"/>
              </a:rPr>
              <a:t> style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Mixed ragas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Use of light and romantic words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Theme-romantic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Songs sung in BRAJ BHASHA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2 types</a:t>
            </a:r>
          </a:p>
          <a:p>
            <a:pPr marL="0" indent="0">
              <a:buNone/>
            </a:pPr>
            <a:r>
              <a:rPr lang="en-US" sz="3200" dirty="0" smtClean="0">
                <a:latin typeface="Arial Rounded MT Bold" panose="020F0704030504030204" pitchFamily="34" charset="0"/>
              </a:rPr>
              <a:t>(1)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Purbi</a:t>
            </a:r>
            <a:r>
              <a:rPr lang="en-US" sz="3200" dirty="0" smtClean="0">
                <a:latin typeface="Arial Rounded MT Bold" panose="020F0704030504030204" pitchFamily="34" charset="0"/>
              </a:rPr>
              <a:t>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thumri</a:t>
            </a:r>
            <a:endParaRPr lang="en-US" sz="32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Arial Rounded MT Bold" panose="020F0704030504030204" pitchFamily="34" charset="0"/>
              </a:rPr>
              <a:t>(2)Punjabi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thumri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88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(5)</a:t>
            </a:r>
            <a:r>
              <a:rPr lang="en-US" b="1" u="sng" dirty="0" err="1" smtClean="0">
                <a:latin typeface="Arial Rounded MT Bold" panose="020F0704030504030204" pitchFamily="34" charset="0"/>
              </a:rPr>
              <a:t>Tarana</a:t>
            </a:r>
            <a:r>
              <a:rPr lang="en-US" b="1" u="sng" dirty="0" smtClean="0">
                <a:latin typeface="Arial Rounded MT Bold" panose="020F0704030504030204" pitchFamily="34" charset="0"/>
              </a:rPr>
              <a:t> style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Rhythm is important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No meaning words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Fast tempo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Emphasis on producing rhythm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Requires specialization and skill for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rythemic</a:t>
            </a:r>
            <a:r>
              <a:rPr lang="en-US" sz="3200" dirty="0" smtClean="0">
                <a:latin typeface="Arial Rounded MT Bold" panose="020F0704030504030204" pitchFamily="34" charset="0"/>
              </a:rPr>
              <a:t> manipulation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381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(6)</a:t>
            </a:r>
            <a:r>
              <a:rPr lang="en-US" b="1" u="sng" dirty="0" err="1" smtClean="0">
                <a:latin typeface="Arial Rounded MT Bold" panose="020F0704030504030204" pitchFamily="34" charset="0"/>
              </a:rPr>
              <a:t>Tappa</a:t>
            </a:r>
            <a:r>
              <a:rPr lang="en-US" b="1" u="sng" dirty="0" smtClean="0">
                <a:latin typeface="Arial Rounded MT Bold" panose="020F0704030504030204" pitchFamily="34" charset="0"/>
              </a:rPr>
              <a:t> style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Punjab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Initially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sug</a:t>
            </a:r>
            <a:r>
              <a:rPr lang="en-US" sz="3200" dirty="0" smtClean="0">
                <a:latin typeface="Arial Rounded MT Bold" panose="020F0704030504030204" pitchFamily="34" charset="0"/>
              </a:rPr>
              <a:t> by camel drivers of north-west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Very quick phrases are used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Short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taan,without</a:t>
            </a:r>
            <a:r>
              <a:rPr lang="en-US" sz="3200" dirty="0" smtClean="0">
                <a:latin typeface="Arial Rounded MT Bold" panose="020F0704030504030204" pitchFamily="34" charset="0"/>
              </a:rPr>
              <a:t> much elaboration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The style is getting extinct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Artist-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Miyah</a:t>
            </a:r>
            <a:r>
              <a:rPr lang="en-US" sz="3200" dirty="0" smtClean="0">
                <a:latin typeface="Arial Rounded MT Bold" panose="020F0704030504030204" pitchFamily="34" charset="0"/>
              </a:rPr>
              <a:t>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sodi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620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Rounded MT Bold" panose="020F0704030504030204" pitchFamily="34" charset="0"/>
              </a:rPr>
              <a:t>Other styles(fusion of classical and folk)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en-US" sz="3600" dirty="0" err="1" smtClean="0">
                <a:latin typeface="Arial Rounded MT Bold" panose="020F0704030504030204" pitchFamily="34" charset="0"/>
              </a:rPr>
              <a:t>Sugam</a:t>
            </a:r>
            <a:r>
              <a:rPr lang="en-US" sz="3600" dirty="0" smtClean="0">
                <a:latin typeface="Arial Rounded MT Bold" panose="020F0704030504030204" pitchFamily="34" charset="0"/>
              </a:rPr>
              <a:t> 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sangeet</a:t>
            </a:r>
            <a:endParaRPr lang="en-US" sz="36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600" dirty="0" err="1" smtClean="0">
                <a:latin typeface="Arial Rounded MT Bold" panose="020F0704030504030204" pitchFamily="34" charset="0"/>
              </a:rPr>
              <a:t>Rabindra</a:t>
            </a:r>
            <a:r>
              <a:rPr lang="en-US" sz="3600" dirty="0" smtClean="0">
                <a:latin typeface="Arial Rounded MT Bold" panose="020F0704030504030204" pitchFamily="34" charset="0"/>
              </a:rPr>
              <a:t> 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Sangeet</a:t>
            </a:r>
            <a:endParaRPr lang="en-US" sz="36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600" dirty="0" smtClean="0">
                <a:latin typeface="Arial Rounded MT Bold" panose="020F0704030504030204" pitchFamily="34" charset="0"/>
              </a:rPr>
              <a:t>Haveli 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sangeet</a:t>
            </a:r>
            <a:endParaRPr lang="en-US" sz="36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600" dirty="0" err="1" smtClean="0">
                <a:latin typeface="Arial Rounded MT Bold" panose="020F0704030504030204" pitchFamily="34" charset="0"/>
              </a:rPr>
              <a:t>Gana</a:t>
            </a:r>
            <a:r>
              <a:rPr lang="en-US" sz="3600" dirty="0" smtClean="0">
                <a:latin typeface="Arial Rounded MT Bold" panose="020F0704030504030204" pitchFamily="34" charset="0"/>
              </a:rPr>
              <a:t> 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sangeet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5045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59224"/>
            <a:ext cx="8596668" cy="1320800"/>
          </a:xfrm>
        </p:spPr>
        <p:txBody>
          <a:bodyPr/>
          <a:lstStyle/>
          <a:p>
            <a:pPr algn="ctr"/>
            <a:r>
              <a:rPr lang="en-US" b="1" dirty="0" smtClean="0"/>
              <a:t>(</a:t>
            </a:r>
            <a:r>
              <a:rPr lang="en-US" b="1" dirty="0" smtClean="0">
                <a:latin typeface="Arial Rounded MT Bold" panose="020F0704030504030204" pitchFamily="34" charset="0"/>
              </a:rPr>
              <a:t>1)</a:t>
            </a:r>
            <a:r>
              <a:rPr lang="en-US" b="1" dirty="0" err="1" smtClean="0">
                <a:latin typeface="Arial Rounded MT Bold" panose="020F0704030504030204" pitchFamily="34" charset="0"/>
              </a:rPr>
              <a:t>Sugam</a:t>
            </a:r>
            <a:r>
              <a:rPr lang="en-US" b="1" dirty="0" smtClean="0">
                <a:latin typeface="Arial Rounded MT Bold" panose="020F0704030504030204" pitchFamily="34" charset="0"/>
              </a:rPr>
              <a:t> </a:t>
            </a:r>
            <a:r>
              <a:rPr lang="en-US" b="1" dirty="0" err="1" smtClean="0">
                <a:latin typeface="Arial Rounded MT Bold" panose="020F0704030504030204" pitchFamily="34" charset="0"/>
              </a:rPr>
              <a:t>sangeet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60061"/>
            <a:ext cx="10104397" cy="488130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Devotional songs</a:t>
            </a:r>
          </a:p>
          <a:p>
            <a:pPr marL="0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</a:rPr>
              <a:t>(1)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Bhajan</a:t>
            </a:r>
            <a:r>
              <a:rPr lang="en-US" sz="2400" dirty="0" smtClean="0">
                <a:latin typeface="Arial Rounded MT Bold" panose="020F0704030504030204" pitchFamily="34" charset="0"/>
              </a:rPr>
              <a:t>-sung in praise of god-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meera,nanak,kabir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</a:rPr>
              <a:t>(2)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Kirtan</a:t>
            </a:r>
            <a:r>
              <a:rPr lang="en-US" sz="2400" dirty="0" smtClean="0">
                <a:latin typeface="Arial Rounded MT Bold" panose="020F0704030504030204" pitchFamily="34" charset="0"/>
              </a:rPr>
              <a:t>-Bengal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region,music+dance,influence</a:t>
            </a:r>
            <a:r>
              <a:rPr lang="en-US" sz="2400" dirty="0" smtClean="0">
                <a:latin typeface="Arial Rounded MT Bold" panose="020F0704030504030204" pitchFamily="34" charset="0"/>
              </a:rPr>
              <a:t> of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Gitagobinda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</a:rPr>
              <a:t>(3)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Shabad-Punjab,sung</a:t>
            </a:r>
            <a:r>
              <a:rPr lang="en-US" sz="2400" dirty="0" smtClean="0">
                <a:latin typeface="Arial Rounded MT Bold" panose="020F0704030504030204" pitchFamily="34" charset="0"/>
              </a:rPr>
              <a:t> by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sikh</a:t>
            </a:r>
            <a:r>
              <a:rPr lang="en-US" sz="2400" dirty="0" smtClean="0">
                <a:latin typeface="Arial Rounded MT Bold" panose="020F0704030504030204" pitchFamily="34" charset="0"/>
              </a:rPr>
              <a:t> gurus</a:t>
            </a:r>
          </a:p>
          <a:p>
            <a:pPr marL="0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</a:rPr>
              <a:t>(4)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Quawalli-sufi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element,started</a:t>
            </a:r>
            <a:r>
              <a:rPr lang="en-US" sz="2400" dirty="0" smtClean="0">
                <a:latin typeface="Arial Rounded MT Bold" panose="020F0704030504030204" pitchFamily="34" charset="0"/>
              </a:rPr>
              <a:t> by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Aamir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khushro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</a:rPr>
              <a:t>(5)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Abhanga-maharashtra-namdev,tukaram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harashtr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</a:rPr>
              <a:t>(6)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Bhatiyali</a:t>
            </a:r>
            <a:r>
              <a:rPr lang="en-US" sz="2400" dirty="0" smtClean="0">
                <a:latin typeface="Arial Rounded MT Bold" panose="020F0704030504030204" pitchFamily="34" charset="0"/>
              </a:rPr>
              <a:t>-boat songs from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Bengal,devotional</a:t>
            </a:r>
            <a:r>
              <a:rPr lang="en-US" sz="2400" dirty="0" smtClean="0">
                <a:latin typeface="Arial Rounded MT Bold" panose="020F0704030504030204" pitchFamily="34" charset="0"/>
              </a:rPr>
              <a:t> theme</a:t>
            </a:r>
          </a:p>
          <a:p>
            <a:pPr marL="0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</a:rPr>
              <a:t>(7)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Tewaram-tamilnadu,sung</a:t>
            </a:r>
            <a:r>
              <a:rPr lang="en-US" sz="2400" dirty="0" smtClean="0">
                <a:latin typeface="Arial Rounded MT Bold" panose="020F0704030504030204" pitchFamily="34" charset="0"/>
              </a:rPr>
              <a:t> by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shaivites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</a:rPr>
              <a:t>(8)Ghazal-devotional touch-Persian influence on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indian</a:t>
            </a:r>
            <a:r>
              <a:rPr lang="en-US" sz="2400" dirty="0" smtClean="0">
                <a:latin typeface="Arial Rounded MT Bold" panose="020F0704030504030204" pitchFamily="34" charset="0"/>
              </a:rPr>
              <a:t> music</a:t>
            </a:r>
          </a:p>
          <a:p>
            <a:pPr marL="0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</a:rPr>
              <a:t>Independent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couplets,theme-mystical,secular</a:t>
            </a:r>
            <a:r>
              <a:rPr lang="en-US" sz="2400" dirty="0" smtClean="0">
                <a:latin typeface="Arial Rounded MT Bold" panose="020F0704030504030204" pitchFamily="34" charset="0"/>
              </a:rPr>
              <a:t> or philosophical</a:t>
            </a:r>
          </a:p>
          <a:p>
            <a:pPr marL="0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</a:rPr>
              <a:t>Artists-Mirza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galib,bahadurshah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zafar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762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(2)</a:t>
            </a:r>
            <a:r>
              <a:rPr lang="en-US" b="1" u="sng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Rabindra</a:t>
            </a:r>
            <a:r>
              <a:rPr lang="en-US" b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b="1" u="sng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sangeet</a:t>
            </a:r>
            <a:endParaRPr lang="en-US" b="1" u="sng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Sung by 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rabinranath</a:t>
            </a:r>
            <a:r>
              <a:rPr lang="en-US" sz="3600" dirty="0" smtClean="0">
                <a:latin typeface="Arial Rounded MT Bold" panose="020F0704030504030204" pitchFamily="34" charset="0"/>
              </a:rPr>
              <a:t> </a:t>
            </a:r>
            <a:r>
              <a:rPr lang="en-US" sz="3600" dirty="0" err="1" smtClean="0">
                <a:latin typeface="Arial Rounded MT Bold" panose="020F0704030504030204" pitchFamily="34" charset="0"/>
              </a:rPr>
              <a:t>tagore</a:t>
            </a:r>
            <a:endParaRPr lang="en-US" sz="3600" dirty="0" smtClean="0">
              <a:latin typeface="Arial Rounded MT Bold" panose="020F0704030504030204" pitchFamily="34" charset="0"/>
            </a:endParaRPr>
          </a:p>
          <a:p>
            <a:r>
              <a:rPr lang="en-US" sz="3600" dirty="0" err="1" smtClean="0">
                <a:latin typeface="Arial Rounded MT Bold" panose="020F0704030504030204" pitchFamily="34" charset="0"/>
              </a:rPr>
              <a:t>Worship,nature,love,celebration</a:t>
            </a:r>
            <a:endParaRPr lang="en-US" sz="36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966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Haveli </a:t>
            </a:r>
            <a:r>
              <a:rPr lang="en-US" b="1" u="sng" dirty="0" err="1" smtClean="0">
                <a:latin typeface="Arial Rounded MT Bold" panose="020F0704030504030204" pitchFamily="34" charset="0"/>
              </a:rPr>
              <a:t>sangeet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Temple music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Popular in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rajasthan</a:t>
            </a:r>
            <a:r>
              <a:rPr lang="en-US" sz="3200" dirty="0" smtClean="0">
                <a:latin typeface="Arial Rounded MT Bold" panose="020F0704030504030204" pitchFamily="34" charset="0"/>
              </a:rPr>
              <a:t> and Gujarat</a:t>
            </a:r>
          </a:p>
          <a:p>
            <a:r>
              <a:rPr lang="en-US" sz="3200" dirty="0" err="1" smtClean="0">
                <a:latin typeface="Arial Rounded MT Bold" panose="020F0704030504030204" pitchFamily="34" charset="0"/>
              </a:rPr>
              <a:t>Pushtimargi</a:t>
            </a:r>
            <a:r>
              <a:rPr lang="en-US" sz="3200" dirty="0" smtClean="0">
                <a:latin typeface="Arial Rounded MT Bold" panose="020F0704030504030204" pitchFamily="34" charset="0"/>
              </a:rPr>
              <a:t>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sampraday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0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1.Visual arts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/>
          </p:nvPr>
        </p:nvGraphicFramePr>
        <p:xfrm>
          <a:off x="-627797" y="2548467"/>
          <a:ext cx="7779224" cy="4166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203200"/>
            <a:ext cx="3656389" cy="36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1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Gana</a:t>
            </a:r>
            <a:r>
              <a:rPr lang="en-US" dirty="0" smtClean="0"/>
              <a:t> </a:t>
            </a:r>
            <a:r>
              <a:rPr lang="en-US" dirty="0" err="1" smtClean="0"/>
              <a:t>sangeet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 indent="-254000">
              <a:lnSpc>
                <a:spcPts val="1896"/>
              </a:lnSpc>
              <a:spcAft>
                <a:spcPts val="350"/>
              </a:spcAft>
            </a:pPr>
            <a:r>
              <a:rPr lang="en-US" dirty="0">
                <a:latin typeface="Arial"/>
              </a:rPr>
              <a:t>•    </a:t>
            </a:r>
            <a:r>
              <a:rPr lang="en-US" dirty="0" err="1">
                <a:latin typeface="Arial"/>
              </a:rPr>
              <a:t>Eg</a:t>
            </a:r>
            <a:r>
              <a:rPr lang="en-US" dirty="0">
                <a:latin typeface="Arial"/>
              </a:rPr>
              <a:t>: </a:t>
            </a:r>
            <a:r>
              <a:rPr lang="en-US" dirty="0" err="1">
                <a:latin typeface="Arial"/>
              </a:rPr>
              <a:t>Apni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Azadi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Ko</a:t>
            </a:r>
            <a:r>
              <a:rPr lang="en-US" dirty="0">
                <a:latin typeface="Arial"/>
              </a:rPr>
              <a:t> Hum Hargis </a:t>
            </a:r>
            <a:r>
              <a:rPr lang="en-US" dirty="0" err="1">
                <a:latin typeface="Arial"/>
              </a:rPr>
              <a:t>Mita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Sakte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Nahin</a:t>
            </a:r>
            <a:r>
              <a:rPr lang="en-US" dirty="0">
                <a:latin typeface="Arial"/>
              </a:rPr>
              <a:t>, </a:t>
            </a:r>
            <a:r>
              <a:rPr lang="en-US" dirty="0" err="1">
                <a:latin typeface="Arial"/>
              </a:rPr>
              <a:t>ajadee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hoyni</a:t>
            </a:r>
            <a:r>
              <a:rPr lang="en-US" dirty="0">
                <a:latin typeface="Arial"/>
              </a:rPr>
              <a:t> tor, </a:t>
            </a:r>
            <a:r>
              <a:rPr lang="en-US" dirty="0" err="1">
                <a:latin typeface="Arial"/>
              </a:rPr>
              <a:t>Kadam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kadam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Arial"/>
              </a:rPr>
              <a:t>badhaye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jaa</a:t>
            </a:r>
            <a:r>
              <a:rPr lang="en-US" dirty="0">
                <a:latin typeface="Arial"/>
              </a:rPr>
              <a:t>, </a:t>
            </a:r>
            <a:r>
              <a:rPr lang="en-US" dirty="0" err="1">
                <a:latin typeface="Arial"/>
              </a:rPr>
              <a:t>Vande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Mataram</a:t>
            </a:r>
            <a:r>
              <a:rPr lang="en-US" dirty="0">
                <a:latin typeface="Arial"/>
              </a:rPr>
              <a:t> etc.</a:t>
            </a:r>
          </a:p>
          <a:p>
            <a:pPr marL="254000" indent="-254000">
              <a:lnSpc>
                <a:spcPts val="1790"/>
              </a:lnSpc>
              <a:spcAft>
                <a:spcPts val="350"/>
              </a:spcAft>
            </a:pPr>
            <a:r>
              <a:rPr lang="en-US" dirty="0">
                <a:latin typeface="Arial"/>
              </a:rPr>
              <a:t>•    Generally sung in chorus carrying some social message.</a:t>
            </a:r>
          </a:p>
          <a:p>
            <a:pPr marL="254000" indent="-254000">
              <a:lnSpc>
                <a:spcPts val="1790"/>
              </a:lnSpc>
              <a:spcAft>
                <a:spcPts val="350"/>
              </a:spcAft>
            </a:pPr>
            <a:r>
              <a:rPr lang="en-US" dirty="0">
                <a:latin typeface="Arial"/>
              </a:rPr>
              <a:t>•    The songs are usually about Freedom, community strength, patriotism.</a:t>
            </a:r>
          </a:p>
          <a:p>
            <a:r>
              <a:rPr lang="en-US" b="1" dirty="0">
                <a:latin typeface="Arial"/>
              </a:rPr>
              <a:t>Due to the British occupation in India, a lot of protest songs about anti-imperialism/pro-socialism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730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2872"/>
            <a:ext cx="8596668" cy="1320800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Musical instruments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05218"/>
            <a:ext cx="8725973" cy="6291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(1)</a:t>
            </a:r>
            <a:r>
              <a:rPr lang="en-US" dirty="0" err="1" smtClean="0">
                <a:latin typeface="Arial Rounded MT Bold" panose="020F0704030504030204" pitchFamily="34" charset="0"/>
              </a:rPr>
              <a:t>Sushir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vadhya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Wind instruments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Also known as </a:t>
            </a:r>
            <a:r>
              <a:rPr lang="en-US" dirty="0" err="1" smtClean="0">
                <a:latin typeface="Arial Rounded MT Bold" panose="020F0704030504030204" pitchFamily="34" charset="0"/>
              </a:rPr>
              <a:t>aerophones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Flute,pungi,mouth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organ,nadswaram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(2)</a:t>
            </a:r>
            <a:r>
              <a:rPr lang="en-US" dirty="0" err="1" smtClean="0">
                <a:latin typeface="Arial Rounded MT Bold" panose="020F0704030504030204" pitchFamily="34" charset="0"/>
              </a:rPr>
              <a:t>Avanad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vadhya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We have to strike it to get the sound</a:t>
            </a: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Ie-tabla</a:t>
            </a:r>
            <a:r>
              <a:rPr lang="en-US" dirty="0" smtClean="0">
                <a:latin typeface="Arial Rounded MT Bold" panose="020F0704030504030204" pitchFamily="34" charset="0"/>
              </a:rPr>
              <a:t>.,</a:t>
            </a:r>
            <a:r>
              <a:rPr lang="en-US" dirty="0" err="1" smtClean="0">
                <a:latin typeface="Arial Rounded MT Bold" panose="020F0704030504030204" pitchFamily="34" charset="0"/>
              </a:rPr>
              <a:t>dhol,pakhwaj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(3)</a:t>
            </a:r>
            <a:r>
              <a:rPr lang="en-US" dirty="0" err="1" smtClean="0">
                <a:latin typeface="Arial Rounded MT Bold" panose="020F0704030504030204" pitchFamily="34" charset="0"/>
              </a:rPr>
              <a:t>Taar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vadhya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String instruments</a:t>
            </a: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Guitar,violin,ravanhattha,santoor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(4)Ghana </a:t>
            </a:r>
            <a:r>
              <a:rPr lang="en-US" dirty="0" err="1" smtClean="0">
                <a:latin typeface="Arial Rounded MT Bold" panose="020F0704030504030204" pitchFamily="34" charset="0"/>
              </a:rPr>
              <a:t>vadhya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Solid instruments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Rhythm keepers</a:t>
            </a: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Ghunghru,jal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tarang.dandiya,matki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005" y="319644"/>
            <a:ext cx="1958953" cy="1027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717" y="1590810"/>
            <a:ext cx="2562225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005" y="5366749"/>
            <a:ext cx="2269652" cy="1491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343" y="338151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0425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486" y="347563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6000" b="1" u="sng" dirty="0">
                <a:solidFill>
                  <a:srgbClr val="FFC000"/>
                </a:solidFill>
                <a:latin typeface="Old English Text MT" panose="03040902040508030806" pitchFamily="66" charset="0"/>
              </a:rPr>
              <a:t>Indian Dance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486" y="399554"/>
            <a:ext cx="4781771" cy="307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665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3" y="873457"/>
            <a:ext cx="8630439" cy="5167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Dance is a form of art, where the body is used as a medium of </a:t>
            </a:r>
            <a:r>
              <a:rPr lang="en-US" sz="2400" dirty="0" smtClean="0">
                <a:latin typeface="Arial Rounded MT Bold" panose="020F0704030504030204" pitchFamily="34" charset="0"/>
              </a:rPr>
              <a:t>communication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The dance heritage of India is at least 5000 years old</a:t>
            </a:r>
            <a:r>
              <a:rPr lang="en-US" sz="2400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Dance is of divine origin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Ritual form of worship in temples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The wall paintings of Ajanta and </a:t>
            </a:r>
            <a:r>
              <a:rPr lang="en-US" sz="2400" dirty="0" err="1">
                <a:latin typeface="Arial Rounded MT Bold" panose="020F0704030504030204" pitchFamily="34" charset="0"/>
              </a:rPr>
              <a:t>Ellora</a:t>
            </a:r>
            <a:r>
              <a:rPr lang="en-US" sz="2400" dirty="0">
                <a:latin typeface="Arial Rounded MT Bold" panose="020F0704030504030204" pitchFamily="34" charset="0"/>
              </a:rPr>
              <a:t>, the sculptures of </a:t>
            </a:r>
            <a:r>
              <a:rPr lang="en-US" sz="2400" dirty="0" err="1">
                <a:latin typeface="Arial Rounded MT Bold" panose="020F0704030504030204" pitchFamily="34" charset="0"/>
              </a:rPr>
              <a:t>Khajuraho</a:t>
            </a:r>
            <a:r>
              <a:rPr lang="en-US" sz="2400" dirty="0">
                <a:latin typeface="Arial Rounded MT Bold" panose="020F0704030504030204" pitchFamily="34" charset="0"/>
              </a:rPr>
              <a:t> stand ample evidence for popularity of Indian dances from ancient </a:t>
            </a:r>
            <a:r>
              <a:rPr lang="en-US" sz="2400" dirty="0" smtClean="0">
                <a:latin typeface="Arial Rounded MT Bold" panose="020F0704030504030204" pitchFamily="34" charset="0"/>
              </a:rPr>
              <a:t>times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Nataraja, the dancing Lord Shiva, is the supreme manifestation of Indian dance</a:t>
            </a:r>
          </a:p>
        </p:txBody>
      </p:sp>
    </p:spTree>
    <p:extLst>
      <p:ext uri="{BB962C8B-B14F-4D97-AF65-F5344CB8AC3E}">
        <p14:creationId xmlns:p14="http://schemas.microsoft.com/office/powerpoint/2010/main" val="29496357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Natyashastra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Principals of Indian classical dance derived from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natyashastra</a:t>
            </a:r>
            <a:r>
              <a:rPr lang="en-US" sz="2800" dirty="0" smtClean="0">
                <a:latin typeface="Arial Rounded MT Bold" panose="020F0704030504030204" pitchFamily="34" charset="0"/>
              </a:rPr>
              <a:t> of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bharatmuni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r>
              <a:rPr lang="en-US" sz="2800" dirty="0" err="1" smtClean="0">
                <a:latin typeface="Arial Rounded MT Bold" panose="020F0704030504030204" pitchFamily="34" charset="0"/>
              </a:rPr>
              <a:t>Bharatmuni</a:t>
            </a:r>
            <a:r>
              <a:rPr lang="en-US" sz="2800" dirty="0" smtClean="0">
                <a:latin typeface="Arial Rounded MT Bold" panose="020F0704030504030204" pitchFamily="34" charset="0"/>
              </a:rPr>
              <a:t> traces its origin from lord brahma-5</a:t>
            </a:r>
            <a:r>
              <a:rPr lang="en-US" sz="2800" baseline="30000" dirty="0" smtClean="0">
                <a:latin typeface="Arial Rounded MT Bold" panose="020F0704030504030204" pitchFamily="34" charset="0"/>
              </a:rPr>
              <a:t>th</a:t>
            </a:r>
            <a:r>
              <a:rPr lang="en-US" sz="2800" dirty="0" smtClean="0">
                <a:latin typeface="Arial Rounded MT Bold" panose="020F0704030504030204" pitchFamily="34" charset="0"/>
              </a:rPr>
              <a:t>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veda-natyaveda</a:t>
            </a:r>
            <a:r>
              <a:rPr lang="en-US" sz="2800" dirty="0" smtClean="0">
                <a:latin typeface="Arial Rounded MT Bold" panose="020F0704030504030204" pitchFamily="34" charset="0"/>
              </a:rPr>
              <a:t> from existing 4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vedas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r>
              <a:rPr lang="en-US" sz="2800" dirty="0" err="1" smtClean="0">
                <a:latin typeface="Arial Rounded MT Bold" panose="020F0704030504030204" pitchFamily="34" charset="0"/>
              </a:rPr>
              <a:t>Pathya</a:t>
            </a:r>
            <a:r>
              <a:rPr lang="en-US" sz="2800" dirty="0" smtClean="0">
                <a:latin typeface="Arial Rounded MT Bold" panose="020F0704030504030204" pitchFamily="34" charset="0"/>
              </a:rPr>
              <a:t>(words) taken from Rigveda</a:t>
            </a:r>
          </a:p>
          <a:p>
            <a:r>
              <a:rPr lang="en-US" sz="2800" dirty="0" err="1" smtClean="0">
                <a:latin typeface="Arial Rounded MT Bold" panose="020F0704030504030204" pitchFamily="34" charset="0"/>
              </a:rPr>
              <a:t>Abhinaya</a:t>
            </a:r>
            <a:r>
              <a:rPr lang="en-US" sz="2800" dirty="0" smtClean="0">
                <a:latin typeface="Arial Rounded MT Bold" panose="020F0704030504030204" pitchFamily="34" charset="0"/>
              </a:rPr>
              <a:t>(gestures)taken from Yajurveda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Music taken from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Samveda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Rasa(emotions) taken from Atharvaveda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431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Basic aspects of dance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(1)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Tandav</a:t>
            </a:r>
            <a:r>
              <a:rPr lang="en-US" sz="2400" dirty="0" smtClean="0">
                <a:latin typeface="Arial Rounded MT Bold" panose="020F0704030504030204" pitchFamily="34" charset="0"/>
              </a:rPr>
              <a:t>-movements and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rythm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(2)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Lasya-bhaav,grace,ras</a:t>
            </a:r>
            <a:r>
              <a:rPr lang="en-US" sz="2400" dirty="0" smtClean="0">
                <a:latin typeface="Arial Rounded MT Bold" panose="020F0704030504030204" pitchFamily="34" charset="0"/>
              </a:rPr>
              <a:t> and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abhinaya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In every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dance,presence</a:t>
            </a:r>
            <a:r>
              <a:rPr lang="en-US" sz="2400" dirty="0" smtClean="0">
                <a:latin typeface="Arial Rounded MT Bold" panose="020F0704030504030204" pitchFamily="34" charset="0"/>
              </a:rPr>
              <a:t> of mudras and rasa is must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9 rasa-happiness,sorrow,compassion,wonder,anger,fear,courage,disgust and peace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108 fundamental mudras</a:t>
            </a:r>
          </a:p>
          <a:p>
            <a:r>
              <a:rPr lang="en-US" sz="2400" dirty="0" err="1" smtClean="0">
                <a:latin typeface="Arial Rounded MT Bold" panose="020F0704030504030204" pitchFamily="34" charset="0"/>
              </a:rPr>
              <a:t>Dancde</a:t>
            </a:r>
            <a:r>
              <a:rPr lang="en-US" sz="2400" dirty="0" smtClean="0">
                <a:latin typeface="Arial Rounded MT Bold" panose="020F0704030504030204" pitchFamily="34" charset="0"/>
              </a:rPr>
              <a:t> is considered to be complete art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2419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Indian Classical dance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8 classical dances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Two elements</a:t>
            </a: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(1)governed by rules of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natyashastra</a:t>
            </a:r>
            <a:endParaRPr lang="en-US" sz="3200" dirty="0" smtClean="0">
              <a:latin typeface="Arial Rounded MT Bold" panose="020F0704030504030204" pitchFamily="34" charset="0"/>
            </a:endParaRPr>
          </a:p>
          <a:p>
            <a:r>
              <a:rPr lang="en-US" sz="3200" dirty="0" smtClean="0">
                <a:latin typeface="Arial Rounded MT Bold" panose="020F0704030504030204" pitchFamily="34" charset="0"/>
              </a:rPr>
              <a:t>(2)Guru-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shishya</a:t>
            </a:r>
            <a:r>
              <a:rPr lang="en-US" sz="3200" dirty="0" smtClean="0">
                <a:latin typeface="Arial Rounded MT Bold" panose="020F0704030504030204" pitchFamily="34" charset="0"/>
              </a:rPr>
              <a:t>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parampara</a:t>
            </a:r>
            <a:endParaRPr lang="en-US" sz="32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3200" dirty="0" smtClean="0">
                <a:latin typeface="Arial Rounded MT Bold" panose="020F0704030504030204" pitchFamily="34" charset="0"/>
              </a:rPr>
              <a:t>(3)Recognized by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Sangeet-natak</a:t>
            </a:r>
            <a:r>
              <a:rPr lang="en-US" sz="3200" dirty="0" smtClean="0">
                <a:latin typeface="Arial Rounded MT Bold" panose="020F0704030504030204" pitchFamily="34" charset="0"/>
              </a:rPr>
              <a:t>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akademi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7032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Rounded MT Bold" panose="020F0704030504030204" pitchFamily="34" charset="0"/>
              </a:rPr>
              <a:t>8 classical dances of India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5622"/>
            <a:ext cx="8596668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arenR"/>
            </a:pPr>
            <a:r>
              <a:rPr lang="en-US" sz="2800" dirty="0" err="1" smtClean="0">
                <a:latin typeface="Arial Rounded MT Bold" panose="020F0704030504030204" pitchFamily="34" charset="0"/>
              </a:rPr>
              <a:t>Bharatnatyam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2800" dirty="0" err="1" smtClean="0">
                <a:latin typeface="Arial Rounded MT Bold" panose="020F0704030504030204" pitchFamily="34" charset="0"/>
              </a:rPr>
              <a:t>Kuchipudi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2800" dirty="0" err="1" smtClean="0">
                <a:latin typeface="Arial Rounded MT Bold" panose="020F0704030504030204" pitchFamily="34" charset="0"/>
              </a:rPr>
              <a:t>Kathakali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2800" dirty="0" err="1" smtClean="0">
                <a:latin typeface="Arial Rounded MT Bold" panose="020F0704030504030204" pitchFamily="34" charset="0"/>
              </a:rPr>
              <a:t>Mohiniattam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2800" dirty="0" err="1" smtClean="0">
                <a:latin typeface="Arial Rounded MT Bold" panose="020F0704030504030204" pitchFamily="34" charset="0"/>
              </a:rPr>
              <a:t>Odishi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2800" dirty="0" smtClean="0">
                <a:latin typeface="Arial Rounded MT Bold" panose="020F0704030504030204" pitchFamily="34" charset="0"/>
              </a:rPr>
              <a:t>Manipuri</a:t>
            </a:r>
          </a:p>
          <a:p>
            <a:pPr>
              <a:buFont typeface="+mj-lt"/>
              <a:buAutoNum type="arabicParenR"/>
            </a:pPr>
            <a:r>
              <a:rPr lang="en-US" sz="2800" dirty="0" err="1" smtClean="0">
                <a:latin typeface="Arial Rounded MT Bold" panose="020F0704030504030204" pitchFamily="34" charset="0"/>
              </a:rPr>
              <a:t>Kathak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2800" dirty="0" err="1" smtClean="0">
                <a:latin typeface="Arial Rounded MT Bold" panose="020F0704030504030204" pitchFamily="34" charset="0"/>
              </a:rPr>
              <a:t>sattariyaa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21580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9" y="0"/>
            <a:ext cx="8596668" cy="1320800"/>
          </a:xfrm>
        </p:spPr>
        <p:txBody>
          <a:bodyPr/>
          <a:lstStyle/>
          <a:p>
            <a:pPr algn="ctr"/>
            <a:r>
              <a:rPr lang="en-US" b="1" u="sng" dirty="0" err="1" smtClean="0">
                <a:latin typeface="Arial Rounded MT Bold" panose="020F0704030504030204" pitchFamily="34" charset="0"/>
              </a:rPr>
              <a:t>Bharatnatyam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04" y="846163"/>
            <a:ext cx="8596668" cy="477212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>
                <a:latin typeface="Arial Rounded MT Bold" panose="020F0704030504030204" pitchFamily="34" charset="0"/>
              </a:rPr>
              <a:t>Oldest among all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slassical</a:t>
            </a:r>
            <a:r>
              <a:rPr lang="en-US" sz="2400" dirty="0" smtClean="0">
                <a:latin typeface="Arial Rounded MT Bold" panose="020F0704030504030204" pitchFamily="34" charset="0"/>
              </a:rPr>
              <a:t> dances</a:t>
            </a:r>
          </a:p>
          <a:p>
            <a:pPr lvl="0"/>
            <a:r>
              <a:rPr lang="en-US" sz="2400" dirty="0" err="1" smtClean="0">
                <a:latin typeface="Arial Rounded MT Bold" panose="020F0704030504030204" pitchFamily="34" charset="0"/>
              </a:rPr>
              <a:t>Bhava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atin typeface="Arial Rounded MT Bold" panose="020F0704030504030204" pitchFamily="34" charset="0"/>
              </a:rPr>
              <a:t>(expression), Raga (music), </a:t>
            </a:r>
            <a:r>
              <a:rPr lang="en-US" sz="2400" dirty="0" err="1">
                <a:latin typeface="Arial Rounded MT Bold" panose="020F0704030504030204" pitchFamily="34" charset="0"/>
              </a:rPr>
              <a:t>Tala</a:t>
            </a:r>
            <a:r>
              <a:rPr lang="en-US" sz="2400" dirty="0">
                <a:latin typeface="Arial Rounded MT Bold" panose="020F0704030504030204" pitchFamily="34" charset="0"/>
              </a:rPr>
              <a:t> (rhythm) and </a:t>
            </a:r>
            <a:r>
              <a:rPr lang="en-US" sz="2400" dirty="0" err="1">
                <a:latin typeface="Arial Rounded MT Bold" panose="020F0704030504030204" pitchFamily="34" charset="0"/>
              </a:rPr>
              <a:t>Natya</a:t>
            </a:r>
            <a:r>
              <a:rPr lang="en-US" sz="2400" dirty="0">
                <a:latin typeface="Arial Rounded MT Bold" panose="020F0704030504030204" pitchFamily="34" charset="0"/>
              </a:rPr>
              <a:t> (classical theater).</a:t>
            </a:r>
          </a:p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It originates in South India.</a:t>
            </a:r>
          </a:p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It consists of multiple items:</a:t>
            </a:r>
          </a:p>
          <a:p>
            <a:r>
              <a:rPr lang="en-US" sz="2400" b="1" i="1" dirty="0" err="1">
                <a:latin typeface="Arial Rounded MT Bold" panose="020F0704030504030204" pitchFamily="34" charset="0"/>
              </a:rPr>
              <a:t>Nritta</a:t>
            </a:r>
            <a:r>
              <a:rPr lang="en-US" sz="2400" i="1" dirty="0">
                <a:latin typeface="Arial Rounded MT Bold" panose="020F0704030504030204" pitchFamily="34" charset="0"/>
              </a:rPr>
              <a:t>- pure dance movements </a:t>
            </a:r>
            <a:r>
              <a:rPr lang="en-US" sz="2400" b="1" i="1" dirty="0" err="1">
                <a:latin typeface="Arial Rounded MT Bold" panose="020F0704030504030204" pitchFamily="34" charset="0"/>
              </a:rPr>
              <a:t>Abhinaya</a:t>
            </a:r>
            <a:r>
              <a:rPr lang="en-US" sz="2400" i="1" dirty="0">
                <a:latin typeface="Arial Rounded MT Bold" panose="020F0704030504030204" pitchFamily="34" charset="0"/>
              </a:rPr>
              <a:t>- dramatic art of storytelling </a:t>
            </a:r>
            <a:endParaRPr lang="en-US" sz="2400" i="1" dirty="0" smtClean="0">
              <a:latin typeface="Arial Rounded MT Bold" panose="020F0704030504030204" pitchFamily="34" charset="0"/>
            </a:endParaRPr>
          </a:p>
          <a:p>
            <a:r>
              <a:rPr lang="en-US" sz="2400" b="1" i="1" dirty="0" err="1" smtClean="0">
                <a:latin typeface="Arial Rounded MT Bold" panose="020F0704030504030204" pitchFamily="34" charset="0"/>
              </a:rPr>
              <a:t>Nritya</a:t>
            </a:r>
            <a:r>
              <a:rPr lang="en-US" sz="2400" i="1" dirty="0" smtClean="0">
                <a:latin typeface="Arial Rounded MT Bold" panose="020F0704030504030204" pitchFamily="34" charset="0"/>
              </a:rPr>
              <a:t>- </a:t>
            </a:r>
            <a:r>
              <a:rPr lang="en-US" sz="2400" i="1" dirty="0">
                <a:latin typeface="Arial Rounded MT Bold" panose="020F0704030504030204" pitchFamily="34" charset="0"/>
              </a:rPr>
              <a:t>combination of </a:t>
            </a:r>
            <a:r>
              <a:rPr lang="en-US" sz="2400" i="1" dirty="0" err="1">
                <a:latin typeface="Arial Rounded MT Bold" panose="020F0704030504030204" pitchFamily="34" charset="0"/>
              </a:rPr>
              <a:t>nritta</a:t>
            </a:r>
            <a:r>
              <a:rPr lang="en-US" sz="2400" i="1" dirty="0">
                <a:latin typeface="Arial Rounded MT Bold" panose="020F0704030504030204" pitchFamily="34" charset="0"/>
              </a:rPr>
              <a:t> &amp; </a:t>
            </a:r>
            <a:r>
              <a:rPr lang="en-US" sz="2400" i="1" dirty="0" err="1" smtClean="0">
                <a:latin typeface="Arial Rounded MT Bold" panose="020F0704030504030204" pitchFamily="34" charset="0"/>
              </a:rPr>
              <a:t>abhinaya</a:t>
            </a:r>
            <a:endParaRPr lang="en-US" sz="2400" i="1" dirty="0" smtClean="0">
              <a:latin typeface="Arial Rounded MT Bold" panose="020F0704030504030204" pitchFamily="34" charset="0"/>
            </a:endParaRPr>
          </a:p>
          <a:p>
            <a:r>
              <a:rPr lang="en-US" sz="2400" i="1" dirty="0" smtClean="0">
                <a:latin typeface="Arial Rounded MT Bold" panose="020F0704030504030204" pitchFamily="34" charset="0"/>
              </a:rPr>
              <a:t>Evolved from </a:t>
            </a:r>
            <a:r>
              <a:rPr lang="en-US" sz="2400" i="1" dirty="0" err="1" smtClean="0">
                <a:latin typeface="Arial Rounded MT Bold" panose="020F0704030504030204" pitchFamily="34" charset="0"/>
              </a:rPr>
              <a:t>devdasi</a:t>
            </a:r>
            <a:r>
              <a:rPr lang="en-US" sz="2400" i="1" dirty="0" smtClean="0">
                <a:latin typeface="Arial Rounded MT Bold" panose="020F0704030504030204" pitchFamily="34" charset="0"/>
              </a:rPr>
              <a:t> tradition</a:t>
            </a:r>
          </a:p>
          <a:p>
            <a:r>
              <a:rPr lang="en-US" sz="2400" i="1" dirty="0" smtClean="0">
                <a:latin typeface="Arial Rounded MT Bold" panose="020F0704030504030204" pitchFamily="34" charset="0"/>
              </a:rPr>
              <a:t>Previously known as </a:t>
            </a:r>
            <a:r>
              <a:rPr lang="en-US" sz="2400" i="1" dirty="0" err="1" smtClean="0">
                <a:latin typeface="Arial Rounded MT Bold" panose="020F0704030504030204" pitchFamily="34" charset="0"/>
              </a:rPr>
              <a:t>sadir,bashiattam</a:t>
            </a:r>
            <a:r>
              <a:rPr lang="en-US" sz="2400" i="1" dirty="0" smtClean="0">
                <a:latin typeface="Arial Rounded MT Bold" panose="020F0704030504030204" pitchFamily="34" charset="0"/>
              </a:rPr>
              <a:t> and </a:t>
            </a:r>
            <a:r>
              <a:rPr lang="en-US" sz="2400" i="1" dirty="0" err="1" smtClean="0">
                <a:latin typeface="Arial Rounded MT Bold" panose="020F0704030504030204" pitchFamily="34" charset="0"/>
              </a:rPr>
              <a:t>tanjaur</a:t>
            </a:r>
            <a:r>
              <a:rPr lang="en-US" sz="2400" i="1" dirty="0" smtClean="0">
                <a:latin typeface="Arial Rounded MT Bold" panose="020F0704030504030204" pitchFamily="34" charset="0"/>
              </a:rPr>
              <a:t> </a:t>
            </a:r>
            <a:r>
              <a:rPr lang="en-US" sz="2400" i="1" dirty="0" err="1" smtClean="0">
                <a:latin typeface="Arial Rounded MT Bold" panose="020F0704030504030204" pitchFamily="34" charset="0"/>
              </a:rPr>
              <a:t>natyam</a:t>
            </a:r>
            <a:endParaRPr lang="en-US" sz="2400" i="1" dirty="0" smtClean="0">
              <a:latin typeface="Arial Rounded MT Bold" panose="020F0704030504030204" pitchFamily="34" charset="0"/>
            </a:endParaRPr>
          </a:p>
          <a:p>
            <a:r>
              <a:rPr lang="en-US" sz="2400" i="1" dirty="0" err="1" smtClean="0">
                <a:latin typeface="Arial Rounded MT Bold" panose="020F0704030504030204" pitchFamily="34" charset="0"/>
              </a:rPr>
              <a:t>Intially</a:t>
            </a:r>
            <a:r>
              <a:rPr lang="en-US" sz="2400" i="1" dirty="0" smtClean="0">
                <a:latin typeface="Arial Rounded MT Bold" panose="020F0704030504030204" pitchFamily="34" charset="0"/>
              </a:rPr>
              <a:t> solo dance </a:t>
            </a:r>
            <a:r>
              <a:rPr lang="en-US" sz="2400" i="1" dirty="0" err="1" smtClean="0">
                <a:latin typeface="Arial Rounded MT Bold" panose="020F0704030504030204" pitchFamily="34" charset="0"/>
              </a:rPr>
              <a:t>performane</a:t>
            </a:r>
            <a:r>
              <a:rPr lang="en-US" sz="2400" i="1" dirty="0" smtClean="0">
                <a:latin typeface="Arial Rounded MT Bold" panose="020F0704030504030204" pitchFamily="34" charset="0"/>
              </a:rPr>
              <a:t> dominated by females</a:t>
            </a:r>
            <a:endParaRPr lang="en-US" sz="2400" i="1" dirty="0">
              <a:latin typeface="Arial Rounded MT Bold" panose="020F0704030504030204" pitchFamily="34" charset="0"/>
            </a:endParaRPr>
          </a:p>
          <a:p>
            <a:pPr lvl="0"/>
            <a:r>
              <a:rPr lang="en-US" sz="2400" dirty="0">
                <a:latin typeface="Arial Rounded MT Bold" panose="020F0704030504030204" pitchFamily="34" charset="0"/>
              </a:rPr>
              <a:t>Performed on Carnatic music</a:t>
            </a:r>
            <a:r>
              <a:rPr lang="en-US" sz="2400" dirty="0" smtClean="0">
                <a:latin typeface="Arial Rounded MT Bold" panose="020F0704030504030204" pitchFamily="34" charset="0"/>
              </a:rPr>
              <a:t>.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707" y="1458878"/>
            <a:ext cx="2626845" cy="35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7131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4" y="723331"/>
            <a:ext cx="9526138" cy="5813947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>
                <a:latin typeface="Arial Rounded MT Bold" panose="020F0704030504030204" pitchFamily="34" charset="0"/>
              </a:rPr>
              <a:t>Costume are made of silk saris with gold embroidery and has a lot of pleats</a:t>
            </a:r>
          </a:p>
          <a:p>
            <a:r>
              <a:rPr lang="en-US" sz="2600" dirty="0">
                <a:latin typeface="Arial Rounded MT Bold" panose="020F0704030504030204" pitchFamily="34" charset="0"/>
              </a:rPr>
              <a:t>Necklace, Bangles and head ornaments are used as jewelry</a:t>
            </a:r>
          </a:p>
          <a:p>
            <a:pPr lvl="0"/>
            <a:r>
              <a:rPr lang="en-US" sz="2600" dirty="0">
                <a:latin typeface="Arial Rounded MT Bold" panose="020F0704030504030204" pitchFamily="34" charset="0"/>
              </a:rPr>
              <a:t>Bells mounted on woven pads are worn on the feet</a:t>
            </a:r>
          </a:p>
          <a:p>
            <a:r>
              <a:rPr lang="en-US" sz="2600" dirty="0">
                <a:latin typeface="Arial Rounded MT Bold" panose="020F0704030504030204" pitchFamily="34" charset="0"/>
              </a:rPr>
              <a:t>Fire dance</a:t>
            </a:r>
          </a:p>
          <a:p>
            <a:r>
              <a:rPr lang="en-US" sz="2600" dirty="0" err="1">
                <a:latin typeface="Arial Rounded MT Bold" panose="020F0704030504030204" pitchFamily="34" charset="0"/>
              </a:rPr>
              <a:t>Tandav</a:t>
            </a:r>
            <a:r>
              <a:rPr lang="en-US" sz="2600" dirty="0">
                <a:latin typeface="Arial Rounded MT Bold" panose="020F0704030504030204" pitchFamily="34" charset="0"/>
              </a:rPr>
              <a:t> and </a:t>
            </a:r>
            <a:r>
              <a:rPr lang="en-US" sz="2600" dirty="0" err="1">
                <a:latin typeface="Arial Rounded MT Bold" panose="020F0704030504030204" pitchFamily="34" charset="0"/>
              </a:rPr>
              <a:t>lasya</a:t>
            </a:r>
            <a:r>
              <a:rPr lang="en-US" sz="2600" dirty="0">
                <a:latin typeface="Arial Rounded MT Bold" panose="020F0704030504030204" pitchFamily="34" charset="0"/>
              </a:rPr>
              <a:t> both aspects are involved</a:t>
            </a:r>
          </a:p>
          <a:p>
            <a:r>
              <a:rPr lang="en-US" sz="2600" dirty="0">
                <a:latin typeface="Arial Rounded MT Bold" panose="020F0704030504030204" pitchFamily="34" charset="0"/>
              </a:rPr>
              <a:t>Knees are bent</a:t>
            </a:r>
          </a:p>
          <a:p>
            <a:r>
              <a:rPr lang="en-US" sz="2600" dirty="0">
                <a:latin typeface="Arial Rounded MT Bold" panose="020F0704030504030204" pitchFamily="34" charset="0"/>
              </a:rPr>
              <a:t>Dancers right hand </a:t>
            </a:r>
            <a:r>
              <a:rPr lang="en-US" sz="2600" dirty="0" err="1">
                <a:latin typeface="Arial Rounded MT Bold" panose="020F0704030504030204" pitchFamily="34" charset="0"/>
              </a:rPr>
              <a:t>mundra-katkamukh</a:t>
            </a:r>
            <a:r>
              <a:rPr lang="en-US" sz="2600" dirty="0">
                <a:latin typeface="Arial Rounded MT Bold" panose="020F0704030504030204" pitchFamily="34" charset="0"/>
              </a:rPr>
              <a:t> generally</a:t>
            </a:r>
          </a:p>
          <a:p>
            <a:r>
              <a:rPr lang="en-US" sz="2600" dirty="0" err="1">
                <a:latin typeface="Arial Rounded MT Bold" panose="020F0704030504030204" pitchFamily="34" charset="0"/>
              </a:rPr>
              <a:t>Visualise</a:t>
            </a:r>
            <a:r>
              <a:rPr lang="en-US" sz="2600" dirty="0">
                <a:latin typeface="Arial Rounded MT Bold" panose="020F0704030504030204" pitchFamily="34" charset="0"/>
              </a:rPr>
              <a:t> her body like triangle</a:t>
            </a:r>
          </a:p>
          <a:p>
            <a:r>
              <a:rPr lang="en-US" sz="2600" dirty="0">
                <a:latin typeface="Arial Rounded MT Bold" panose="020F0704030504030204" pitchFamily="34" charset="0"/>
              </a:rPr>
              <a:t>Theme-religious and devotional</a:t>
            </a:r>
          </a:p>
          <a:p>
            <a:r>
              <a:rPr lang="en-US" sz="2600" dirty="0" err="1">
                <a:latin typeface="Arial Rounded MT Bold" panose="020F0704030504030204" pitchFamily="34" charset="0"/>
              </a:rPr>
              <a:t>Ekcharya</a:t>
            </a:r>
            <a:r>
              <a:rPr lang="en-US" sz="2600" dirty="0">
                <a:latin typeface="Arial Rounded MT Bold" panose="020F0704030504030204" pitchFamily="34" charset="0"/>
              </a:rPr>
              <a:t> </a:t>
            </a:r>
            <a:r>
              <a:rPr lang="en-US" sz="2600" dirty="0" err="1">
                <a:latin typeface="Arial Rounded MT Bold" panose="020F0704030504030204" pitchFamily="34" charset="0"/>
              </a:rPr>
              <a:t>lasyanga</a:t>
            </a:r>
            <a:r>
              <a:rPr lang="en-US" sz="2600" dirty="0">
                <a:latin typeface="Arial Rounded MT Bold" panose="020F0704030504030204" pitchFamily="34" charset="0"/>
              </a:rPr>
              <a:t> style-one dancers plays many different </a:t>
            </a:r>
            <a:r>
              <a:rPr lang="en-US" sz="2600" dirty="0" smtClean="0">
                <a:latin typeface="Arial Rounded MT Bold" panose="020F0704030504030204" pitchFamily="34" charset="0"/>
              </a:rPr>
              <a:t>roles</a:t>
            </a:r>
          </a:p>
          <a:p>
            <a:r>
              <a:rPr lang="en-US" sz="2600" dirty="0" smtClean="0">
                <a:latin typeface="Arial Rounded MT Bold" panose="020F0704030504030204" pitchFamily="34" charset="0"/>
              </a:rPr>
              <a:t>Generally </a:t>
            </a:r>
            <a:r>
              <a:rPr lang="en-US" sz="2600" dirty="0" err="1" smtClean="0">
                <a:latin typeface="Arial Rounded MT Bold" panose="020F0704030504030204" pitchFamily="34" charset="0"/>
              </a:rPr>
              <a:t>perfoemance</a:t>
            </a:r>
            <a:r>
              <a:rPr lang="en-US" sz="2600" dirty="0" smtClean="0">
                <a:latin typeface="Arial Rounded MT Bold" panose="020F0704030504030204" pitchFamily="34" charset="0"/>
              </a:rPr>
              <a:t> completed with chanting of shlokas</a:t>
            </a:r>
          </a:p>
          <a:p>
            <a:r>
              <a:rPr lang="en-US" sz="2600" dirty="0" smtClean="0">
                <a:latin typeface="Arial Rounded MT Bold" panose="020F0704030504030204" pitchFamily="34" charset="0"/>
              </a:rPr>
              <a:t>Music-</a:t>
            </a:r>
            <a:r>
              <a:rPr lang="en-US" sz="2600" dirty="0" err="1" smtClean="0">
                <a:latin typeface="Arial Rounded MT Bold" panose="020F0704030504030204" pitchFamily="34" charset="0"/>
              </a:rPr>
              <a:t>carnAtic,language</a:t>
            </a:r>
            <a:r>
              <a:rPr lang="en-US" sz="2600" dirty="0" smtClean="0">
                <a:latin typeface="Arial Rounded MT Bold" panose="020F0704030504030204" pitchFamily="34" charset="0"/>
              </a:rPr>
              <a:t>-</a:t>
            </a:r>
            <a:r>
              <a:rPr lang="en-US" sz="2600" dirty="0" err="1" smtClean="0">
                <a:latin typeface="Arial Rounded MT Bold" panose="020F0704030504030204" pitchFamily="34" charset="0"/>
              </a:rPr>
              <a:t>Sanskrit,tamil</a:t>
            </a:r>
            <a:endParaRPr lang="en-US" sz="2600" dirty="0" smtClean="0">
              <a:latin typeface="Arial Rounded MT Bold" panose="020F0704030504030204" pitchFamily="34" charset="0"/>
            </a:endParaRPr>
          </a:p>
          <a:p>
            <a:r>
              <a:rPr lang="en-US" sz="2600" dirty="0" smtClean="0">
                <a:latin typeface="Arial Rounded MT Bold" panose="020F0704030504030204" pitchFamily="34" charset="0"/>
              </a:rPr>
              <a:t>artists-</a:t>
            </a:r>
            <a:r>
              <a:rPr lang="en-US" sz="2600" dirty="0" err="1" smtClean="0">
                <a:latin typeface="Arial Rounded MT Bold" panose="020F0704030504030204" pitchFamily="34" charset="0"/>
              </a:rPr>
              <a:t>chiniya,ponaiyya</a:t>
            </a:r>
            <a:r>
              <a:rPr lang="en-US" sz="2600" dirty="0" smtClean="0">
                <a:latin typeface="Arial Rounded MT Bold" panose="020F0704030504030204" pitchFamily="34" charset="0"/>
              </a:rPr>
              <a:t> </a:t>
            </a:r>
            <a:r>
              <a:rPr lang="en-US" sz="2600" dirty="0" err="1" smtClean="0">
                <a:latin typeface="Arial Rounded MT Bold" panose="020F0704030504030204" pitchFamily="34" charset="0"/>
              </a:rPr>
              <a:t>pilley,vadivelu,shivanandam</a:t>
            </a:r>
            <a:endParaRPr lang="en-US" sz="2600" dirty="0" smtClean="0">
              <a:latin typeface="Arial Rounded MT Bold" panose="020F0704030504030204" pitchFamily="34" charset="0"/>
            </a:endParaRPr>
          </a:p>
          <a:p>
            <a:r>
              <a:rPr lang="en-US" sz="2600" dirty="0" smtClean="0">
                <a:latin typeface="Arial Rounded MT Bold" panose="020F0704030504030204" pitchFamily="34" charset="0"/>
              </a:rPr>
              <a:t>Present-</a:t>
            </a:r>
            <a:r>
              <a:rPr lang="en-US" sz="2600" dirty="0" err="1" smtClean="0">
                <a:latin typeface="Arial Rounded MT Bold" panose="020F0704030504030204" pitchFamily="34" charset="0"/>
              </a:rPr>
              <a:t>rukmani</a:t>
            </a:r>
            <a:r>
              <a:rPr lang="en-US" sz="2600" dirty="0" smtClean="0">
                <a:latin typeface="Arial Rounded MT Bold" panose="020F0704030504030204" pitchFamily="34" charset="0"/>
              </a:rPr>
              <a:t> </a:t>
            </a:r>
            <a:r>
              <a:rPr lang="en-US" sz="2600" dirty="0" err="1" smtClean="0">
                <a:latin typeface="Arial Rounded MT Bold" panose="020F0704030504030204" pitchFamily="34" charset="0"/>
              </a:rPr>
              <a:t>Arundey-kalakshetra</a:t>
            </a:r>
            <a:r>
              <a:rPr lang="en-US" sz="2600" dirty="0" smtClean="0">
                <a:latin typeface="Arial Rounded MT Bold" panose="020F0704030504030204" pitchFamily="34" charset="0"/>
              </a:rPr>
              <a:t> </a:t>
            </a:r>
            <a:r>
              <a:rPr lang="en-US" sz="2600" dirty="0" err="1" smtClean="0">
                <a:latin typeface="Arial Rounded MT Bold" panose="020F0704030504030204" pitchFamily="34" charset="0"/>
              </a:rPr>
              <a:t>academy,yamini</a:t>
            </a:r>
            <a:r>
              <a:rPr lang="en-US" sz="2600" dirty="0" smtClean="0">
                <a:latin typeface="Arial Rounded MT Bold" panose="020F0704030504030204" pitchFamily="34" charset="0"/>
              </a:rPr>
              <a:t> </a:t>
            </a:r>
            <a:r>
              <a:rPr lang="en-US" sz="2600" dirty="0" err="1" smtClean="0">
                <a:latin typeface="Arial Rounded MT Bold" panose="020F0704030504030204" pitchFamily="34" charset="0"/>
              </a:rPr>
              <a:t>krishnamurti,sonal</a:t>
            </a:r>
            <a:r>
              <a:rPr lang="en-US" sz="2600" dirty="0" smtClean="0">
                <a:latin typeface="Arial Rounded MT Bold" panose="020F0704030504030204" pitchFamily="34" charset="0"/>
              </a:rPr>
              <a:t> </a:t>
            </a:r>
            <a:r>
              <a:rPr lang="en-US" sz="2600" dirty="0" err="1" smtClean="0">
                <a:latin typeface="Arial Rounded MT Bold" panose="020F0704030504030204" pitchFamily="34" charset="0"/>
              </a:rPr>
              <a:t>mansingh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544" y="242958"/>
            <a:ext cx="2472456" cy="31826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75" y="3657599"/>
            <a:ext cx="2638425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95" y="1834273"/>
            <a:ext cx="1998156" cy="132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40515"/>
      </p:ext>
    </p:extLst>
  </p:cSld>
  <p:clrMapOvr>
    <a:masterClrMapping/>
  </p:clrMapOvr>
</p:sld>
</file>

<file path=ppt/theme/theme1.xml><?xml version="1.0" encoding="utf-8"?>
<a:theme xmlns:a="http://schemas.openxmlformats.org/drawingml/2006/main" name="ISHANI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HANI" id="{97EB7421-1DCE-40A7-8923-00B6F175A829}" vid="{D037F459-AD90-4B3D-97D4-065C05EF0B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ISHANI</Template>
  <TotalTime>1032</TotalTime>
  <Words>5250</Words>
  <Application>Microsoft Office PowerPoint</Application>
  <PresentationFormat>Widescreen</PresentationFormat>
  <Paragraphs>902</Paragraphs>
  <Slides>122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33" baseType="lpstr">
      <vt:lpstr>Arial</vt:lpstr>
      <vt:lpstr>Arial Black</vt:lpstr>
      <vt:lpstr>Arial Rounded MT Bold</vt:lpstr>
      <vt:lpstr>Edwardian Script ITC</vt:lpstr>
      <vt:lpstr>Old English Text MT</vt:lpstr>
      <vt:lpstr>Parchment</vt:lpstr>
      <vt:lpstr>Times New Roman</vt:lpstr>
      <vt:lpstr>Trebuchet MS</vt:lpstr>
      <vt:lpstr>Wingdings</vt:lpstr>
      <vt:lpstr>Wingdings 3</vt:lpstr>
      <vt:lpstr>ISHANI</vt:lpstr>
      <vt:lpstr> Art and culture           -Ishani Pandya </vt:lpstr>
      <vt:lpstr>Slides are available on mrunal.org</vt:lpstr>
      <vt:lpstr>Introduction</vt:lpstr>
      <vt:lpstr>1.Visual arts</vt:lpstr>
      <vt:lpstr>        Visual arts</vt:lpstr>
      <vt:lpstr> Indian Architecture and sculpture</vt:lpstr>
      <vt:lpstr>PowerPoint Presentation</vt:lpstr>
      <vt:lpstr>Modern Indian architecture</vt:lpstr>
      <vt:lpstr>1.Visual arts</vt:lpstr>
      <vt:lpstr>Paintings of India</vt:lpstr>
      <vt:lpstr>Painting as an art </vt:lpstr>
      <vt:lpstr>PowerPoint Presentation</vt:lpstr>
      <vt:lpstr> Mural paintings</vt:lpstr>
      <vt:lpstr>Mural paintings of Gupta age</vt:lpstr>
      <vt:lpstr>PowerPoint Presentation</vt:lpstr>
      <vt:lpstr>Mural paintings of Vijayanagar empire</vt:lpstr>
      <vt:lpstr>PowerPoint Presentation</vt:lpstr>
      <vt:lpstr>PowerPoint Presentation</vt:lpstr>
      <vt:lpstr>Miniature painting</vt:lpstr>
      <vt:lpstr>TECHNIQUE </vt:lpstr>
      <vt:lpstr>Technical rule for miniature painting</vt:lpstr>
      <vt:lpstr>Features of Indian miniature painting</vt:lpstr>
      <vt:lpstr>Various types of miniature painting</vt:lpstr>
      <vt:lpstr>Pal school of miniature</vt:lpstr>
      <vt:lpstr>Apabransha school</vt:lpstr>
      <vt:lpstr>PowerPoint Presentation</vt:lpstr>
      <vt:lpstr>Mughal paintings</vt:lpstr>
      <vt:lpstr>  Babur</vt:lpstr>
      <vt:lpstr>Akbar</vt:lpstr>
      <vt:lpstr>Jahangir</vt:lpstr>
      <vt:lpstr>shahjahan</vt:lpstr>
      <vt:lpstr>Aurangzeb</vt:lpstr>
      <vt:lpstr>THE DECCANI SCHOOLS (CIRCA 1560-1800 A.D.) </vt:lpstr>
      <vt:lpstr> Regional school</vt:lpstr>
      <vt:lpstr>Rajasthani school of painting</vt:lpstr>
      <vt:lpstr>Malwa school</vt:lpstr>
      <vt:lpstr>Mewar school</vt:lpstr>
      <vt:lpstr>Marwar school</vt:lpstr>
      <vt:lpstr>Bundi school</vt:lpstr>
      <vt:lpstr>AMBER – JAIPUR school  </vt:lpstr>
      <vt:lpstr>Kotah school </vt:lpstr>
      <vt:lpstr>Bikaner school</vt:lpstr>
      <vt:lpstr>Kishangarh school</vt:lpstr>
      <vt:lpstr>PowerPoint Presentation</vt:lpstr>
      <vt:lpstr>Pahari school of painting</vt:lpstr>
      <vt:lpstr>BASOHLI school </vt:lpstr>
      <vt:lpstr>Guler school</vt:lpstr>
      <vt:lpstr>Kullu-mandi school</vt:lpstr>
      <vt:lpstr>Orissa school</vt:lpstr>
      <vt:lpstr>Kangra school</vt:lpstr>
      <vt:lpstr>Thangka school</vt:lpstr>
      <vt:lpstr>South Indian Painting</vt:lpstr>
      <vt:lpstr>PowerPoint Presentation</vt:lpstr>
      <vt:lpstr>Folk paintings</vt:lpstr>
      <vt:lpstr>Madhubani paintings</vt:lpstr>
      <vt:lpstr>Pattachitra</vt:lpstr>
      <vt:lpstr>kalamkari</vt:lpstr>
      <vt:lpstr>Warli paintings</vt:lpstr>
      <vt:lpstr>Manjusha paintings</vt:lpstr>
      <vt:lpstr>Patna qulam paintings</vt:lpstr>
      <vt:lpstr>Baazar paintings</vt:lpstr>
      <vt:lpstr>Modern painting</vt:lpstr>
      <vt:lpstr>Bengal school</vt:lpstr>
      <vt:lpstr>Rabindranath Tagore</vt:lpstr>
      <vt:lpstr>M.F.Hussain</vt:lpstr>
      <vt:lpstr>2.Performing Arts</vt:lpstr>
      <vt:lpstr>PowerPoint Presentation</vt:lpstr>
      <vt:lpstr>Indian Music</vt:lpstr>
      <vt:lpstr>Pillars of Indian Musical system </vt:lpstr>
      <vt:lpstr>(1)swara</vt:lpstr>
      <vt:lpstr>(2)Raga</vt:lpstr>
      <vt:lpstr>PowerPoint Presentation</vt:lpstr>
      <vt:lpstr>(3)Taal</vt:lpstr>
      <vt:lpstr>Indian music</vt:lpstr>
      <vt:lpstr>Classical Music</vt:lpstr>
      <vt:lpstr>Sub styles under Hindustani classical</vt:lpstr>
      <vt:lpstr>(1)Dhrupad</vt:lpstr>
      <vt:lpstr>4 gharanas under Dhrupad style</vt:lpstr>
      <vt:lpstr>PowerPoint Presentation</vt:lpstr>
      <vt:lpstr>(2)Khayal</vt:lpstr>
      <vt:lpstr>4 ghranas under khayal style</vt:lpstr>
      <vt:lpstr>(3)Dhammar style</vt:lpstr>
      <vt:lpstr>(4)Thumri style</vt:lpstr>
      <vt:lpstr>(5)Tarana style</vt:lpstr>
      <vt:lpstr>(6)Tappa style</vt:lpstr>
      <vt:lpstr>Other styles(fusion of classical and folk)</vt:lpstr>
      <vt:lpstr>(1)Sugam sangeet</vt:lpstr>
      <vt:lpstr>(2)Rabindra sangeet</vt:lpstr>
      <vt:lpstr>Haveli sangeet</vt:lpstr>
      <vt:lpstr>Gana sangeet</vt:lpstr>
      <vt:lpstr>Musical instruments</vt:lpstr>
      <vt:lpstr>Indian Dance </vt:lpstr>
      <vt:lpstr>PowerPoint Presentation</vt:lpstr>
      <vt:lpstr>Natyashastra</vt:lpstr>
      <vt:lpstr>Basic aspects of dance</vt:lpstr>
      <vt:lpstr>Indian Classical dance</vt:lpstr>
      <vt:lpstr>8 classical dances of India</vt:lpstr>
      <vt:lpstr>Bharatnatyam</vt:lpstr>
      <vt:lpstr>PowerPoint Presentation</vt:lpstr>
      <vt:lpstr>kuchipudi</vt:lpstr>
      <vt:lpstr>PowerPoint Presentation</vt:lpstr>
      <vt:lpstr>Kathakali</vt:lpstr>
      <vt:lpstr>PowerPoint Presentation</vt:lpstr>
      <vt:lpstr>Mohiniattam</vt:lpstr>
      <vt:lpstr>Odishi</vt:lpstr>
      <vt:lpstr>PowerPoint Presentation</vt:lpstr>
      <vt:lpstr>Manipuri</vt:lpstr>
      <vt:lpstr>PowerPoint Presentation</vt:lpstr>
      <vt:lpstr>sattriya</vt:lpstr>
      <vt:lpstr>kathak</vt:lpstr>
      <vt:lpstr>PowerPoint Presentation</vt:lpstr>
      <vt:lpstr>Folk dance-chhau</vt:lpstr>
      <vt:lpstr>Purulia chhau</vt:lpstr>
      <vt:lpstr>Martial dances</vt:lpstr>
      <vt:lpstr>Indian puppetry</vt:lpstr>
      <vt:lpstr>PowerPoint Presentation</vt:lpstr>
      <vt:lpstr>String puppetry</vt:lpstr>
      <vt:lpstr>Shadow puppetry</vt:lpstr>
      <vt:lpstr>PowerPoint Presentation</vt:lpstr>
      <vt:lpstr>Glove puppetry</vt:lpstr>
      <vt:lpstr>Rod puppetry</vt:lpstr>
      <vt:lpstr>Putul Nautch, West Bengal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Paintings of India</dc:title>
  <dc:creator>user</dc:creator>
  <cp:lastModifiedBy>Mrunal Patel</cp:lastModifiedBy>
  <cp:revision>79</cp:revision>
  <dcterms:created xsi:type="dcterms:W3CDTF">2015-11-24T05:22:08Z</dcterms:created>
  <dcterms:modified xsi:type="dcterms:W3CDTF">2015-11-28T05:25:04Z</dcterms:modified>
</cp:coreProperties>
</file>