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6413-6148-42B9-8604-930C03BF8E1F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5B1D-2D93-4806-A02C-B69CFCCF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SyncCamera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400800" cy="1752600"/>
          </a:xfrm>
        </p:spPr>
        <p:txBody>
          <a:bodyPr/>
          <a:lstStyle/>
          <a:p>
            <a:pPr algn="l"/>
            <a:r>
              <a:rPr lang="en-US" b="1" dirty="0" err="1" smtClean="0"/>
              <a:t>G.Nihar</a:t>
            </a:r>
            <a:r>
              <a:rPr lang="en-US" b="1" dirty="0" smtClean="0"/>
              <a:t> Reddy (1602-16-737-087)</a:t>
            </a:r>
          </a:p>
          <a:p>
            <a:pPr algn="l"/>
            <a:r>
              <a:rPr lang="en-US" b="1" dirty="0" err="1" smtClean="0"/>
              <a:t>J.Pooja</a:t>
            </a:r>
            <a:r>
              <a:rPr lang="en-US" b="1" dirty="0" smtClean="0"/>
              <a:t> (1602-16-737-089)</a:t>
            </a:r>
          </a:p>
          <a:p>
            <a:pPr algn="l"/>
            <a:r>
              <a:rPr lang="en-US" b="1" dirty="0" err="1" smtClean="0"/>
              <a:t>N.H.N.S.Pranay</a:t>
            </a:r>
            <a:r>
              <a:rPr lang="en-US" b="1" dirty="0" smtClean="0"/>
              <a:t> (1602-16-737-090)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050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often people posing for pictures do not know how they’re looking in the frame in the real 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person has to check the pictures after they’re taken and make changes in the pose the way they pose.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idea is to build an app that remotely accesses camera of the another phone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the subject can use this on their own phone and check how they are looking in the photographer’s phone in the real time.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Use Cases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Get registered.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Connect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devices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-hotspot.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Stream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connected device.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in the connected device: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output/ video in other phone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Disconnect: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Disconnect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connection established earlier.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09600" y="939800"/>
            <a:ext cx="25908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I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77933" y="1016000"/>
            <a:ext cx="2667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200400" y="1307084"/>
            <a:ext cx="22775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2286000" cy="2286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71800" y="3415284"/>
            <a:ext cx="2209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52" y="2470785"/>
            <a:ext cx="3851416" cy="25260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3024" y="152400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Process: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416" y="381000"/>
            <a:ext cx="2895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6245441" y="381000"/>
            <a:ext cx="2514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 CONNECTED DEVICE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196164" y="1676399"/>
            <a:ext cx="2514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7010400" y="4419600"/>
            <a:ext cx="7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3196164" y="595884"/>
            <a:ext cx="30492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998270">
            <a:off x="5654430" y="1434083"/>
            <a:ext cx="15739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" y="2743200"/>
            <a:ext cx="36830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32888"/>
            <a:ext cx="3419435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endParaRPr lang="en-US" dirty="0"/>
          </a:p>
          <a:p>
            <a:r>
              <a:rPr lang="en-US" dirty="0" smtClean="0"/>
              <a:t>Network 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directory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P2P connections with </a:t>
            </a:r>
            <a:r>
              <a:rPr lang="en-US" dirty="0" err="1"/>
              <a:t>W</a:t>
            </a:r>
            <a:r>
              <a:rPr lang="en-US" dirty="0" err="1" smtClean="0"/>
              <a:t>ifi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1447800"/>
            <a:ext cx="4416287" cy="2362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25908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10540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SyncCamera</vt:lpstr>
      <vt:lpstr>Problem Statement</vt:lpstr>
      <vt:lpstr>Solution</vt:lpstr>
      <vt:lpstr>PowerPoint Presentation</vt:lpstr>
      <vt:lpstr>PowerPoint Presentation</vt:lpstr>
      <vt:lpstr>PowerPoint Presentation</vt:lpstr>
      <vt:lpstr>Technology Stack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SyncCamera</dc:title>
  <dc:creator>dell</dc:creator>
  <cp:lastModifiedBy>dell</cp:lastModifiedBy>
  <cp:revision>11</cp:revision>
  <dcterms:created xsi:type="dcterms:W3CDTF">2019-02-25T19:10:42Z</dcterms:created>
  <dcterms:modified xsi:type="dcterms:W3CDTF">2019-02-26T03:45:54Z</dcterms:modified>
</cp:coreProperties>
</file>