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12"/>
  </p:notesMasterIdLst>
  <p:handoutMasterIdLst>
    <p:handoutMasterId r:id="rId13"/>
  </p:handoutMasterIdLst>
  <p:sldIdLst>
    <p:sldId id="289" r:id="rId5"/>
    <p:sldId id="292" r:id="rId6"/>
    <p:sldId id="293" r:id="rId7"/>
    <p:sldId id="294" r:id="rId8"/>
    <p:sldId id="290" r:id="rId9"/>
    <p:sldId id="296" r:id="rId10"/>
    <p:sldId id="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640726"/>
            <a:ext cx="6071386" cy="34173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 err="1">
                <a:solidFill>
                  <a:schemeClr val="tx2"/>
                </a:solidFill>
              </a:rPr>
              <a:t>SwiftCart</a:t>
            </a:r>
            <a:r>
              <a:rPr lang="en-US" sz="4600" dirty="0">
                <a:solidFill>
                  <a:schemeClr val="tx2"/>
                </a:solidFill>
              </a:rPr>
              <a:t> </a:t>
            </a:r>
            <a:br>
              <a:rPr lang="en-US" sz="4600" dirty="0">
                <a:solidFill>
                  <a:schemeClr val="tx2"/>
                </a:solidFill>
              </a:rPr>
            </a:br>
            <a:r>
              <a:rPr lang="en-US" sz="4600" dirty="0">
                <a:solidFill>
                  <a:schemeClr val="tx2"/>
                </a:solidFill>
              </a:rPr>
              <a:t>by Nihat Naghizade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hand holding a purple card&#10;&#10;AI-generated content may be incorrect.">
            <a:extLst>
              <a:ext uri="{FF2B5EF4-FFF2-40B4-BE49-F238E27FC236}">
                <a16:creationId xmlns:a16="http://schemas.microsoft.com/office/drawing/2014/main" id="{083ADD2C-C1C0-2F13-1602-73A98F015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51981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775D6D-F806-DC44-1AC6-2B619ED0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152" y="-64008"/>
            <a:ext cx="12265152" cy="692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26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019E43-5C69-6D7C-5825-EBC51A4E4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8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479E5D8D-AD5F-67E0-9821-396926819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059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olors with black text&#10;&#10;AI-generated content may be incorrect.">
            <a:extLst>
              <a:ext uri="{FF2B5EF4-FFF2-40B4-BE49-F238E27FC236}">
                <a16:creationId xmlns:a16="http://schemas.microsoft.com/office/drawing/2014/main" id="{3311BFC7-03D6-B966-B7EC-36D930352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768767"/>
            <a:ext cx="8115300" cy="49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5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F94F95-9EBF-121C-4529-5984DBF8C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and holding a white square note with black text&#10;&#10;AI-generated content may be incorrect.">
            <a:extLst>
              <a:ext uri="{FF2B5EF4-FFF2-40B4-BE49-F238E27FC236}">
                <a16:creationId xmlns:a16="http://schemas.microsoft.com/office/drawing/2014/main" id="{C684BEEC-0EDD-0892-3A37-D7485C4E9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966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{CCCBFF65-8F75-4A01-99E4-498974091769}tf22797433_win32</Template>
  <TotalTime>6</TotalTime>
  <Words>6</Words>
  <Application>Microsoft Office PowerPoint</Application>
  <PresentationFormat>Widescreen</PresentationFormat>
  <Paragraphs>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Univers Condensed Light</vt:lpstr>
      <vt:lpstr>Walbaum Display Light</vt:lpstr>
      <vt:lpstr>AngleLinesVTI</vt:lpstr>
      <vt:lpstr>SwiftCart  by Nihat Naghizade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k127a</dc:creator>
  <cp:lastModifiedBy>k127a</cp:lastModifiedBy>
  <cp:revision>1</cp:revision>
  <dcterms:created xsi:type="dcterms:W3CDTF">2025-03-19T23:24:48Z</dcterms:created>
  <dcterms:modified xsi:type="dcterms:W3CDTF">2025-03-19T23:31:32Z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