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100" d="100"/>
          <a:sy n="100" d="100"/>
        </p:scale>
        <p:origin x="81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80964-576D-4D64-89A2-6CBB357639B1}" type="datetimeFigureOut">
              <a:rPr lang="ru-RU" smtClean="0"/>
              <a:t>22.05.2024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6117-C825-4357-8C4B-7E3A6132CF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188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4ED1B-F89B-4258-B6E1-AAE9D6C8F168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9045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F2F42-4ED5-406D-86B2-28A7C63EE064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12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72857-5FC1-4639-BC71-1CF8585561BB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459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FBEC8-733E-499C-B91A-32AA1287762D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452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384B3-8C02-4835-951A-7DB6BFC86FE3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91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58248-507E-4D9C-94A5-8461440E5282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12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6B9AB-6F93-40F0-A91F-6795E3672D0F}" type="datetime1">
              <a:rPr lang="ru-RU" smtClean="0"/>
              <a:t>22.05.2024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82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13D8D-A9BD-4F4A-B7B1-DA9ECEB76BB5}" type="datetime1">
              <a:rPr lang="ru-RU" smtClean="0"/>
              <a:t>22.05.2024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10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70A61-9B80-4540-B6ED-1C425B712D01}" type="datetime1">
              <a:rPr lang="ru-RU" smtClean="0"/>
              <a:t>22.05.2024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055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183A4-282A-4AB0-AC54-0814E95DDD40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2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010DE-EF03-4B9B-9D4E-F389076EADD4}" type="datetime1">
              <a:rPr lang="ru-RU" smtClean="0"/>
              <a:t>22.05.2024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864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EF8CA-D8A0-4311-A956-9F02A2489743}" type="datetime1">
              <a:rPr lang="ru-RU" smtClean="0"/>
              <a:t>22.05.2024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2650B-22EC-4DD7-A3AF-1AFC607788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84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31522" y="378045"/>
            <a:ext cx="1060704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МИНИСТЕРСТВО НАУКИ И ВЫСШЕГО ОБРАЗОВАНИЯ РЕСПУБЛИКИ КАЗАХСТАН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СЕВЕРО-КАЗАХСТАНСКИЙ УНИВЕРСИТЕТ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ИМ. М. КОЗЫБАЕВА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ФАКУЛЬТЕТ ИНЖЕНЕРИИ И ЦИФРОВЫХ ТЕХНОЛОГИЙ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КАФЕДРА «ИНФОРМАЦИОННО-КОММУНИКАЦИОННЫЕ ТЕХНОЛОГИИ»   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297577" y="2844225"/>
            <a:ext cx="962297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ТВОРЧЕСКИЙ ЭКЗАМЕН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ПО ДИСЦИПЛИНЕ «ПРОТОКОЛЫ И ИНТЕРФЕЙСЫ КОМПЬЮТЕРНЫХ СИСТЕМ»</a:t>
            </a:r>
          </a:p>
          <a:p>
            <a:pPr algn="ctr"/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097" y="4356187"/>
            <a:ext cx="113821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студент                                                                                                                            Набиев Н.С.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Группы АПО-22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Петропавловск, 2024</a:t>
            </a:r>
          </a:p>
        </p:txBody>
      </p:sp>
    </p:spTree>
    <p:extLst>
      <p:ext uri="{BB962C8B-B14F-4D97-AF65-F5344CB8AC3E}">
        <p14:creationId xmlns:p14="http://schemas.microsoft.com/office/powerpoint/2010/main" val="2270645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B3BD21A-01C3-4CE0-A591-7D9418D38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633" y="802481"/>
            <a:ext cx="9338734" cy="525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50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FD4BD64-CA88-4775-8268-DB5B4E263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562" y="817066"/>
            <a:ext cx="9286876" cy="522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055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31625" y="462987"/>
            <a:ext cx="65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-КОД НА ПУБЛИКАЦИЮ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9B3458F-8210-4D95-B08E-199C27349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2943" y="1835943"/>
            <a:ext cx="3186113" cy="318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450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2811" y="731520"/>
            <a:ext cx="1093796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ПРОЕКТА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последние годы интерес к покемонам значительно возрос, и это создает необходимость в создании удобных и доступных ресурсов для получения информации о них. Несмотря на многочисленные источники, фанатам часто бывает сложно найти полные и точные данные о покемонах, их эволюциях, характеристиках и местоположениях в играх.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этого проекта - разработка онлайн-платформы, которая предоставит пользователям всеобъемлющую информацию о покемонах, включая подробные описания и изображения. Кроме того, платформа будет служить местом для обмена знаниями и опытом между фанатами. Это позволит сделать процесс поиска информации и взаимодействия с миром покемонов более простым и доступным для всех, независимо от уровня их увлеченности.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406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18605" y="474345"/>
            <a:ext cx="1058962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проекта: Создание многофункциональной онлайн-платформы для поклонников покемонов, которая позволит пользователям легко и удобно получать исчерпывающую информацию о покемонах, создавать и управлять командами, а также следить за системой турниров.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данного проекта: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удобного интерфейса веб-платформы с интуитивно понятной навигацией для поиска и использования функций.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подробного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Покедекса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фильтрами для быстрого поиска покемонов, их характеристик и эволюций.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конструктора команды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тимбилдера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для планирования и управления командами покемонов.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раздела с обзором системы турниров, включающего правила, участники и результаты.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Организация возможностей для пользователей обмениваться знаниями и опытом через форумы и чаты.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Регулярное обновление контента и проведение специальных мероприятий для привлечения пользователей и стимулирования их активности на платформе.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Обеспечение надежной системы уведомлений о новых событиях, турнирах и обновлениях платформы.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525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40229" y="474014"/>
            <a:ext cx="1070283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ПРОЕКТА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 значимость данного проекта состоит в следующем: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Удобство и экономия времени пользователей: Обеспечение возможности поиска информации о покемонах, создания команд, а также получения данных о турнирах на одной платформе экономит время и упрощает процесс взаимодействия с миром покемонов для пользователей.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Расширение аудитории: Создание такой многофункциональной онлайн-платформы позволяет привлечь новых поклонников покемонов и увеличить вовлеченность существующих пользователей за счет предоставления разнообразных функций и удобства пользования сервисом.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комьюнити: Возможность обмена знаниями и опытом среди фанатов способствует укреплению сообщества поклонников покемонов, что повышает общую удовлетворенность и активность пользователей.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уровня сервиса: Постоянное развитие и улучшение функционала платформы, включая предоставление онлайн-консультаций и поддержки, повышает уровень обслуживания пользователей, что способствует формированию положительного имиджа проекта.</a:t>
            </a:r>
          </a:p>
          <a:p>
            <a:pPr marL="800100" lvl="1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 соревнований: Информационные разделы о турнирах и система управления командами помогают участникам лучше готовиться к соревнованиям, что способствует развитию киберспортивного направления.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781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3325" y="349879"/>
            <a:ext cx="1122534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АНАЛОГИЧНЫХ ПРОЕКТОВ	</a:t>
            </a:r>
          </a:p>
          <a:p>
            <a:pPr algn="just"/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610303B5-1BAF-4A10-9C7C-F49D7C8E3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432105"/>
              </p:ext>
            </p:extLst>
          </p:nvPr>
        </p:nvGraphicFramePr>
        <p:xfrm>
          <a:off x="483325" y="661660"/>
          <a:ext cx="11283678" cy="5636658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1370749">
                  <a:extLst>
                    <a:ext uri="{9D8B030D-6E8A-4147-A177-3AD203B41FA5}">
                      <a16:colId xmlns:a16="http://schemas.microsoft.com/office/drawing/2014/main" val="1134540742"/>
                    </a:ext>
                  </a:extLst>
                </a:gridCol>
                <a:gridCol w="1485385">
                  <a:extLst>
                    <a:ext uri="{9D8B030D-6E8A-4147-A177-3AD203B41FA5}">
                      <a16:colId xmlns:a16="http://schemas.microsoft.com/office/drawing/2014/main" val="846133783"/>
                    </a:ext>
                  </a:extLst>
                </a:gridCol>
                <a:gridCol w="2209703">
                  <a:extLst>
                    <a:ext uri="{9D8B030D-6E8A-4147-A177-3AD203B41FA5}">
                      <a16:colId xmlns:a16="http://schemas.microsoft.com/office/drawing/2014/main" val="618330192"/>
                    </a:ext>
                  </a:extLst>
                </a:gridCol>
                <a:gridCol w="2209703">
                  <a:extLst>
                    <a:ext uri="{9D8B030D-6E8A-4147-A177-3AD203B41FA5}">
                      <a16:colId xmlns:a16="http://schemas.microsoft.com/office/drawing/2014/main" val="3116125067"/>
                    </a:ext>
                  </a:extLst>
                </a:gridCol>
                <a:gridCol w="2004069">
                  <a:extLst>
                    <a:ext uri="{9D8B030D-6E8A-4147-A177-3AD203B41FA5}">
                      <a16:colId xmlns:a16="http://schemas.microsoft.com/office/drawing/2014/main" val="2456759113"/>
                    </a:ext>
                  </a:extLst>
                </a:gridCol>
                <a:gridCol w="2004069">
                  <a:extLst>
                    <a:ext uri="{9D8B030D-6E8A-4147-A177-3AD203B41FA5}">
                      <a16:colId xmlns:a16="http://schemas.microsoft.com/office/drawing/2014/main" val="1863564198"/>
                    </a:ext>
                  </a:extLst>
                </a:gridCol>
              </a:tblGrid>
              <a:tr h="377924">
                <a:tc gridSpan="6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95961"/>
                  </a:ext>
                </a:extLst>
              </a:tr>
              <a:tr h="101346">
                <a:tc rowSpan="2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Характеристики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                               Сайт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989751"/>
                  </a:ext>
                </a:extLst>
              </a:tr>
              <a:tr h="19060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1-й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2-й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3-й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4-й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5-й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33721"/>
                  </a:ext>
                </a:extLst>
              </a:tr>
              <a:tr h="141105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Визуальный анализ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256759"/>
                  </a:ext>
                </a:extLst>
              </a:tr>
              <a:tr h="4625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Адрес (скриншот главной страницы в приложении)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https://pokemon.com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https://smogon.com/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https://pokemonshowdown.com/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https://pokemondb.net/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https://pokemon.fandom.com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299265"/>
                  </a:ext>
                </a:extLst>
              </a:tr>
              <a:tr h="19541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Название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smogon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PokemonShowdown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 Datab</a:t>
                      </a: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ase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 Fandom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802114"/>
                  </a:ext>
                </a:extLst>
              </a:tr>
              <a:tr h="18476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Целевая аудитория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Дети, подростки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Дети, подростки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Дети, подростки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Дети, подростки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Дети, подростки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661176"/>
                  </a:ext>
                </a:extLst>
              </a:tr>
              <a:tr h="1023024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Сервисы (функционал) 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Служба поддержки, регистрация, переход на соц. сети, информация о всех видеоиграх, аниме, персонажей вселенной.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Переход на соц. сети, просмотр информации о персонажах.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Регистрация, настройка вида веб-сайта (язык, задний фон, тема), переход на соц. сети, просмотр информации о покемонах.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Служба поддержки, переход на соц. сети, информация о всех видеоиграх, аниме, персонажей вселенной.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Регистрация, выбор темы, служба поддержки, переход на соц. сети, информация о всех, персонажах вселенной.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590543"/>
                  </a:ext>
                </a:extLst>
              </a:tr>
              <a:tr h="35800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Навигация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меню, находящееся в шапке сайта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Вертикальное меню выплывающее меню в левой части, удобен для поиска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 для регистрации и настроек, основное вертикальное меню в левой части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 для навигации по сайту и поиска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Горизонтальное меню для навигации по сайту, регистрации, вертикальное меню для перехода на другие вселенные игр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038120"/>
                  </a:ext>
                </a:extLst>
              </a:tr>
              <a:tr h="33504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Логотип и его тип (скриншот)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логотипа – рисунок с </a:t>
                      </a:r>
                      <a:r>
                        <a:rPr lang="ru-RU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тектом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узнаваемый для большинства людей.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Тип логотипа – рисунок, узнаваемый только среди тех, кто уже пользовался этим сайтом или является  целевой аудиторией.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логотипа – текст названия сайта, мало узнаваемый, логотип понятен.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логотипа – текст названия сайта, логотип слишком банален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логотипа – рисунок с текстом, узнаваемый среди целевой аудитории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813643"/>
                  </a:ext>
                </a:extLst>
              </a:tr>
              <a:tr h="39109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Дизайн и его яркие элементы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Яркий дизайн с преобладанием белого цвета.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Яркий дизайн, в основном фиолетовый цвет.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Яркий дизайн с преобладанием голубого-синего цвета.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Обычный дизайн, темные и белые цвета.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Обычный дизайн, темные и белые цвета.</a:t>
                      </a:r>
                      <a:endParaRPr lang="ru-RU" sz="10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7685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Коэффициент привлекательности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9.6%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0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5094" marR="25094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900664"/>
                  </a:ext>
                </a:extLst>
              </a:tr>
            </a:tbl>
          </a:graphicData>
        </a:graphic>
      </p:graphicFrame>
      <p:pic>
        <p:nvPicPr>
          <p:cNvPr id="1034" name="Рисунок 31">
            <a:extLst>
              <a:ext uri="{FF2B5EF4-FFF2-40B4-BE49-F238E27FC236}">
                <a16:creationId xmlns:a16="http://schemas.microsoft.com/office/drawing/2014/main" id="{F038CD60-4B6C-42C3-AE24-4353E336C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002" y="1794046"/>
            <a:ext cx="444201" cy="253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Рисунок 32">
            <a:extLst>
              <a:ext uri="{FF2B5EF4-FFF2-40B4-BE49-F238E27FC236}">
                <a16:creationId xmlns:a16="http://schemas.microsoft.com/office/drawing/2014/main" id="{DF4B8B00-B073-42C1-9DC8-5FC860DBF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083" y="1608062"/>
            <a:ext cx="444201" cy="465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Рисунок 30">
            <a:extLst>
              <a:ext uri="{FF2B5EF4-FFF2-40B4-BE49-F238E27FC236}">
                <a16:creationId xmlns:a16="http://schemas.microsoft.com/office/drawing/2014/main" id="{17B6F51C-42A1-4BEF-8D7D-DD1D6211F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852" y="1758217"/>
            <a:ext cx="936500" cy="3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Рисунок 48">
            <a:extLst>
              <a:ext uri="{FF2B5EF4-FFF2-40B4-BE49-F238E27FC236}">
                <a16:creationId xmlns:a16="http://schemas.microsoft.com/office/drawing/2014/main" id="{3F3FB329-9870-4718-8B21-AE12F25DA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1835048"/>
            <a:ext cx="1568199" cy="212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47">
            <a:extLst>
              <a:ext uri="{FF2B5EF4-FFF2-40B4-BE49-F238E27FC236}">
                <a16:creationId xmlns:a16="http://schemas.microsoft.com/office/drawing/2014/main" id="{93AB1252-B89F-4B86-877F-6CDFBFD538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8271" y="1798906"/>
            <a:ext cx="228732" cy="285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91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6D704925-EC06-4B12-B3C7-617EAA5E5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460910"/>
              </p:ext>
            </p:extLst>
          </p:nvPr>
        </p:nvGraphicFramePr>
        <p:xfrm>
          <a:off x="642937" y="819634"/>
          <a:ext cx="11210925" cy="4689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68263">
                  <a:extLst>
                    <a:ext uri="{9D8B030D-6E8A-4147-A177-3AD203B41FA5}">
                      <a16:colId xmlns:a16="http://schemas.microsoft.com/office/drawing/2014/main" val="2022736676"/>
                    </a:ext>
                  </a:extLst>
                </a:gridCol>
                <a:gridCol w="1708287">
                  <a:extLst>
                    <a:ext uri="{9D8B030D-6E8A-4147-A177-3AD203B41FA5}">
                      <a16:colId xmlns:a16="http://schemas.microsoft.com/office/drawing/2014/main" val="1382382970"/>
                    </a:ext>
                  </a:extLst>
                </a:gridCol>
                <a:gridCol w="2584921">
                  <a:extLst>
                    <a:ext uri="{9D8B030D-6E8A-4147-A177-3AD203B41FA5}">
                      <a16:colId xmlns:a16="http://schemas.microsoft.com/office/drawing/2014/main" val="1747153884"/>
                    </a:ext>
                  </a:extLst>
                </a:gridCol>
                <a:gridCol w="1667348">
                  <a:extLst>
                    <a:ext uri="{9D8B030D-6E8A-4147-A177-3AD203B41FA5}">
                      <a16:colId xmlns:a16="http://schemas.microsoft.com/office/drawing/2014/main" val="3755287061"/>
                    </a:ext>
                  </a:extLst>
                </a:gridCol>
                <a:gridCol w="1929456">
                  <a:extLst>
                    <a:ext uri="{9D8B030D-6E8A-4147-A177-3AD203B41FA5}">
                      <a16:colId xmlns:a16="http://schemas.microsoft.com/office/drawing/2014/main" val="4233295406"/>
                    </a:ext>
                  </a:extLst>
                </a:gridCol>
                <a:gridCol w="2152650">
                  <a:extLst>
                    <a:ext uri="{9D8B030D-6E8A-4147-A177-3AD203B41FA5}">
                      <a16:colId xmlns:a16="http://schemas.microsoft.com/office/drawing/2014/main" val="2687489880"/>
                    </a:ext>
                  </a:extLst>
                </a:gridCol>
              </a:tblGrid>
              <a:tr h="179719">
                <a:tc grid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Технологический анализ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5510266"/>
                  </a:ext>
                </a:extLst>
              </a:tr>
              <a:tr h="176929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Кросс-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браузерность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Safari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работает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работает, 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Safari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работает,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Safari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хорошо отображается, работает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Chrome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хорошо отображается,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Yandex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хорошо отображается, </a:t>
                      </a: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Safari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работает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378232"/>
                  </a:ext>
                </a:extLst>
              </a:tr>
              <a:tr h="848077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Адаптивность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Адаптивен для ПК и мобильных устройств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Адаптивен для ПК и мобильных устройств.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1445154"/>
                  </a:ext>
                </a:extLst>
              </a:tr>
              <a:tr h="1797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Производительность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67%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73%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46%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56%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78%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951687"/>
                  </a:ext>
                </a:extLst>
              </a:tr>
              <a:tr h="17971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Скорость загрузки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 с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15.6 с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17.4 с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 с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 с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279767"/>
                  </a:ext>
                </a:extLst>
              </a:tr>
              <a:tr h="1133212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Ключевые слова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покедекс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покемоны,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пикачу</a:t>
                      </a:r>
                      <a:r>
                        <a:rPr lang="kk-KZ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покемон.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smogon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разные названия покемонов,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pokemon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pokemon showdow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шд покемон, битва покемонов, шоудаун покемон.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покемоны, покедекс, </a:t>
                      </a: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psyduck</a:t>
                      </a: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пикачу, слоупок</a:t>
                      </a:r>
                      <a:endParaRPr lang="ru-RU" sz="12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покемон, покемоны,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пикачу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иви</a:t>
                      </a:r>
                      <a:r>
                        <a:rPr lang="ru-RU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покемон, </a:t>
                      </a:r>
                      <a:r>
                        <a:rPr lang="ru-RU" sz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слоупок</a:t>
                      </a:r>
                      <a:endParaRPr lang="ru-RU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9802" marR="19802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804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3410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84959" y="705394"/>
            <a:ext cx="94575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just"/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Использованные сервисы: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https://gtmetrix.com/reports/itest.kz/TP59p16L/ – для определения производительности и скорости загрузки.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https://spywords.ru/ – для нахождения ключевых слов.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https://pr-cy.ru/analysis/ – для определения посещаемости сайта.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https://www.similarweb.com – для получения коэффициента привлекательности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https://www.browserling.com/ – для определения кросс –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браузерности</a:t>
            </a: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75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11977" y="531223"/>
            <a:ext cx="7428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СТРУКТУРНАЯ СХЕМА ПРОЕКТА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D32D0C-DDF5-4E74-84AA-3FC57BC42E2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606085" y="1221326"/>
            <a:ext cx="6640195" cy="48142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3491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252548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СКРИНЫ ОСНОВЫХ ИНТЕРФЕЙСОВ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2650B-22EC-4DD7-A3AF-1AFC60778833}" type="slidenum">
              <a:rPr lang="ru-R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7EA2C85-EBE0-4130-BC3D-A9765BD7C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96" y="819150"/>
            <a:ext cx="9414559" cy="52956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7615895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1139</Words>
  <Application>Microsoft Office PowerPoint</Application>
  <PresentationFormat>Широкоэкранный</PresentationFormat>
  <Paragraphs>149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Набиев Нихат Сахиб Оглы</dc:creator>
  <cp:lastModifiedBy>Набиев Нихат Сахиб Оглы</cp:lastModifiedBy>
  <cp:revision>128</cp:revision>
  <dcterms:created xsi:type="dcterms:W3CDTF">2024-05-01T07:24:55Z</dcterms:created>
  <dcterms:modified xsi:type="dcterms:W3CDTF">2024-05-22T04:16:17Z</dcterms:modified>
</cp:coreProperties>
</file>