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omments/modernComment_102_688BF6D4.xml" ContentType="application/vnd.ms-powerpoint.comment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4"/>
  </p:sldMasterIdLst>
  <p:notesMasterIdLst>
    <p:notesMasterId r:id="rId12"/>
  </p:notesMasterIdLst>
  <p:sldIdLst>
    <p:sldId id="261" r:id="rId5"/>
    <p:sldId id="260" r:id="rId6"/>
    <p:sldId id="259" r:id="rId7"/>
    <p:sldId id="256" r:id="rId8"/>
    <p:sldId id="258" r:id="rId9"/>
    <p:sldId id="25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19D76A-4C63-852A-528B-CF68FA761F95}" name="NICOLAS TOLEDO" initials="NT" userId="S::nicolas2200017@correo.uis.edu.co::03555a0e-f287-4388-8d79-7ca0d760210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17E77-DF1B-C852-F9EC-A239CF5CFC6C}" v="3" dt="2021-12-16T22:31:30.307"/>
    <p1510:client id="{02D94F91-CC04-4A0C-88DC-6432AFD07283}" v="103" dt="2021-12-07T08:50:37.433"/>
    <p1510:client id="{131D8AC5-A8C1-127D-9FDF-E3178383DE1D}" v="347" dt="2021-12-17T00:02:55.430"/>
    <p1510:client id="{56A51203-DB71-4816-B708-AC2D525961BE}" v="832" dt="2021-12-07T10:39:59.202"/>
    <p1510:client id="{8DF240E6-E40B-6CB0-E715-370B21F6075A}" v="149" dt="2021-12-17T17:17:47.787"/>
    <p1510:client id="{9DB3361B-722B-66EC-D6F8-4F0565A87D4A}" v="5" dt="2021-12-17T17:18:42.162"/>
    <p1510:client id="{BF8CD594-00E3-41AB-BD2A-BE5752141CC9}" v="261" dt="2021-12-17T16:33:53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modernComment_102_688BF6D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2C72CA8-AA31-42AB-9FFD-ABB151E94BFC}" authorId="{1A19D76A-4C63-852A-528B-CF68FA761F95}" status="resolved" created="2021-12-17T17:02:24.923" complete="100000">
    <pc:sldMkLst xmlns:pc="http://schemas.microsoft.com/office/powerpoint/2013/main/command">
      <pc:docMk/>
      <pc:sldMk cId="1754003156" sldId="258"/>
    </pc:sldMkLst>
    <p188:txBody>
      <a:bodyPr/>
      <a:lstStyle/>
      <a:p>
        <a:r>
          <a:rPr lang="en-US"/>
          <a:t>xd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1E1B4-FF73-480F-A248-29EE40F1BCA4}" type="datetimeFigureOut">
              <a:rPr lang="es-MX" smtClean="0"/>
              <a:t>17/12/2021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C0A8A-99CC-44F4-B05D-C4CFEB2E47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868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C0A8A-99CC-44F4-B05D-C4CFEB2E471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14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1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2237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066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0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9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6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8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3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3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4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8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18/10/relationships/comments" Target="../comments/modernComment_102_688BF6D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043131-4294-4CC7-B623-931ED84D1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151" y="2605849"/>
            <a:ext cx="8972076" cy="1646302"/>
          </a:xfrm>
        </p:spPr>
        <p:txBody>
          <a:bodyPr/>
          <a:lstStyle/>
          <a:p>
            <a:pPr algn="ctr"/>
            <a:r>
              <a:rPr lang="en-US" sz="6000" err="1">
                <a:cs typeface="Calibri Light"/>
              </a:rPr>
              <a:t>Métrica</a:t>
            </a:r>
            <a:r>
              <a:rPr lang="en-US" sz="6000">
                <a:cs typeface="Calibri Light"/>
              </a:rPr>
              <a:t>, datos y </a:t>
            </a:r>
            <a:r>
              <a:rPr lang="en-US" sz="6000" err="1">
                <a:cs typeface="Calibri Light"/>
              </a:rPr>
              <a:t>calibración</a:t>
            </a:r>
            <a:r>
              <a:rPr lang="en-US" sz="6000">
                <a:cs typeface="Calibri Light"/>
              </a:rPr>
              <a:t> </a:t>
            </a:r>
            <a:r>
              <a:rPr lang="en-US" sz="6000" err="1">
                <a:cs typeface="Calibri Light"/>
              </a:rPr>
              <a:t>inteligente</a:t>
            </a:r>
            <a:endParaRPr lang="en-US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65D7C29-8DDB-45BC-AD88-837DB82DE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322" y="4528144"/>
            <a:ext cx="8660191" cy="2003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latin typeface="Calibri Light"/>
                <a:cs typeface="Calibri Light"/>
              </a:rPr>
              <a:t/>
            </a:r>
            <a:br>
              <a:rPr lang="en-US">
                <a:latin typeface="Calibri Light"/>
                <a:cs typeface="Calibri Light"/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 Light"/>
              </a:rPr>
              <a:t>Gabriela Sánchez Ariza  - 2200816</a:t>
            </a:r>
            <a:r>
              <a:rPr lang="en-US">
                <a:latin typeface="Calibri Light"/>
                <a:cs typeface="Calibri Light"/>
              </a:rPr>
              <a:t/>
            </a:r>
            <a:br>
              <a:rPr lang="en-US">
                <a:latin typeface="Calibri Light"/>
                <a:cs typeface="Calibri Light"/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cs typeface="Calibri Light"/>
              </a:rPr>
              <a:t>Nicolás Toledo  - 2200017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Universidad Industrial de Santander Logo Vector (.AI) Free Download">
            <a:extLst>
              <a:ext uri="{FF2B5EF4-FFF2-40B4-BE49-F238E27FC236}">
                <a16:creationId xmlns:a16="http://schemas.microsoft.com/office/drawing/2014/main" xmlns="" id="{01FD1CAC-6CFF-42C0-B2C8-CE24143CC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51" y="76451"/>
            <a:ext cx="2168494" cy="104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3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60B357D-137A-4288-A4E2-E3F4E9E4393C}"/>
              </a:ext>
            </a:extLst>
          </p:cNvPr>
          <p:cNvSpPr txBox="1">
            <a:spLocks/>
          </p:cNvSpPr>
          <p:nvPr/>
        </p:nvSpPr>
        <p:spPr>
          <a:xfrm>
            <a:off x="185535" y="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>
                <a:cs typeface="Calibri Light"/>
              </a:rPr>
              <a:t>Tratamiento</a:t>
            </a:r>
            <a:r>
              <a:rPr lang="en-US" sz="4000" dirty="0">
                <a:cs typeface="Calibri Light"/>
              </a:rPr>
              <a:t> de </a:t>
            </a:r>
            <a:r>
              <a:rPr lang="en-US" sz="4000" dirty="0" err="1">
                <a:cs typeface="Calibri Light"/>
              </a:rPr>
              <a:t>datos</a:t>
            </a:r>
            <a:endParaRPr lang="en-US" sz="4000" dirty="0"/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xmlns="" id="{1BE46A98-23A4-4531-8E43-ABB9A45B3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95" y="1417492"/>
            <a:ext cx="9571832" cy="36017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86" y="3476835"/>
            <a:ext cx="8326229" cy="338116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86" y="115190"/>
            <a:ext cx="8378650" cy="338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9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hart&#10;&#10;Description automatically generated">
            <a:extLst>
              <a:ext uri="{FF2B5EF4-FFF2-40B4-BE49-F238E27FC236}">
                <a16:creationId xmlns:a16="http://schemas.microsoft.com/office/drawing/2014/main" xmlns="" id="{98E87F01-F595-4ABE-9D7C-F5D26171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21" y="66189"/>
            <a:ext cx="8853576" cy="3303807"/>
          </a:xfrm>
          <a:prstGeom prst="rect">
            <a:avLst/>
          </a:prstGeo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xmlns="" id="{D588157C-F454-47B4-B5B3-8AA5F5199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854" y="3559888"/>
            <a:ext cx="8810444" cy="330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xmlns="" id="{23691DF3-DBE9-4A19-92DD-6DE092BF2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07" y="2504876"/>
            <a:ext cx="8738557" cy="3616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EBB955-20F1-4B4E-9F27-CE6AC2750417}"/>
              </a:ext>
            </a:extLst>
          </p:cNvPr>
          <p:cNvSpPr txBox="1">
            <a:spLocks/>
          </p:cNvSpPr>
          <p:nvPr/>
        </p:nvSpPr>
        <p:spPr>
          <a:xfrm>
            <a:off x="183858" y="125447"/>
            <a:ext cx="65263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>
                <a:cs typeface="Calibri Light"/>
              </a:rPr>
              <a:t>Distancia y </a:t>
            </a:r>
            <a:r>
              <a:rPr lang="es-CO" sz="4000">
                <a:cs typeface="Calibri Light"/>
              </a:rPr>
              <a:t>calibración</a:t>
            </a:r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2">
                <a:extLst>
                  <a:ext uri="{FF2B5EF4-FFF2-40B4-BE49-F238E27FC236}">
                    <a16:creationId xmlns:a16="http://schemas.microsoft.com/office/drawing/2014/main" xmlns="" id="{320BFF5A-2E6B-43D9-8A16-498293469F6B}"/>
                  </a:ext>
                </a:extLst>
              </p:cNvPr>
              <p:cNvSpPr txBox="1"/>
              <p:nvPr/>
            </p:nvSpPr>
            <p:spPr>
              <a:xfrm>
                <a:off x="1352243" y="1309909"/>
                <a:ext cx="3101030" cy="81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MX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s-MX"/>
              </a:p>
            </p:txBody>
          </p:sp>
        </mc:Choice>
        <mc:Fallback xmlns="">
          <p:sp>
            <p:nvSpPr>
              <p:cNvPr id="8" name="CuadroTexto 2">
                <a:extLst>
                  <a:ext uri="{FF2B5EF4-FFF2-40B4-BE49-F238E27FC236}">
                    <a16:creationId xmlns:a16="http://schemas.microsoft.com/office/drawing/2014/main" id="{320BFF5A-2E6B-43D9-8A16-498293469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43" y="1309909"/>
                <a:ext cx="3101030" cy="818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xmlns="" id="{6E99FBF1-E8B7-49D8-9DC2-DC8C39FCFE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601" t="54108" r="16587" b="22096"/>
          <a:stretch/>
        </p:blipFill>
        <p:spPr>
          <a:xfrm>
            <a:off x="5357005" y="1018832"/>
            <a:ext cx="3521489" cy="1392118"/>
          </a:xfrm>
          <a:prstGeom prst="rect">
            <a:avLst/>
          </a:prstGeom>
        </p:spPr>
      </p:pic>
      <p:sp>
        <p:nvSpPr>
          <p:cNvPr id="11" name="CuadroTexto 7">
            <a:extLst>
              <a:ext uri="{FF2B5EF4-FFF2-40B4-BE49-F238E27FC236}">
                <a16:creationId xmlns:a16="http://schemas.microsoft.com/office/drawing/2014/main" xmlns="" id="{9438CE38-2E24-4E64-9FF5-CE68988441C1}"/>
              </a:ext>
            </a:extLst>
          </p:cNvPr>
          <p:cNvSpPr txBox="1"/>
          <p:nvPr/>
        </p:nvSpPr>
        <p:spPr>
          <a:xfrm>
            <a:off x="1492792" y="6209578"/>
            <a:ext cx="759758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>
                <a:latin typeface="Calibri" panose="020F0502020204030204" pitchFamily="34" charset="0"/>
                <a:cs typeface="Calibri" panose="020F0502020204030204" pitchFamily="34" charset="0"/>
              </a:rPr>
              <a:t>La mejor regresión lineal corresponde a los datos obtenidos por horas.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701F99D-9D94-4558-8B2F-551007F81AE4}"/>
              </a:ext>
            </a:extLst>
          </p:cNvPr>
          <p:cNvSpPr txBox="1"/>
          <p:nvPr/>
        </p:nvSpPr>
        <p:spPr>
          <a:xfrm>
            <a:off x="8994228" y="3174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+mn-lt"/>
                <a:cs typeface="+mn-lt"/>
              </a:rPr>
              <a:t>Pendiente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azul</a:t>
            </a:r>
            <a:r>
              <a:rPr lang="en-US">
                <a:ea typeface="+mn-lt"/>
                <a:cs typeface="+mn-lt"/>
              </a:rPr>
              <a:t>: 0.4069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BDDF53D-CA11-4147-B7BF-E3BC438AC19E}"/>
              </a:ext>
            </a:extLst>
          </p:cNvPr>
          <p:cNvSpPr txBox="1"/>
          <p:nvPr/>
        </p:nvSpPr>
        <p:spPr>
          <a:xfrm>
            <a:off x="8994227" y="35419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+mn-lt"/>
                <a:cs typeface="+mn-lt"/>
              </a:rPr>
              <a:t>Pendiente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roja</a:t>
            </a:r>
            <a:r>
              <a:rPr lang="en-US">
                <a:ea typeface="+mn-lt"/>
                <a:cs typeface="+mn-lt"/>
              </a:rPr>
              <a:t>: 0.3962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B1C714B-424A-48F5-8471-F42C5AF8B6A8}"/>
              </a:ext>
            </a:extLst>
          </p:cNvPr>
          <p:cNvSpPr txBox="1"/>
          <p:nvPr/>
        </p:nvSpPr>
        <p:spPr>
          <a:xfrm>
            <a:off x="9007365" y="39229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Error: 2.62%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40" y="0"/>
            <a:ext cx="8597900" cy="35397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0" y="3539773"/>
            <a:ext cx="8106360" cy="333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031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:p188="http://schemas.microsoft.com/office/powerpoint/2018/8/main" xmlns="" r:id="rId5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BEEB543-ACBD-41D0-96A0-AA1F6755C841}"/>
              </a:ext>
            </a:extLst>
          </p:cNvPr>
          <p:cNvSpPr txBox="1">
            <a:spLocks/>
          </p:cNvSpPr>
          <p:nvPr/>
        </p:nvSpPr>
        <p:spPr>
          <a:xfrm>
            <a:off x="169482" y="10426"/>
            <a:ext cx="4211573" cy="745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err="1">
                <a:cs typeface="Calibri Light"/>
              </a:rPr>
              <a:t>Promedio</a:t>
            </a:r>
            <a:r>
              <a:rPr lang="en-US" sz="4000">
                <a:cs typeface="Calibri Light"/>
              </a:rPr>
              <a:t> </a:t>
            </a:r>
            <a:r>
              <a:rPr lang="en-US" sz="4000" err="1">
                <a:cs typeface="Calibri Light"/>
              </a:rPr>
              <a:t>móvil</a:t>
            </a:r>
            <a:endParaRPr lang="en-US" sz="4000" err="1"/>
          </a:p>
        </p:txBody>
      </p:sp>
      <p:pic>
        <p:nvPicPr>
          <p:cNvPr id="3" name="Picture 5" descr="Chart, histogram&#10;&#10;Description automatically generated">
            <a:extLst>
              <a:ext uri="{FF2B5EF4-FFF2-40B4-BE49-F238E27FC236}">
                <a16:creationId xmlns:a16="http://schemas.microsoft.com/office/drawing/2014/main" xmlns="" id="{6F47172D-093B-40D6-B768-697EB6A6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14" y="2527704"/>
            <a:ext cx="5906218" cy="3211575"/>
          </a:xfrm>
          <a:prstGeom prst="rect">
            <a:avLst/>
          </a:prstGeom>
        </p:spPr>
      </p:pic>
      <p:pic>
        <p:nvPicPr>
          <p:cNvPr id="2" name="Picture 5" descr="Chart, histogram&#10;&#10;Description automatically generated">
            <a:extLst>
              <a:ext uri="{FF2B5EF4-FFF2-40B4-BE49-F238E27FC236}">
                <a16:creationId xmlns:a16="http://schemas.microsoft.com/office/drawing/2014/main" xmlns="" id="{DD09F9F2-1E69-4B5C-81F4-8064A355B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3" y="930569"/>
            <a:ext cx="5906220" cy="32140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A6203AF6-E91F-4025-BDE8-9515030924E5}"/>
              </a:ext>
            </a:extLst>
          </p:cNvPr>
          <p:cNvSpPr txBox="1"/>
          <p:nvPr/>
        </p:nvSpPr>
        <p:spPr>
          <a:xfrm>
            <a:off x="945600" y="4304373"/>
            <a:ext cx="439920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>
                <a:latin typeface="Calibri"/>
                <a:cs typeface="Calibri"/>
              </a:rPr>
              <a:t>Datos Pm2.5 mediciones y el promedio móvil para una ventana de tamaño 30. </a:t>
            </a:r>
            <a:endParaRPr lang="es-MX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4F4B80E-A82B-493D-9153-D804353AE352}"/>
              </a:ext>
            </a:extLst>
          </p:cNvPr>
          <p:cNvSpPr txBox="1"/>
          <p:nvPr/>
        </p:nvSpPr>
        <p:spPr>
          <a:xfrm>
            <a:off x="7319724" y="5793822"/>
            <a:ext cx="398920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>
                <a:latin typeface="Calibri"/>
                <a:cs typeface="Calibri"/>
              </a:rPr>
              <a:t>Datos Pm2.5 AMB y el promedio móvil para una ventana de tamaño 30. </a:t>
            </a:r>
            <a:endParaRPr lang="es-MX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xmlns="" id="{4CDEB900-82E6-46B6-8E34-6D7DCAC49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74" y="2648649"/>
            <a:ext cx="9069237" cy="3760437"/>
          </a:xfrm>
          <a:prstGeom prst="rect">
            <a:avLst/>
          </a:prstGeom>
        </p:spPr>
      </p:pic>
      <p:pic>
        <p:nvPicPr>
          <p:cNvPr id="2" name="Picture 10" descr="Table&#10;&#10;Description automatically generated">
            <a:extLst>
              <a:ext uri="{FF2B5EF4-FFF2-40B4-BE49-F238E27FC236}">
                <a16:creationId xmlns:a16="http://schemas.microsoft.com/office/drawing/2014/main" xmlns="" id="{47564878-704C-4755-852C-B6EB96885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005" y="172417"/>
            <a:ext cx="5417387" cy="235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9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062B2784FA664FAA27846AD4D0E69D" ma:contentTypeVersion="5" ma:contentTypeDescription="Create a new document." ma:contentTypeScope="" ma:versionID="abc0c0981aaa2bdf1d542244e3fc2666">
  <xsd:schema xmlns:xsd="http://www.w3.org/2001/XMLSchema" xmlns:xs="http://www.w3.org/2001/XMLSchema" xmlns:p="http://schemas.microsoft.com/office/2006/metadata/properties" xmlns:ns3="f1d828b1-255d-4e45-9b11-ad30cc831e6f" xmlns:ns4="a33c46cb-0093-479a-b925-bca0c80f089f" targetNamespace="http://schemas.microsoft.com/office/2006/metadata/properties" ma:root="true" ma:fieldsID="153fa67d00e00abfd2de62963737934d" ns3:_="" ns4:_="">
    <xsd:import namespace="f1d828b1-255d-4e45-9b11-ad30cc831e6f"/>
    <xsd:import namespace="a33c46cb-0093-479a-b925-bca0c80f08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828b1-255d-4e45-9b11-ad30cc831e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3c46cb-0093-479a-b925-bca0c80f089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7497E0-681C-4BFB-B210-FE5D0534D6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D7E24C-A57F-4282-AB81-EA969E6D8E2D}">
  <ds:schemaRefs>
    <ds:schemaRef ds:uri="a33c46cb-0093-479a-b925-bca0c80f089f"/>
    <ds:schemaRef ds:uri="f1d828b1-255d-4e45-9b11-ad30cc831e6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32D4B79-7427-49DE-93C1-8DEAE4EA64E1}">
  <ds:schemaRefs>
    <ds:schemaRef ds:uri="a33c46cb-0093-479a-b925-bca0c80f089f"/>
    <ds:schemaRef ds:uri="f1d828b1-255d-4e45-9b11-ad30cc831e6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</Words>
  <Application>Microsoft Office PowerPoint</Application>
  <PresentationFormat>Panorámica</PresentationFormat>
  <Paragraphs>13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Trebuchet MS</vt:lpstr>
      <vt:lpstr>Wingdings 3</vt:lpstr>
      <vt:lpstr>Faceta</vt:lpstr>
      <vt:lpstr>Métrica, datos y calibración inteligente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Sanchez Ariza</dc:creator>
  <cp:lastModifiedBy>usuario</cp:lastModifiedBy>
  <cp:revision>7</cp:revision>
  <dcterms:created xsi:type="dcterms:W3CDTF">2021-12-07T07:39:22Z</dcterms:created>
  <dcterms:modified xsi:type="dcterms:W3CDTF">2021-12-17T17:38:48Z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0x010100DA062B2784FA664FAA27846AD4D0E69D</vt:lpwstr>
  </property>
</Properties>
</file>