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02" r:id="rId2"/>
  </p:sldMasterIdLst>
  <p:notesMasterIdLst>
    <p:notesMasterId r:id="rId14"/>
  </p:notes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609" autoAdjust="0"/>
  </p:normalViewPr>
  <p:slideViewPr>
    <p:cSldViewPr snapToGrid="0">
      <p:cViewPr varScale="1">
        <p:scale>
          <a:sx n="106" d="100"/>
          <a:sy n="106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E9203-BFD0-4D54-8784-1D54ABE0598D}" type="datetimeFigureOut">
              <a:rPr lang="fr-FR" smtClean="0"/>
              <a:t>19/11/2016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10C89-E6A2-47B5-8B7D-FC18E5E9C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559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Socket = flux de données permettant à des machines locales ou distantes</a:t>
            </a:r>
            <a:r>
              <a:rPr lang="fr-FR" baseline="0" dirty="0"/>
              <a:t> de discuter</a:t>
            </a:r>
          </a:p>
          <a:p>
            <a:r>
              <a:rPr lang="fr-FR" baseline="0" dirty="0"/>
              <a:t>TCP = Transmission Control Protocol</a:t>
            </a:r>
          </a:p>
          <a:p>
            <a:r>
              <a:rPr lang="fr-FR" baseline="0" dirty="0"/>
              <a:t>UDP = User </a:t>
            </a:r>
            <a:r>
              <a:rPr lang="fr-FR" baseline="0" dirty="0" err="1"/>
              <a:t>Datagram</a:t>
            </a:r>
            <a:r>
              <a:rPr lang="fr-FR" baseline="0"/>
              <a:t> Protocol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10C89-E6A2-47B5-8B7D-FC18E5E9C6E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086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Protocol:</a:t>
            </a:r>
            <a:r>
              <a:rPr lang="fr-FR" baseline="0" dirty="0"/>
              <a:t> rien ne nous interdit d’implémenter plusieurs protocoles sur une seule socket, mais si ce n’est pas le cas, on mets la valeur à 0</a:t>
            </a:r>
          </a:p>
          <a:p>
            <a:endParaRPr lang="fr-FR" baseline="0" dirty="0"/>
          </a:p>
          <a:p>
            <a:endParaRPr lang="fr-FR" baseline="0" dirty="0"/>
          </a:p>
          <a:p>
            <a:r>
              <a:rPr lang="fr-FR" baseline="0" dirty="0" err="1"/>
              <a:t>Bind</a:t>
            </a:r>
            <a:r>
              <a:rPr lang="fr-FR" baseline="0" dirty="0"/>
              <a:t>: Permets de binder une adresse à une socket. Se fait après la création de la socket TCP et avant de commencer à recevoir des données //côté serveur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10C89-E6A2-47B5-8B7D-FC18E5E9C6E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21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Listen</a:t>
            </a:r>
            <a:r>
              <a:rPr lang="fr-FR" dirty="0"/>
              <a:t>: permets d’écouter sur la socket</a:t>
            </a:r>
          </a:p>
          <a:p>
            <a:endParaRPr lang="fr-FR" dirty="0"/>
          </a:p>
          <a:p>
            <a:r>
              <a:rPr lang="fr-FR" dirty="0" err="1"/>
              <a:t>Accept</a:t>
            </a:r>
            <a:r>
              <a:rPr lang="fr-FR" baseline="0" dirty="0"/>
              <a:t> renvoie une nouvelle socket qui va permettre de répondre au client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10C89-E6A2-47B5-8B7D-FC18E5E9C6E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173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Select</a:t>
            </a:r>
            <a:r>
              <a:rPr lang="fr-FR" baseline="0" dirty="0"/>
              <a:t> attends des changements d’état sur un ensemble de </a:t>
            </a:r>
            <a:r>
              <a:rPr lang="fr-FR" baseline="0" dirty="0" err="1"/>
              <a:t>fd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10C89-E6A2-47B5-8B7D-FC18E5E9C6E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138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Gethostbyname</a:t>
            </a:r>
            <a:r>
              <a:rPr lang="fr-FR" dirty="0"/>
              <a:t>: retourne toutes</a:t>
            </a:r>
            <a:r>
              <a:rPr lang="fr-FR" baseline="0" dirty="0"/>
              <a:t> les informations du serveur grâce à son nom d’hôte ou son adresse IP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10C89-E6A2-47B5-8B7D-FC18E5E9C6E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760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F72-BBD7-4B7C-A80A-0486C122F451}" type="datetime1">
              <a:rPr lang="fr-FR" smtClean="0"/>
              <a:t>19/11/2016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Alexis Feldmar - Altar Of Destiny - Novembre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22BD-3B2A-444B-84FA-74C0B06CB6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84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41FE-1119-42E0-9D99-AB127F7D5239}" type="datetime1">
              <a:rPr lang="fr-FR" smtClean="0"/>
              <a:t>19/11/2016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Alexis Feldmar - Altar Of Destiny - Novembre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22BD-3B2A-444B-84FA-74C0B06CB6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84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E137-EA44-4AD9-B984-853C929BDFC8}" type="datetime1">
              <a:rPr lang="fr-FR" smtClean="0"/>
              <a:t>19/11/2016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Alexis Feldmar - Altar Of Destiny - Novembre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22BD-3B2A-444B-84FA-74C0B06CB6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956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33A4-8C6F-4536-A4D6-23067A209729}" type="datetime1">
              <a:rPr lang="fr-FR" smtClean="0"/>
              <a:t>19/11/2016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Alexis Feldmar - Altar Of Destiny - Novembre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22BD-3B2A-444B-84FA-74C0B06CB6EB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433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6FCF-D3D1-4683-983E-5BBC18802712}" type="datetime1">
              <a:rPr lang="fr-FR" smtClean="0"/>
              <a:t>19/11/2016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Alexis Feldmar - Altar Of Destiny - Novembre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22BD-3B2A-444B-84FA-74C0B06CB6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753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F6A5-9FFE-4BD3-8509-55BCF29345CD}" type="datetime1">
              <a:rPr lang="fr-FR" smtClean="0"/>
              <a:t>19/11/2016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Alexis Feldmar - Altar Of Destiny - Novembre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22BD-3B2A-444B-84FA-74C0B06CB6EB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856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D72B-06F5-4217-9BFB-D99F2E86B1C9}" type="datetime1">
              <a:rPr lang="fr-FR" smtClean="0"/>
              <a:t>19/11/2016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Alexis Feldmar - Altar Of Destiny - Novembre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22BD-3B2A-444B-84FA-74C0B06CB6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505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9598-9FF2-4D0E-8DEC-9742192E9FD7}" type="datetime1">
              <a:rPr lang="fr-FR" smtClean="0"/>
              <a:t>19/11/2016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Alexis Feldmar - Altar Of Destiny - Novembre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22BD-3B2A-444B-84FA-74C0B06CB6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303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F4F3-5669-4C63-9DAD-7E4AEC8AB339}" type="datetime1">
              <a:rPr lang="fr-FR" smtClean="0"/>
              <a:t>19/11/2016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Alexis Feldmar - Altar Of Destiny - Novembre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22BD-3B2A-444B-84FA-74C0B06CB6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816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9E12-8847-44B5-A894-2315B1765F60}" type="datetime1">
              <a:rPr lang="fr-FR" smtClean="0"/>
              <a:t>19/11/2016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Alexis Feldmar - Altar Of Destiny - Novembre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22BD-3B2A-444B-84FA-74C0B06CB6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962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AFB14C-73D0-406A-91D9-B02A632C4D24}" type="datetime1">
              <a:rPr lang="fr-FR" smtClean="0"/>
              <a:t>19/11/2016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Alexis Feldmar - Altar Of Destiny - Novembre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E822BD-3B2A-444B-84FA-74C0B06CB6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41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4DB9-2CBA-4615-93D5-8E527014B435}" type="datetime1">
              <a:rPr lang="fr-FR" smtClean="0"/>
              <a:t>19/11/2016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Alexis Feldmar - Altar Of Destiny - Novembre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22BD-3B2A-444B-84FA-74C0B06CB6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874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6EB7-9573-43D4-A9CA-9080226A45EB}" type="datetime1">
              <a:rPr lang="fr-FR" smtClean="0"/>
              <a:t>19/11/2016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Alexis Feldmar - Altar Of Destiny - Novembre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22BD-3B2A-444B-84FA-74C0B06CB6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251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350A-341D-4ECA-B023-024458620D05}" type="datetime1">
              <a:rPr lang="fr-FR" smtClean="0"/>
              <a:t>19/11/2016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Alexis Feldmar - Altar Of Destiny - Novembre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22BD-3B2A-444B-84FA-74C0B06CB6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765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187B-9F68-439F-9022-FBC4C9E63AF7}" type="datetime1">
              <a:rPr lang="fr-FR" smtClean="0"/>
              <a:t>19/11/2016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Alexis Feldmar - Altar Of Destiny - Novembre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22BD-3B2A-444B-84FA-74C0B06CB6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64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3AFE-21BB-4248-8620-1BB98621DDA6}" type="datetime1">
              <a:rPr lang="fr-FR" smtClean="0"/>
              <a:t>19/11/2016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Alexis Feldmar - Altar Of Destiny - Novembre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22BD-3B2A-444B-84FA-74C0B06CB6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56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D9A4-5FDA-4559-BDD4-F23EFAA4462D}" type="datetime1">
              <a:rPr lang="fr-FR" smtClean="0"/>
              <a:t>19/11/2016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Alexis Feldmar - Altar Of Destiny - Novembre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22BD-3B2A-444B-84FA-74C0B06CB6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35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B966-8349-4488-93FC-6C36E153C7FC}" type="datetime1">
              <a:rPr lang="fr-FR" smtClean="0"/>
              <a:t>19/11/2016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Alexis Feldmar - Altar Of Destiny - Novembre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22BD-3B2A-444B-84FA-74C0B06CB6EB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1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C7E8-E7C1-4961-B3AA-2C7CEF51561F}" type="datetime1">
              <a:rPr lang="fr-FR" smtClean="0"/>
              <a:t>19/11/2016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Alexis Feldmar - Altar Of Destiny - Novembre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22BD-3B2A-444B-84FA-74C0B06CB6EB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9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A61D-246E-4CAB-815A-33E1E9C8B8B6}" type="datetime1">
              <a:rPr lang="fr-FR" smtClean="0"/>
              <a:t>19/11/2016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Alexis Feldmar - Altar Of Destiny - Novembre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22BD-3B2A-444B-84FA-74C0B06CB6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06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1961-4AAA-4F6A-8CBC-64930E3BD0BA}" type="datetime1">
              <a:rPr lang="fr-FR" smtClean="0"/>
              <a:t>19/11/2016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Alexis Feldmar - Altar Of Destiny - Novembre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22BD-3B2A-444B-84FA-74C0B06CB6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21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C26A-F54E-4615-9A27-C18FEB85BB67}" type="datetime1">
              <a:rPr lang="fr-FR" smtClean="0"/>
              <a:t>19/11/2016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Alexis Feldmar - Altar Of Destiny - Novembre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22BD-3B2A-444B-84FA-74C0B06CB6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4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AAC7F47-8948-4247-9BF1-4239096B0F02}" type="datetime1">
              <a:rPr lang="fr-FR" smtClean="0"/>
              <a:t>19/11/2016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Alexis Feldmar - Altar Of Destiny - Novembre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22BD-3B2A-444B-84FA-74C0B06CB6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4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DF48AEA-5940-479B-828B-028CBDA1CCD5}" type="datetime1">
              <a:rPr lang="fr-FR" smtClean="0"/>
              <a:t>19/11/2016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Alexis Feldmar - Altar Of Destiny - Novembre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E822BD-3B2A-444B-84FA-74C0B06CB6EB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75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CS GAMES 2017</a:t>
            </a:r>
            <a:br>
              <a:rPr lang="fr-FR" dirty="0"/>
            </a:br>
            <a:r>
              <a:rPr lang="fr-FR" dirty="0"/>
              <a:t>Programmation réseau en C UNIX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5279665"/>
            <a:ext cx="10058400" cy="318955"/>
          </a:xfrm>
        </p:spPr>
        <p:txBody>
          <a:bodyPr>
            <a:normAutofit fontScale="85000" lnSpcReduction="20000"/>
          </a:bodyPr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Alexis Feldmar - Altar Of Destiny - Novembre 2016</a:t>
            </a:r>
          </a:p>
        </p:txBody>
      </p:sp>
    </p:spTree>
    <p:extLst>
      <p:ext uri="{BB962C8B-B14F-4D97-AF65-F5344CB8AC3E}">
        <p14:creationId xmlns:p14="http://schemas.microsoft.com/office/powerpoint/2010/main" val="365123498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lvl="1"/>
            <a:r>
              <a:rPr lang="fr-FR" dirty="0" err="1"/>
              <a:t>name</a:t>
            </a:r>
            <a:r>
              <a:rPr lang="fr-FR" dirty="0"/>
              <a:t>: nom d’hôte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Socket: socket pour communiquer avec le serveur</a:t>
            </a:r>
          </a:p>
          <a:p>
            <a:pPr lvl="1"/>
            <a:r>
              <a:rPr lang="fr-FR" dirty="0" err="1"/>
              <a:t>Address</a:t>
            </a:r>
            <a:r>
              <a:rPr lang="fr-FR" dirty="0"/>
              <a:t>: informations sur le serveur</a:t>
            </a:r>
          </a:p>
          <a:p>
            <a:pPr lvl="1"/>
            <a:r>
              <a:rPr lang="fr-FR" dirty="0" err="1"/>
              <a:t>Address_len</a:t>
            </a:r>
            <a:r>
              <a:rPr lang="fr-FR" dirty="0"/>
              <a:t>: taille de la structure pointée par </a:t>
            </a:r>
            <a:r>
              <a:rPr lang="fr-FR" dirty="0" err="1"/>
              <a:t>address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Alexis Feldmar - Altar Of Destiny - Novembre 2016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18220"/>
            <a:ext cx="4765770" cy="25502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63935"/>
            <a:ext cx="5974863" cy="49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5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mettre en place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algn="ctr"/>
            <a:r>
              <a:rPr lang="fr-FR" dirty="0"/>
              <a:t>Passons maintenant aux choses sérieuses et voyons donc comment coder rapidement un client et un serveur avec ce que nous venons de voir !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Alexis Feldmar - Altar Of Destiny - Novembre 2016</a:t>
            </a:r>
          </a:p>
        </p:txBody>
      </p:sp>
    </p:spTree>
    <p:extLst>
      <p:ext uri="{BB962C8B-B14F-4D97-AF65-F5344CB8AC3E}">
        <p14:creationId xmlns:p14="http://schemas.microsoft.com/office/powerpoint/2010/main" val="291316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- Présentation</a:t>
            </a:r>
          </a:p>
          <a:p>
            <a:r>
              <a:rPr lang="fr-FR" dirty="0"/>
              <a:t>- Prérequis</a:t>
            </a:r>
          </a:p>
          <a:p>
            <a:r>
              <a:rPr lang="fr-FR" dirty="0"/>
              <a:t>- Les outils</a:t>
            </a:r>
          </a:p>
          <a:p>
            <a:r>
              <a:rPr lang="fr-FR" dirty="0"/>
              <a:t>- Comment ça fonctionne</a:t>
            </a:r>
          </a:p>
          <a:p>
            <a:r>
              <a:rPr lang="fr-FR" dirty="0"/>
              <a:t>- Les fonctions</a:t>
            </a:r>
          </a:p>
          <a:p>
            <a:r>
              <a:rPr lang="fr-FR" dirty="0"/>
              <a:t>- Comment mettre en place (code)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Alexis Feldmar - Altar Of Destiny - Novembre 2016</a:t>
            </a:r>
          </a:p>
        </p:txBody>
      </p:sp>
    </p:spTree>
    <p:extLst>
      <p:ext uri="{BB962C8B-B14F-4D97-AF65-F5344CB8AC3E}">
        <p14:creationId xmlns:p14="http://schemas.microsoft.com/office/powerpoint/2010/main" val="306302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 suis-je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- Etudiant français à l’UL pour 2 sessions</a:t>
            </a:r>
          </a:p>
          <a:p>
            <a:r>
              <a:rPr lang="fr-FR" dirty="0"/>
              <a:t>- Intéressé par le C et le C++</a:t>
            </a:r>
          </a:p>
          <a:p>
            <a:r>
              <a:rPr lang="fr-FR" dirty="0"/>
              <a:t>- Déjà été développeur dans un studio de jeu vidéo</a:t>
            </a:r>
          </a:p>
          <a:p>
            <a:r>
              <a:rPr lang="fr-FR" dirty="0"/>
              <a:t>- Chef de projet/développeur serveur pour </a:t>
            </a:r>
            <a:r>
              <a:rPr lang="fr-FR" dirty="0" err="1"/>
              <a:t>Altar</a:t>
            </a:r>
            <a:r>
              <a:rPr lang="fr-FR" dirty="0"/>
              <a:t> Of </a:t>
            </a:r>
            <a:r>
              <a:rPr lang="fr-FR" dirty="0" err="1"/>
              <a:t>Destiny</a:t>
            </a:r>
            <a:r>
              <a:rPr lang="fr-FR" dirty="0"/>
              <a:t> (MMORPG)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Alexis Feldmar - Altar Of Destiny - Novembre 2016</a:t>
            </a:r>
          </a:p>
        </p:txBody>
      </p:sp>
    </p:spTree>
    <p:extLst>
      <p:ext uri="{BB962C8B-B14F-4D97-AF65-F5344CB8AC3E}">
        <p14:creationId xmlns:p14="http://schemas.microsoft.com/office/powerpoint/2010/main" val="196853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Prérequis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- Vous savez à peu près ce qu’est le C (ou le C++)</a:t>
            </a:r>
          </a:p>
          <a:p>
            <a:r>
              <a:rPr lang="fr-FR" dirty="0"/>
              <a:t>- Vous n’avez pas peur des pointeurs</a:t>
            </a:r>
          </a:p>
          <a:p>
            <a:r>
              <a:rPr lang="fr-FR" dirty="0"/>
              <a:t>- Vous savez ce qu’est un file </a:t>
            </a:r>
            <a:r>
              <a:rPr lang="fr-FR" dirty="0" err="1"/>
              <a:t>descriptor</a:t>
            </a:r>
            <a:endParaRPr lang="fr-FR" dirty="0"/>
          </a:p>
          <a:p>
            <a:r>
              <a:rPr lang="fr-FR" dirty="0"/>
              <a:t>- Aimer les trucs de barbus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Alexis Feldmar - Altar Of Destiny - Novembre 2016</a:t>
            </a:r>
          </a:p>
        </p:txBody>
      </p:sp>
    </p:spTree>
    <p:extLst>
      <p:ext uri="{BB962C8B-B14F-4D97-AF65-F5344CB8AC3E}">
        <p14:creationId xmlns:p14="http://schemas.microsoft.com/office/powerpoint/2010/main" val="7522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outils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- Système UNIX (c’est le moment d’insulter les </a:t>
            </a:r>
            <a:r>
              <a:rPr lang="fr-FR" dirty="0" err="1"/>
              <a:t>windows</a:t>
            </a:r>
            <a:r>
              <a:rPr lang="fr-FR" dirty="0"/>
              <a:t> </a:t>
            </a:r>
            <a:r>
              <a:rPr lang="fr-FR" dirty="0" err="1"/>
              <a:t>users</a:t>
            </a:r>
            <a:r>
              <a:rPr lang="fr-FR" dirty="0"/>
              <a:t>)</a:t>
            </a:r>
          </a:p>
          <a:p>
            <a:r>
              <a:rPr lang="fr-FR" dirty="0"/>
              <a:t>- De quoi coder (éditeur de texte + </a:t>
            </a:r>
            <a:r>
              <a:rPr lang="fr-FR" dirty="0" err="1"/>
              <a:t>gcc</a:t>
            </a:r>
            <a:r>
              <a:rPr lang="fr-FR" dirty="0"/>
              <a:t>, IDE)</a:t>
            </a:r>
          </a:p>
          <a:p>
            <a:r>
              <a:rPr lang="fr-FR" dirty="0"/>
              <a:t>- C’est tout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Alexis Feldmar - Altar Of Destiny - Novembre 2016</a:t>
            </a:r>
          </a:p>
        </p:txBody>
      </p:sp>
    </p:spTree>
    <p:extLst>
      <p:ext uri="{BB962C8B-B14F-4D97-AF65-F5344CB8AC3E}">
        <p14:creationId xmlns:p14="http://schemas.microsoft.com/office/powerpoint/2010/main" val="5299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ça fonctionne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- socket ?</a:t>
            </a:r>
          </a:p>
          <a:p>
            <a:endParaRPr lang="fr-FR" dirty="0"/>
          </a:p>
          <a:p>
            <a:r>
              <a:rPr lang="fr-FR" dirty="0"/>
              <a:t>- TCP ? UDP ?</a:t>
            </a:r>
          </a:p>
          <a:p>
            <a:r>
              <a:rPr lang="fr-FR" dirty="0"/>
              <a:t>- TCP = connecté</a:t>
            </a:r>
          </a:p>
          <a:p>
            <a:r>
              <a:rPr lang="fr-FR" dirty="0"/>
              <a:t>- UDP = non connecté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Alexis Feldmar - Altar Of Destiny - Novembre 2016</a:t>
            </a:r>
          </a:p>
        </p:txBody>
      </p:sp>
    </p:spTree>
    <p:extLst>
      <p:ext uri="{BB962C8B-B14F-4D97-AF65-F5344CB8AC3E}">
        <p14:creationId xmlns:p14="http://schemas.microsoft.com/office/powerpoint/2010/main" val="624633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Domain: AF_LOCAL, AF_INET (IPv4), AF_INET6 (IPv6)</a:t>
            </a:r>
          </a:p>
          <a:p>
            <a:pPr lvl="1"/>
            <a:r>
              <a:rPr lang="fr-FR" dirty="0"/>
              <a:t>Type: SOCK_STREAM (TCP), SOCK_DGRAM (UDP), peut aussi servir pour changer le comportement de socket(), notamment avec SOCK_NONBLOCK qui la mettra en non bloquante</a:t>
            </a:r>
          </a:p>
          <a:p>
            <a:pPr lvl="1"/>
            <a:r>
              <a:rPr lang="fr-FR" dirty="0"/>
              <a:t>Protocol: Pour spécifier le protocole à utiliser</a:t>
            </a:r>
          </a:p>
          <a:p>
            <a:pPr lvl="1"/>
            <a:endParaRPr lang="fr-FR" dirty="0"/>
          </a:p>
          <a:p>
            <a:pPr marL="201168" lvl="1" indent="0">
              <a:buNone/>
            </a:pPr>
            <a:endParaRPr lang="fr-FR" dirty="0"/>
          </a:p>
          <a:p>
            <a:pPr marL="201168" lvl="1" indent="0">
              <a:buNone/>
            </a:pPr>
            <a:endParaRPr lang="fr-FR" dirty="0"/>
          </a:p>
          <a:p>
            <a:pPr lvl="1">
              <a:buFontTx/>
              <a:buChar char="-"/>
            </a:pPr>
            <a:r>
              <a:rPr lang="fr-FR" dirty="0" err="1"/>
              <a:t>sockfd</a:t>
            </a:r>
            <a:r>
              <a:rPr lang="fr-FR" dirty="0"/>
              <a:t>: la socket à binder</a:t>
            </a:r>
          </a:p>
          <a:p>
            <a:pPr lvl="1">
              <a:buFontTx/>
              <a:buChar char="-"/>
            </a:pPr>
            <a:r>
              <a:rPr lang="fr-FR" dirty="0" err="1"/>
              <a:t>Addr</a:t>
            </a:r>
            <a:r>
              <a:rPr lang="fr-FR" dirty="0"/>
              <a:t>: l’adresse à binder avec la socket</a:t>
            </a:r>
          </a:p>
          <a:p>
            <a:pPr lvl="1">
              <a:buFontTx/>
              <a:buChar char="-"/>
            </a:pPr>
            <a:r>
              <a:rPr lang="fr-FR" dirty="0" err="1"/>
              <a:t>Addrlen</a:t>
            </a:r>
            <a:r>
              <a:rPr lang="fr-FR" dirty="0"/>
              <a:t>: taille de la structure pointée par </a:t>
            </a:r>
            <a:r>
              <a:rPr lang="fr-FR" dirty="0" err="1"/>
              <a:t>addr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Alexis Feldmar - Altar Of Destiny - Novembre 2016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30" y="2185156"/>
            <a:ext cx="5499990" cy="28745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30" y="4321163"/>
            <a:ext cx="6783728" cy="29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3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Alexis Feldmar - Altar Of Destiny - Novembre 2016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Socket: le </a:t>
            </a:r>
            <a:r>
              <a:rPr lang="fr-FR" dirty="0" err="1"/>
              <a:t>fd</a:t>
            </a:r>
            <a:r>
              <a:rPr lang="fr-FR" dirty="0"/>
              <a:t> qui corresponds à la socket déjà créée</a:t>
            </a:r>
          </a:p>
          <a:p>
            <a:pPr lvl="1"/>
            <a:r>
              <a:rPr lang="fr-FR" dirty="0" err="1"/>
              <a:t>Backlog</a:t>
            </a:r>
            <a:r>
              <a:rPr lang="fr-FR" dirty="0"/>
              <a:t>: le nombre de connexion maximum qu’il peut y avoir sur la socket</a:t>
            </a:r>
          </a:p>
          <a:p>
            <a:pPr lvl="1"/>
            <a:endParaRPr lang="fr-FR" dirty="0"/>
          </a:p>
          <a:p>
            <a:pPr marL="201168" lvl="1" indent="0">
              <a:buNone/>
            </a:pPr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Socket: socket sur laquelle on écoute</a:t>
            </a:r>
          </a:p>
          <a:p>
            <a:pPr lvl="1"/>
            <a:r>
              <a:rPr lang="fr-FR" dirty="0" err="1"/>
              <a:t>Address</a:t>
            </a:r>
            <a:r>
              <a:rPr lang="fr-FR" dirty="0"/>
              <a:t>: informations du client (adresse, port, …)</a:t>
            </a:r>
          </a:p>
          <a:p>
            <a:pPr lvl="1"/>
            <a:r>
              <a:rPr lang="fr-FR" dirty="0" err="1"/>
              <a:t>Address_len</a:t>
            </a:r>
            <a:r>
              <a:rPr lang="fr-FR" dirty="0"/>
              <a:t>: la taille de la structure remplie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47458"/>
            <a:ext cx="3476233" cy="28059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567533"/>
            <a:ext cx="5497819" cy="53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5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 err="1"/>
              <a:t>Nfds</a:t>
            </a:r>
            <a:r>
              <a:rPr lang="fr-FR" dirty="0"/>
              <a:t>: la valeur du plus grand </a:t>
            </a:r>
            <a:r>
              <a:rPr lang="fr-FR" dirty="0" err="1"/>
              <a:t>fd</a:t>
            </a:r>
            <a:r>
              <a:rPr lang="fr-FR" dirty="0"/>
              <a:t> + 1</a:t>
            </a:r>
          </a:p>
          <a:p>
            <a:pPr lvl="1"/>
            <a:r>
              <a:rPr lang="fr-FR" dirty="0" err="1"/>
              <a:t>Readfds</a:t>
            </a:r>
            <a:r>
              <a:rPr lang="fr-FR" dirty="0"/>
              <a:t>: les </a:t>
            </a:r>
            <a:r>
              <a:rPr lang="fr-FR" dirty="0" err="1"/>
              <a:t>fd</a:t>
            </a:r>
            <a:r>
              <a:rPr lang="fr-FR" dirty="0"/>
              <a:t> surveillés pour la lecture</a:t>
            </a:r>
          </a:p>
          <a:p>
            <a:pPr lvl="1"/>
            <a:r>
              <a:rPr lang="fr-FR" dirty="0" err="1"/>
              <a:t>Writefds</a:t>
            </a:r>
            <a:r>
              <a:rPr lang="fr-FR" dirty="0"/>
              <a:t>: les </a:t>
            </a:r>
            <a:r>
              <a:rPr lang="fr-FR" dirty="0" err="1"/>
              <a:t>fd</a:t>
            </a:r>
            <a:r>
              <a:rPr lang="fr-FR" dirty="0"/>
              <a:t> surveillés pour l’écriture</a:t>
            </a:r>
          </a:p>
          <a:p>
            <a:pPr lvl="1"/>
            <a:r>
              <a:rPr lang="fr-FR" dirty="0" err="1"/>
              <a:t>Errorfds</a:t>
            </a:r>
            <a:r>
              <a:rPr lang="fr-FR" dirty="0"/>
              <a:t>: les </a:t>
            </a:r>
            <a:r>
              <a:rPr lang="fr-FR" dirty="0" err="1"/>
              <a:t>fd</a:t>
            </a:r>
            <a:r>
              <a:rPr lang="fr-FR" dirty="0"/>
              <a:t> surveillés pour les erreurs</a:t>
            </a:r>
          </a:p>
          <a:p>
            <a:pPr lvl="1"/>
            <a:r>
              <a:rPr lang="fr-FR" dirty="0"/>
              <a:t>Timeout: durée à laquelle la socket sera close si aucune activité sur la socket</a:t>
            </a:r>
          </a:p>
          <a:p>
            <a:pPr lvl="1"/>
            <a:endParaRPr lang="fr-FR" dirty="0"/>
          </a:p>
          <a:p>
            <a:pPr marL="201168" lvl="1" indent="0">
              <a:buNone/>
            </a:pPr>
            <a:r>
              <a:rPr lang="fr-FR" dirty="0"/>
              <a:t>Plusieurs macros vont avec select telles que:</a:t>
            </a:r>
          </a:p>
          <a:p>
            <a:pPr lvl="1">
              <a:buFontTx/>
              <a:buChar char="-"/>
            </a:pPr>
            <a:r>
              <a:rPr lang="fr-FR" dirty="0"/>
              <a:t>FD_CLR(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fd</a:t>
            </a:r>
            <a:r>
              <a:rPr lang="fr-FR" dirty="0"/>
              <a:t>, </a:t>
            </a:r>
            <a:r>
              <a:rPr lang="fr-FR" dirty="0" err="1"/>
              <a:t>fd_set</a:t>
            </a:r>
            <a:r>
              <a:rPr lang="fr-FR" dirty="0"/>
              <a:t> *set) qui supprime le </a:t>
            </a:r>
            <a:r>
              <a:rPr lang="fr-FR" dirty="0" err="1"/>
              <a:t>fd</a:t>
            </a:r>
            <a:r>
              <a:rPr lang="fr-FR" dirty="0"/>
              <a:t> dans le set</a:t>
            </a:r>
          </a:p>
          <a:p>
            <a:pPr lvl="1">
              <a:buFontTx/>
              <a:buChar char="-"/>
            </a:pPr>
            <a:r>
              <a:rPr lang="fr-FR" dirty="0"/>
              <a:t>FD_ISSET(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fd</a:t>
            </a:r>
            <a:r>
              <a:rPr lang="fr-FR" dirty="0"/>
              <a:t>, </a:t>
            </a:r>
            <a:r>
              <a:rPr lang="fr-FR" dirty="0" err="1"/>
              <a:t>fd_set</a:t>
            </a:r>
            <a:r>
              <a:rPr lang="fr-FR" dirty="0"/>
              <a:t> *set) qui vérifie si le </a:t>
            </a:r>
            <a:r>
              <a:rPr lang="fr-FR" dirty="0" err="1"/>
              <a:t>fd</a:t>
            </a:r>
            <a:r>
              <a:rPr lang="fr-FR" dirty="0"/>
              <a:t> est dans le set après l’appel à select</a:t>
            </a:r>
          </a:p>
          <a:p>
            <a:pPr lvl="1">
              <a:buFontTx/>
              <a:buChar char="-"/>
            </a:pPr>
            <a:r>
              <a:rPr lang="fr-FR" dirty="0"/>
              <a:t>FD_SET(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fd</a:t>
            </a:r>
            <a:r>
              <a:rPr lang="fr-FR" dirty="0"/>
              <a:t>, </a:t>
            </a:r>
            <a:r>
              <a:rPr lang="fr-FR" dirty="0" err="1"/>
              <a:t>fd_set</a:t>
            </a:r>
            <a:r>
              <a:rPr lang="fr-FR" dirty="0"/>
              <a:t> *set) qui ajoute le </a:t>
            </a:r>
            <a:r>
              <a:rPr lang="fr-FR" dirty="0" err="1"/>
              <a:t>fd</a:t>
            </a:r>
            <a:r>
              <a:rPr lang="fr-FR" dirty="0"/>
              <a:t> dans le set</a:t>
            </a:r>
          </a:p>
          <a:p>
            <a:pPr lvl="1">
              <a:buFontTx/>
              <a:buChar char="-"/>
            </a:pPr>
            <a:r>
              <a:rPr lang="fr-FR" dirty="0"/>
              <a:t>FD_ZERO(</a:t>
            </a:r>
            <a:r>
              <a:rPr lang="fr-FR" dirty="0" err="1"/>
              <a:t>fd_set</a:t>
            </a:r>
            <a:r>
              <a:rPr lang="fr-FR" dirty="0"/>
              <a:t> *set) qui vide le set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Alexis Feldmar - Altar Of Destiny - Novembre 2016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1845734"/>
            <a:ext cx="7023678" cy="52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3727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377</TotalTime>
  <Words>687</Words>
  <Application>Microsoft Office PowerPoint</Application>
  <PresentationFormat>Grand écran</PresentationFormat>
  <Paragraphs>113</Paragraphs>
  <Slides>11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Wingdings 2</vt:lpstr>
      <vt:lpstr>HDOfficeLightV0</vt:lpstr>
      <vt:lpstr>Rétrospective</vt:lpstr>
      <vt:lpstr>CS GAMES 2017 Programmation réseau en C UNIX</vt:lpstr>
      <vt:lpstr>Sommaire</vt:lpstr>
      <vt:lpstr>Qui suis-je ?</vt:lpstr>
      <vt:lpstr>Prérequis</vt:lpstr>
      <vt:lpstr>Les outils</vt:lpstr>
      <vt:lpstr>Comment ça fonctionne</vt:lpstr>
      <vt:lpstr>Les fonctions</vt:lpstr>
      <vt:lpstr>Les fonctions</vt:lpstr>
      <vt:lpstr>Les fonctions</vt:lpstr>
      <vt:lpstr>Les fonctions</vt:lpstr>
      <vt:lpstr>Comment mettre en place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GAMES 2017 Programmation réseau en C UNIX</dc:title>
  <dc:creator>Nounours</dc:creator>
  <cp:lastModifiedBy>Nounours</cp:lastModifiedBy>
  <cp:revision>101</cp:revision>
  <dcterms:created xsi:type="dcterms:W3CDTF">2016-11-19T16:36:29Z</dcterms:created>
  <dcterms:modified xsi:type="dcterms:W3CDTF">2016-11-19T23:02:01Z</dcterms:modified>
</cp:coreProperties>
</file>