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63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D108B-AD8A-4AF2-90BA-21EEEB1E9CB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FEA56B-89F6-4019-A92E-47C864859A8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Review the discussion</a:t>
          </a:r>
          <a:endParaRPr lang="en-US"/>
        </a:p>
      </dgm:t>
    </dgm:pt>
    <dgm:pt modelId="{A196E386-DD0A-46A7-8A55-9A951C0C7151}" type="parTrans" cxnId="{34A1387C-6DA0-4B39-9366-4FDC35CA9FFC}">
      <dgm:prSet/>
      <dgm:spPr/>
      <dgm:t>
        <a:bodyPr/>
        <a:lstStyle/>
        <a:p>
          <a:endParaRPr lang="en-US"/>
        </a:p>
      </dgm:t>
    </dgm:pt>
    <dgm:pt modelId="{D1AED96E-B590-4406-9718-E89223EB76E9}" type="sibTrans" cxnId="{34A1387C-6DA0-4B39-9366-4FDC35CA9F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489CF3-4182-4626-864A-958B39E3E5B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Make a note</a:t>
          </a:r>
          <a:endParaRPr lang="en-US"/>
        </a:p>
      </dgm:t>
    </dgm:pt>
    <dgm:pt modelId="{630A62E9-79F2-4B98-BBF7-4E04F3B2AFA7}" type="parTrans" cxnId="{62BC6B16-9D45-4B8B-AB5A-8BC4DC2A4425}">
      <dgm:prSet/>
      <dgm:spPr/>
      <dgm:t>
        <a:bodyPr/>
        <a:lstStyle/>
        <a:p>
          <a:endParaRPr lang="en-US"/>
        </a:p>
      </dgm:t>
    </dgm:pt>
    <dgm:pt modelId="{E392D360-018A-44B1-BFCB-95830CB4F025}" type="sibTrans" cxnId="{62BC6B16-9D45-4B8B-AB5A-8BC4DC2A44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56D9DA-D72F-44D8-AB77-2A277880C1F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Learn From Every Interview</a:t>
          </a:r>
          <a:endParaRPr lang="en-US"/>
        </a:p>
      </dgm:t>
    </dgm:pt>
    <dgm:pt modelId="{F0D289E1-CB28-4E7F-A786-D79B4033FFD1}" type="parTrans" cxnId="{617B162D-E3AD-4934-9BDB-F7EAC5C34E59}">
      <dgm:prSet/>
      <dgm:spPr/>
      <dgm:t>
        <a:bodyPr/>
        <a:lstStyle/>
        <a:p>
          <a:endParaRPr lang="en-US"/>
        </a:p>
      </dgm:t>
    </dgm:pt>
    <dgm:pt modelId="{416983D0-77EE-489A-A61E-CF966BEA34C9}" type="sibTrans" cxnId="{617B162D-E3AD-4934-9BDB-F7EAC5C34E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61527D-7240-48D1-95D7-4455EC77A21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Ask for feedback on email</a:t>
          </a:r>
          <a:endParaRPr lang="en-US"/>
        </a:p>
      </dgm:t>
    </dgm:pt>
    <dgm:pt modelId="{6221A2CA-CD55-4DDA-9A3E-3B836DD533EB}" type="parTrans" cxnId="{2344C1BE-10F0-4491-AA80-B5EE5C4CC8EB}">
      <dgm:prSet/>
      <dgm:spPr/>
      <dgm:t>
        <a:bodyPr/>
        <a:lstStyle/>
        <a:p>
          <a:endParaRPr lang="en-US"/>
        </a:p>
      </dgm:t>
    </dgm:pt>
    <dgm:pt modelId="{E63C7A2B-C228-47F0-A85A-8F2C6B1DE91E}" type="sibTrans" cxnId="{2344C1BE-10F0-4491-AA80-B5EE5C4CC8EB}">
      <dgm:prSet/>
      <dgm:spPr/>
      <dgm:t>
        <a:bodyPr/>
        <a:lstStyle/>
        <a:p>
          <a:endParaRPr lang="en-US"/>
        </a:p>
      </dgm:t>
    </dgm:pt>
    <dgm:pt modelId="{1CDC5D25-C7DD-4CE1-BF2D-76DDFCC6639E}" type="pres">
      <dgm:prSet presAssocID="{820D108B-AD8A-4AF2-90BA-21EEEB1E9CB9}" presName="root" presStyleCnt="0">
        <dgm:presLayoutVars>
          <dgm:dir/>
          <dgm:resizeHandles val="exact"/>
        </dgm:presLayoutVars>
      </dgm:prSet>
      <dgm:spPr/>
    </dgm:pt>
    <dgm:pt modelId="{0DC9EA10-0279-4E82-A4AB-64A7BA3BECD8}" type="pres">
      <dgm:prSet presAssocID="{820D108B-AD8A-4AF2-90BA-21EEEB1E9CB9}" presName="container" presStyleCnt="0">
        <dgm:presLayoutVars>
          <dgm:dir/>
          <dgm:resizeHandles val="exact"/>
        </dgm:presLayoutVars>
      </dgm:prSet>
      <dgm:spPr/>
    </dgm:pt>
    <dgm:pt modelId="{01D21AFD-0578-46AD-90E9-15A519E96A86}" type="pres">
      <dgm:prSet presAssocID="{C8FEA56B-89F6-4019-A92E-47C864859A8B}" presName="compNode" presStyleCnt="0"/>
      <dgm:spPr/>
    </dgm:pt>
    <dgm:pt modelId="{3387DAF7-F98B-456C-B42F-58DA43D5DBCD}" type="pres">
      <dgm:prSet presAssocID="{C8FEA56B-89F6-4019-A92E-47C864859A8B}" presName="iconBgRect" presStyleLbl="bgShp" presStyleIdx="0" presStyleCnt="4"/>
      <dgm:spPr/>
    </dgm:pt>
    <dgm:pt modelId="{22957B8A-A23A-4195-86D6-FCF2C1AB644B}" type="pres">
      <dgm:prSet presAssocID="{C8FEA56B-89F6-4019-A92E-47C864859A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FF69B58-5E49-4CCC-8241-6602EF7011A8}" type="pres">
      <dgm:prSet presAssocID="{C8FEA56B-89F6-4019-A92E-47C864859A8B}" presName="spaceRect" presStyleCnt="0"/>
      <dgm:spPr/>
    </dgm:pt>
    <dgm:pt modelId="{9F891267-60B3-4AEE-B424-DCF897FCE265}" type="pres">
      <dgm:prSet presAssocID="{C8FEA56B-89F6-4019-A92E-47C864859A8B}" presName="textRect" presStyleLbl="revTx" presStyleIdx="0" presStyleCnt="4">
        <dgm:presLayoutVars>
          <dgm:chMax val="1"/>
          <dgm:chPref val="1"/>
        </dgm:presLayoutVars>
      </dgm:prSet>
      <dgm:spPr/>
    </dgm:pt>
    <dgm:pt modelId="{FCC62909-B48B-4238-AC57-E184CAFD937D}" type="pres">
      <dgm:prSet presAssocID="{D1AED96E-B590-4406-9718-E89223EB76E9}" presName="sibTrans" presStyleLbl="sibTrans2D1" presStyleIdx="0" presStyleCnt="0"/>
      <dgm:spPr/>
    </dgm:pt>
    <dgm:pt modelId="{67C6911B-BCB8-4309-B630-7FE16016C67A}" type="pres">
      <dgm:prSet presAssocID="{80489CF3-4182-4626-864A-958B39E3E5B4}" presName="compNode" presStyleCnt="0"/>
      <dgm:spPr/>
    </dgm:pt>
    <dgm:pt modelId="{C884862E-43E3-47A5-8BB8-958A646C14F5}" type="pres">
      <dgm:prSet presAssocID="{80489CF3-4182-4626-864A-958B39E3E5B4}" presName="iconBgRect" presStyleLbl="bgShp" presStyleIdx="1" presStyleCnt="4"/>
      <dgm:spPr/>
    </dgm:pt>
    <dgm:pt modelId="{38031309-1AEC-421C-A6B5-BA00D274DF75}" type="pres">
      <dgm:prSet presAssocID="{80489CF3-4182-4626-864A-958B39E3E5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5DA383F-EECE-42C9-826F-634F09E1153F}" type="pres">
      <dgm:prSet presAssocID="{80489CF3-4182-4626-864A-958B39E3E5B4}" presName="spaceRect" presStyleCnt="0"/>
      <dgm:spPr/>
    </dgm:pt>
    <dgm:pt modelId="{6AB58A34-9559-4786-806C-45EECD6DC8E4}" type="pres">
      <dgm:prSet presAssocID="{80489CF3-4182-4626-864A-958B39E3E5B4}" presName="textRect" presStyleLbl="revTx" presStyleIdx="1" presStyleCnt="4">
        <dgm:presLayoutVars>
          <dgm:chMax val="1"/>
          <dgm:chPref val="1"/>
        </dgm:presLayoutVars>
      </dgm:prSet>
      <dgm:spPr/>
    </dgm:pt>
    <dgm:pt modelId="{FBFAD071-90DB-41C2-8B25-A6122FE5F931}" type="pres">
      <dgm:prSet presAssocID="{E392D360-018A-44B1-BFCB-95830CB4F025}" presName="sibTrans" presStyleLbl="sibTrans2D1" presStyleIdx="0" presStyleCnt="0"/>
      <dgm:spPr/>
    </dgm:pt>
    <dgm:pt modelId="{EB2DAB65-9026-4C2C-B83E-1D91DBFA6E06}" type="pres">
      <dgm:prSet presAssocID="{1756D9DA-D72F-44D8-AB77-2A277880C1FE}" presName="compNode" presStyleCnt="0"/>
      <dgm:spPr/>
    </dgm:pt>
    <dgm:pt modelId="{D77CEF16-0C3B-4459-AC53-AFC687A405E2}" type="pres">
      <dgm:prSet presAssocID="{1756D9DA-D72F-44D8-AB77-2A277880C1FE}" presName="iconBgRect" presStyleLbl="bgShp" presStyleIdx="2" presStyleCnt="4"/>
      <dgm:spPr/>
    </dgm:pt>
    <dgm:pt modelId="{0FFD1963-A9AC-47EA-A327-4EB375FEFDBA}" type="pres">
      <dgm:prSet presAssocID="{1756D9DA-D72F-44D8-AB77-2A277880C1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7CDD81E-687D-460B-AF4E-885FF225BCA5}" type="pres">
      <dgm:prSet presAssocID="{1756D9DA-D72F-44D8-AB77-2A277880C1FE}" presName="spaceRect" presStyleCnt="0"/>
      <dgm:spPr/>
    </dgm:pt>
    <dgm:pt modelId="{FF776F4F-A9FC-4D68-8B4B-25C36532A437}" type="pres">
      <dgm:prSet presAssocID="{1756D9DA-D72F-44D8-AB77-2A277880C1FE}" presName="textRect" presStyleLbl="revTx" presStyleIdx="2" presStyleCnt="4">
        <dgm:presLayoutVars>
          <dgm:chMax val="1"/>
          <dgm:chPref val="1"/>
        </dgm:presLayoutVars>
      </dgm:prSet>
      <dgm:spPr/>
    </dgm:pt>
    <dgm:pt modelId="{1BCEE54B-9BD2-42D9-ADF4-D8F9E66C6CDD}" type="pres">
      <dgm:prSet presAssocID="{416983D0-77EE-489A-A61E-CF966BEA34C9}" presName="sibTrans" presStyleLbl="sibTrans2D1" presStyleIdx="0" presStyleCnt="0"/>
      <dgm:spPr/>
    </dgm:pt>
    <dgm:pt modelId="{C5667A5C-D2F0-496C-A002-88B262C949BF}" type="pres">
      <dgm:prSet presAssocID="{FA61527D-7240-48D1-95D7-4455EC77A21F}" presName="compNode" presStyleCnt="0"/>
      <dgm:spPr/>
    </dgm:pt>
    <dgm:pt modelId="{C292B884-A639-4940-AD9A-B0865223E453}" type="pres">
      <dgm:prSet presAssocID="{FA61527D-7240-48D1-95D7-4455EC77A21F}" presName="iconBgRect" presStyleLbl="bgShp" presStyleIdx="3" presStyleCnt="4"/>
      <dgm:spPr/>
    </dgm:pt>
    <dgm:pt modelId="{AF5A0206-7AEF-4A05-9206-EB2C76C45B87}" type="pres">
      <dgm:prSet presAssocID="{FA61527D-7240-48D1-95D7-4455EC77A2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6D285EC-2FBB-45ED-BA00-81D4A28A0F13}" type="pres">
      <dgm:prSet presAssocID="{FA61527D-7240-48D1-95D7-4455EC77A21F}" presName="spaceRect" presStyleCnt="0"/>
      <dgm:spPr/>
    </dgm:pt>
    <dgm:pt modelId="{CAFBF8A6-BEF6-4876-8F89-643694FA4BFF}" type="pres">
      <dgm:prSet presAssocID="{FA61527D-7240-48D1-95D7-4455EC77A2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2B0C208-3105-4303-89A1-66C868A3E257}" type="presOf" srcId="{416983D0-77EE-489A-A61E-CF966BEA34C9}" destId="{1BCEE54B-9BD2-42D9-ADF4-D8F9E66C6CDD}" srcOrd="0" destOrd="0" presId="urn:microsoft.com/office/officeart/2018/2/layout/IconCircleList"/>
    <dgm:cxn modelId="{80D46910-09F9-43FD-9BBD-AE2976D90E7D}" type="presOf" srcId="{C8FEA56B-89F6-4019-A92E-47C864859A8B}" destId="{9F891267-60B3-4AEE-B424-DCF897FCE265}" srcOrd="0" destOrd="0" presId="urn:microsoft.com/office/officeart/2018/2/layout/IconCircleList"/>
    <dgm:cxn modelId="{62BC6B16-9D45-4B8B-AB5A-8BC4DC2A4425}" srcId="{820D108B-AD8A-4AF2-90BA-21EEEB1E9CB9}" destId="{80489CF3-4182-4626-864A-958B39E3E5B4}" srcOrd="1" destOrd="0" parTransId="{630A62E9-79F2-4B98-BBF7-4E04F3B2AFA7}" sibTransId="{E392D360-018A-44B1-BFCB-95830CB4F025}"/>
    <dgm:cxn modelId="{617B162D-E3AD-4934-9BDB-F7EAC5C34E59}" srcId="{820D108B-AD8A-4AF2-90BA-21EEEB1E9CB9}" destId="{1756D9DA-D72F-44D8-AB77-2A277880C1FE}" srcOrd="2" destOrd="0" parTransId="{F0D289E1-CB28-4E7F-A786-D79B4033FFD1}" sibTransId="{416983D0-77EE-489A-A61E-CF966BEA34C9}"/>
    <dgm:cxn modelId="{34A1387C-6DA0-4B39-9366-4FDC35CA9FFC}" srcId="{820D108B-AD8A-4AF2-90BA-21EEEB1E9CB9}" destId="{C8FEA56B-89F6-4019-A92E-47C864859A8B}" srcOrd="0" destOrd="0" parTransId="{A196E386-DD0A-46A7-8A55-9A951C0C7151}" sibTransId="{D1AED96E-B590-4406-9718-E89223EB76E9}"/>
    <dgm:cxn modelId="{06FBF599-12B9-4235-88B9-C70B0F7019B2}" type="presOf" srcId="{FA61527D-7240-48D1-95D7-4455EC77A21F}" destId="{CAFBF8A6-BEF6-4876-8F89-643694FA4BFF}" srcOrd="0" destOrd="0" presId="urn:microsoft.com/office/officeart/2018/2/layout/IconCircleList"/>
    <dgm:cxn modelId="{78E268B1-7A3D-4F3F-8B25-386647051D0B}" type="presOf" srcId="{D1AED96E-B590-4406-9718-E89223EB76E9}" destId="{FCC62909-B48B-4238-AC57-E184CAFD937D}" srcOrd="0" destOrd="0" presId="urn:microsoft.com/office/officeart/2018/2/layout/IconCircleList"/>
    <dgm:cxn modelId="{2344C1BE-10F0-4491-AA80-B5EE5C4CC8EB}" srcId="{820D108B-AD8A-4AF2-90BA-21EEEB1E9CB9}" destId="{FA61527D-7240-48D1-95D7-4455EC77A21F}" srcOrd="3" destOrd="0" parTransId="{6221A2CA-CD55-4DDA-9A3E-3B836DD533EB}" sibTransId="{E63C7A2B-C228-47F0-A85A-8F2C6B1DE91E}"/>
    <dgm:cxn modelId="{383DC2D4-A6E9-4370-B38B-A998707AFC2E}" type="presOf" srcId="{E392D360-018A-44B1-BFCB-95830CB4F025}" destId="{FBFAD071-90DB-41C2-8B25-A6122FE5F931}" srcOrd="0" destOrd="0" presId="urn:microsoft.com/office/officeart/2018/2/layout/IconCircleList"/>
    <dgm:cxn modelId="{7CD5CBDA-0E87-4037-A682-E3EFE71D3DA0}" type="presOf" srcId="{80489CF3-4182-4626-864A-958B39E3E5B4}" destId="{6AB58A34-9559-4786-806C-45EECD6DC8E4}" srcOrd="0" destOrd="0" presId="urn:microsoft.com/office/officeart/2018/2/layout/IconCircleList"/>
    <dgm:cxn modelId="{C3C416EB-4DA3-446C-9BE4-FF66E50E97F5}" type="presOf" srcId="{820D108B-AD8A-4AF2-90BA-21EEEB1E9CB9}" destId="{1CDC5D25-C7DD-4CE1-BF2D-76DDFCC6639E}" srcOrd="0" destOrd="0" presId="urn:microsoft.com/office/officeart/2018/2/layout/IconCircleList"/>
    <dgm:cxn modelId="{33FD80FD-66D2-4AEF-AED9-EB8A9D0535F2}" type="presOf" srcId="{1756D9DA-D72F-44D8-AB77-2A277880C1FE}" destId="{FF776F4F-A9FC-4D68-8B4B-25C36532A437}" srcOrd="0" destOrd="0" presId="urn:microsoft.com/office/officeart/2018/2/layout/IconCircleList"/>
    <dgm:cxn modelId="{DD85A155-5575-48B7-B3C7-23AD5E594D05}" type="presParOf" srcId="{1CDC5D25-C7DD-4CE1-BF2D-76DDFCC6639E}" destId="{0DC9EA10-0279-4E82-A4AB-64A7BA3BECD8}" srcOrd="0" destOrd="0" presId="urn:microsoft.com/office/officeart/2018/2/layout/IconCircleList"/>
    <dgm:cxn modelId="{E3650A77-6219-4763-ABDE-FB03FA5E8055}" type="presParOf" srcId="{0DC9EA10-0279-4E82-A4AB-64A7BA3BECD8}" destId="{01D21AFD-0578-46AD-90E9-15A519E96A86}" srcOrd="0" destOrd="0" presId="urn:microsoft.com/office/officeart/2018/2/layout/IconCircleList"/>
    <dgm:cxn modelId="{505D992E-0A47-4B56-BB79-E60B4CA7473E}" type="presParOf" srcId="{01D21AFD-0578-46AD-90E9-15A519E96A86}" destId="{3387DAF7-F98B-456C-B42F-58DA43D5DBCD}" srcOrd="0" destOrd="0" presId="urn:microsoft.com/office/officeart/2018/2/layout/IconCircleList"/>
    <dgm:cxn modelId="{9AFFF66E-E21F-4873-ADFB-0F7CEBF8EEA2}" type="presParOf" srcId="{01D21AFD-0578-46AD-90E9-15A519E96A86}" destId="{22957B8A-A23A-4195-86D6-FCF2C1AB644B}" srcOrd="1" destOrd="0" presId="urn:microsoft.com/office/officeart/2018/2/layout/IconCircleList"/>
    <dgm:cxn modelId="{61200EE4-E34B-4CC7-A45D-BEDB6C221E45}" type="presParOf" srcId="{01D21AFD-0578-46AD-90E9-15A519E96A86}" destId="{EFF69B58-5E49-4CCC-8241-6602EF7011A8}" srcOrd="2" destOrd="0" presId="urn:microsoft.com/office/officeart/2018/2/layout/IconCircleList"/>
    <dgm:cxn modelId="{BEA96DB6-D822-48C9-BC05-30EAC062C89C}" type="presParOf" srcId="{01D21AFD-0578-46AD-90E9-15A519E96A86}" destId="{9F891267-60B3-4AEE-B424-DCF897FCE265}" srcOrd="3" destOrd="0" presId="urn:microsoft.com/office/officeart/2018/2/layout/IconCircleList"/>
    <dgm:cxn modelId="{D918A98B-3D8B-4114-9EBF-50E49E725AB4}" type="presParOf" srcId="{0DC9EA10-0279-4E82-A4AB-64A7BA3BECD8}" destId="{FCC62909-B48B-4238-AC57-E184CAFD937D}" srcOrd="1" destOrd="0" presId="urn:microsoft.com/office/officeart/2018/2/layout/IconCircleList"/>
    <dgm:cxn modelId="{D1371F68-5B37-44B7-B5BA-F04C3DC61FE8}" type="presParOf" srcId="{0DC9EA10-0279-4E82-A4AB-64A7BA3BECD8}" destId="{67C6911B-BCB8-4309-B630-7FE16016C67A}" srcOrd="2" destOrd="0" presId="urn:microsoft.com/office/officeart/2018/2/layout/IconCircleList"/>
    <dgm:cxn modelId="{653EA4F4-2107-468C-9F01-8AD52E62468D}" type="presParOf" srcId="{67C6911B-BCB8-4309-B630-7FE16016C67A}" destId="{C884862E-43E3-47A5-8BB8-958A646C14F5}" srcOrd="0" destOrd="0" presId="urn:microsoft.com/office/officeart/2018/2/layout/IconCircleList"/>
    <dgm:cxn modelId="{464C7194-437B-49EB-9AE4-AA74449037CF}" type="presParOf" srcId="{67C6911B-BCB8-4309-B630-7FE16016C67A}" destId="{38031309-1AEC-421C-A6B5-BA00D274DF75}" srcOrd="1" destOrd="0" presId="urn:microsoft.com/office/officeart/2018/2/layout/IconCircleList"/>
    <dgm:cxn modelId="{1B677F67-9334-415E-A080-4D5D835C4B78}" type="presParOf" srcId="{67C6911B-BCB8-4309-B630-7FE16016C67A}" destId="{D5DA383F-EECE-42C9-826F-634F09E1153F}" srcOrd="2" destOrd="0" presId="urn:microsoft.com/office/officeart/2018/2/layout/IconCircleList"/>
    <dgm:cxn modelId="{1A429564-500F-47BA-B190-A7FF42ED8BB9}" type="presParOf" srcId="{67C6911B-BCB8-4309-B630-7FE16016C67A}" destId="{6AB58A34-9559-4786-806C-45EECD6DC8E4}" srcOrd="3" destOrd="0" presId="urn:microsoft.com/office/officeart/2018/2/layout/IconCircleList"/>
    <dgm:cxn modelId="{D7AB7445-7F90-4438-B843-D52350BD0702}" type="presParOf" srcId="{0DC9EA10-0279-4E82-A4AB-64A7BA3BECD8}" destId="{FBFAD071-90DB-41C2-8B25-A6122FE5F931}" srcOrd="3" destOrd="0" presId="urn:microsoft.com/office/officeart/2018/2/layout/IconCircleList"/>
    <dgm:cxn modelId="{3DE61CCB-528E-40AB-83DC-68434B178E06}" type="presParOf" srcId="{0DC9EA10-0279-4E82-A4AB-64A7BA3BECD8}" destId="{EB2DAB65-9026-4C2C-B83E-1D91DBFA6E06}" srcOrd="4" destOrd="0" presId="urn:microsoft.com/office/officeart/2018/2/layout/IconCircleList"/>
    <dgm:cxn modelId="{F4562AD4-E00F-4EE4-86B1-4E9FFEC5A167}" type="presParOf" srcId="{EB2DAB65-9026-4C2C-B83E-1D91DBFA6E06}" destId="{D77CEF16-0C3B-4459-AC53-AFC687A405E2}" srcOrd="0" destOrd="0" presId="urn:microsoft.com/office/officeart/2018/2/layout/IconCircleList"/>
    <dgm:cxn modelId="{0204AE82-6F25-4DFC-8765-FF19BB6AB836}" type="presParOf" srcId="{EB2DAB65-9026-4C2C-B83E-1D91DBFA6E06}" destId="{0FFD1963-A9AC-47EA-A327-4EB375FEFDBA}" srcOrd="1" destOrd="0" presId="urn:microsoft.com/office/officeart/2018/2/layout/IconCircleList"/>
    <dgm:cxn modelId="{1EDF4270-C806-4050-B784-64E5EE12CF92}" type="presParOf" srcId="{EB2DAB65-9026-4C2C-B83E-1D91DBFA6E06}" destId="{97CDD81E-687D-460B-AF4E-885FF225BCA5}" srcOrd="2" destOrd="0" presId="urn:microsoft.com/office/officeart/2018/2/layout/IconCircleList"/>
    <dgm:cxn modelId="{7A506EBB-BA0A-4EC3-ADEE-D037B17E6CF9}" type="presParOf" srcId="{EB2DAB65-9026-4C2C-B83E-1D91DBFA6E06}" destId="{FF776F4F-A9FC-4D68-8B4B-25C36532A437}" srcOrd="3" destOrd="0" presId="urn:microsoft.com/office/officeart/2018/2/layout/IconCircleList"/>
    <dgm:cxn modelId="{EF356DDB-2201-46E6-B3E5-1E5A7BACB33F}" type="presParOf" srcId="{0DC9EA10-0279-4E82-A4AB-64A7BA3BECD8}" destId="{1BCEE54B-9BD2-42D9-ADF4-D8F9E66C6CDD}" srcOrd="5" destOrd="0" presId="urn:microsoft.com/office/officeart/2018/2/layout/IconCircleList"/>
    <dgm:cxn modelId="{15C3FB71-7498-468E-BA41-0A1505BD7B1F}" type="presParOf" srcId="{0DC9EA10-0279-4E82-A4AB-64A7BA3BECD8}" destId="{C5667A5C-D2F0-496C-A002-88B262C949BF}" srcOrd="6" destOrd="0" presId="urn:microsoft.com/office/officeart/2018/2/layout/IconCircleList"/>
    <dgm:cxn modelId="{894516FE-730D-4DC1-B99A-024CB36748D3}" type="presParOf" srcId="{C5667A5C-D2F0-496C-A002-88B262C949BF}" destId="{C292B884-A639-4940-AD9A-B0865223E453}" srcOrd="0" destOrd="0" presId="urn:microsoft.com/office/officeart/2018/2/layout/IconCircleList"/>
    <dgm:cxn modelId="{FCE9B2BD-ED66-4945-866D-830C81E855DE}" type="presParOf" srcId="{C5667A5C-D2F0-496C-A002-88B262C949BF}" destId="{AF5A0206-7AEF-4A05-9206-EB2C76C45B87}" srcOrd="1" destOrd="0" presId="urn:microsoft.com/office/officeart/2018/2/layout/IconCircleList"/>
    <dgm:cxn modelId="{240C8C51-51F5-4994-BE11-3D2F5AC77656}" type="presParOf" srcId="{C5667A5C-D2F0-496C-A002-88B262C949BF}" destId="{F6D285EC-2FBB-45ED-BA00-81D4A28A0F13}" srcOrd="2" destOrd="0" presId="urn:microsoft.com/office/officeart/2018/2/layout/IconCircleList"/>
    <dgm:cxn modelId="{BB72395E-6F97-4557-A240-3C21C2D0717B}" type="presParOf" srcId="{C5667A5C-D2F0-496C-A002-88B262C949BF}" destId="{CAFBF8A6-BEF6-4876-8F89-643694FA4B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7DAF7-F98B-456C-B42F-58DA43D5DBC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57B8A-A23A-4195-86D6-FCF2C1AB644B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91267-60B3-4AEE-B424-DCF897FCE265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Review the discussion</a:t>
          </a:r>
          <a:endParaRPr lang="en-US" sz="2400" kern="1200"/>
        </a:p>
      </dsp:txBody>
      <dsp:txXfrm>
        <a:off x="1834517" y="469890"/>
        <a:ext cx="3148942" cy="1335915"/>
      </dsp:txXfrm>
    </dsp:sp>
    <dsp:sp modelId="{C884862E-43E3-47A5-8BB8-958A646C14F5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31309-1AEC-421C-A6B5-BA00D274DF75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58A34-9559-4786-806C-45EECD6DC8E4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Make a note</a:t>
          </a:r>
          <a:endParaRPr lang="en-US" sz="2400" kern="1200"/>
        </a:p>
      </dsp:txBody>
      <dsp:txXfrm>
        <a:off x="7154322" y="469890"/>
        <a:ext cx="3148942" cy="1335915"/>
      </dsp:txXfrm>
    </dsp:sp>
    <dsp:sp modelId="{D77CEF16-0C3B-4459-AC53-AFC687A405E2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D1963-A9AC-47EA-A327-4EB375FEFDB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76F4F-A9FC-4D68-8B4B-25C36532A437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Learn From Every Interview</a:t>
          </a:r>
          <a:endParaRPr lang="en-US" sz="2400" kern="1200"/>
        </a:p>
      </dsp:txBody>
      <dsp:txXfrm>
        <a:off x="1834517" y="2545532"/>
        <a:ext cx="3148942" cy="1335915"/>
      </dsp:txXfrm>
    </dsp:sp>
    <dsp:sp modelId="{C292B884-A639-4940-AD9A-B0865223E453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A0206-7AEF-4A05-9206-EB2C76C45B87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BF8A6-BEF6-4876-8F89-643694FA4BFF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Ask for feedback on email</a:t>
          </a:r>
          <a:endParaRPr lang="en-US" sz="24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6D62-9A9A-4587-B2AD-4AF4DF370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2B184-A53C-438A-86AC-F9E7B0A8C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CB4B-6D53-41FC-ACDE-42CF4F18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A76-9482-4780-B0BB-B0865A80C4AA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A271D-2B79-4D62-9B04-04DCB94E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1A81-A860-4945-9F9C-40F2DF2D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313E-CB3F-4F40-8D1D-42A240167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78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C986-413B-4880-B8E0-E129598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4ABD0-85D2-4601-83A1-C432517F6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A865-CEA7-4DF8-BD5D-3A9F8E8E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A76-9482-4780-B0BB-B0865A80C4AA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5BD50-1703-4572-B9D1-576772B2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FC3B-CC4C-4458-B7D0-96A9447C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313E-CB3F-4F40-8D1D-42A240167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21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159FA-ED42-41A2-A66E-8E4B4727B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08EB1-B9A9-4E80-AF0A-D6F3A8E91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5111B-DD37-4459-BF47-3A2E5227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A76-9482-4780-B0BB-B0865A80C4AA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1E05-C721-490A-9CE5-51030F28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DCD0E-9464-4D76-B83B-EB39E83C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313E-CB3F-4F40-8D1D-42A240167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91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0863-D1A6-4B60-A0E7-F70FC3A7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8150D-E751-4670-9F16-480BC143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CC1FE-A3D3-49A0-89B6-266C8E4F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A76-9482-4780-B0BB-B0865A80C4AA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AD1D-A7E0-445B-BB9D-7DC03479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CF98-2308-48F0-8D9D-E8E19838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313E-CB3F-4F40-8D1D-42A240167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633C-A95D-481D-9AEB-4992CD5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06C01-7143-41C3-9D35-402C6D4C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0B35-6BCE-4DFC-A453-D73BBA0A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A76-9482-4780-B0BB-B0865A80C4AA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3F35-69C6-425E-8720-101440BF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67A24-61DA-47DC-8555-658FD0DC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313E-CB3F-4F40-8D1D-42A240167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16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DAA5-7FC9-41C9-AF52-7B86E9A7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8A7D-49B5-4156-83DC-E943C35C3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74FB7-A68A-4FB3-8BCC-FCAE71E26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4E416-0EC0-478E-97B5-C035D001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A76-9482-4780-B0BB-B0865A80C4AA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20D0-2EE0-44C3-9927-7748E488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773CC-1512-4D22-ABBF-3458D773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313E-CB3F-4F40-8D1D-42A240167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7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1058-BAEF-47F1-9461-404D56A2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EE818-BFF2-437B-92E4-03A953A05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94A03-05B9-4158-B597-5D0D4CF4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533ED-90A3-4F79-A71B-1DA541AF8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AF50F-AAA1-4D2D-BBED-7034C6E86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3F9AD-684F-490D-A5DE-9A93C5F7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A76-9482-4780-B0BB-B0865A80C4AA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D1F75-4915-454E-9844-1926A3E4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FCB7B-0E45-4AFD-B7B8-8729CC3D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313E-CB3F-4F40-8D1D-42A240167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02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B3E-9E01-4DC6-9F3F-8B26DB7B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A33A7-D070-4845-B850-37EE7DAB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A76-9482-4780-B0BB-B0865A80C4AA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C591B-5A3B-438D-A5EF-4E68DFCE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60DAD-DAC7-4F70-B100-8DE1638B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313E-CB3F-4F40-8D1D-42A240167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8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A612E-3531-42A3-BEA8-B9913C5E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A76-9482-4780-B0BB-B0865A80C4AA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2FFE3-DE7E-4EF1-92D4-F1B7CCA0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0C517-D411-4D29-9E49-C8481B57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313E-CB3F-4F40-8D1D-42A240167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82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9BB7-A56F-4AC6-B151-DA17C647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EAFA8-C0EE-459E-8122-5F3CB9F6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3E317-4225-4A34-8BC8-7F5BD85B8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0D8BA-1EE5-4E29-90D3-1E86604D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A76-9482-4780-B0BB-B0865A80C4AA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7077A-10DF-4EF7-A508-55C599C3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8D4DF-FD5D-4878-B0FD-D9C765C0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313E-CB3F-4F40-8D1D-42A240167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E251-D3D1-486C-9F1F-2E1B0B3C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A68BE-34FB-47E7-8A33-4A3FFAD29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D639F-ABA3-4797-9B47-A528DBD2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BABC-1158-49C3-89A8-27A0F8FE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A76-9482-4780-B0BB-B0865A80C4AA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AFE3D-7BC4-449A-BDA4-F64F5705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16ED4-B00F-4DC1-A660-7851F01F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313E-CB3F-4F40-8D1D-42A240167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8CDF2-2FAA-4C8F-A39B-F317A103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2547-8347-4E97-94BC-D6D509469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727B-9DC5-470C-B653-475ECC3B0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8A76-9482-4780-B0BB-B0865A80C4AA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33F6-CF24-4743-B41F-778B1B901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8334-7E1F-4733-9DD9-CE5ACCFA6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0313E-CB3F-4F40-8D1D-42A240167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08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792BF-5B90-44D0-B1CF-240406C32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Pathway to Success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First Time Job Seeker - Dynamic Works">
            <a:extLst>
              <a:ext uri="{FF2B5EF4-FFF2-40B4-BE49-F238E27FC236}">
                <a16:creationId xmlns:a16="http://schemas.microsoft.com/office/drawing/2014/main" id="{402C0862-4BDA-4620-B87D-461954F6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3922" y="643466"/>
            <a:ext cx="6187487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11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B6EB-00E1-461A-BA4B-3FB7B00D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EB67-CA50-47D0-9ABC-64370245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but Strong</a:t>
            </a:r>
          </a:p>
          <a:p>
            <a:r>
              <a:rPr lang="en-IN" dirty="0"/>
              <a:t>About you</a:t>
            </a:r>
          </a:p>
          <a:p>
            <a:r>
              <a:rPr lang="en-IN" dirty="0"/>
              <a:t>Basic Details</a:t>
            </a:r>
          </a:p>
          <a:p>
            <a:r>
              <a:rPr lang="en-IN" dirty="0"/>
              <a:t>Photograph</a:t>
            </a:r>
          </a:p>
          <a:p>
            <a:r>
              <a:rPr lang="en-IN" dirty="0"/>
              <a:t>Skills</a:t>
            </a:r>
          </a:p>
          <a:p>
            <a:r>
              <a:rPr lang="en-IN" dirty="0"/>
              <a:t>Achievements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08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F56A3-B6E5-4B66-A172-C841C815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Dreaming Outloud Script Pro" panose="020B0604020202020204" pitchFamily="66" charset="0"/>
              </a:rPr>
              <a:t>Interview</a:t>
            </a:r>
            <a:br>
              <a:rPr kumimoji="0" lang="en-IN" sz="4000" b="0" i="0" u="none" strike="noStrike" kern="1200" cap="none" spc="0" normalizeH="0" baseline="0" noProof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Bodoni MT" panose="02070603080606020203" pitchFamily="18" charset="0"/>
                <a:ea typeface="+mn-ea"/>
                <a:cs typeface="Dreaming Outloud Script Pro" panose="020B0604020202020204" pitchFamily="66" charset="0"/>
              </a:rPr>
            </a:br>
            <a:endParaRPr lang="en-IN" sz="4000" dirty="0">
              <a:solidFill>
                <a:srgbClr val="FFFFFF"/>
              </a:solidFill>
              <a:latin typeface="Bodoni MT" panose="02070603080606020203" pitchFamily="18" charset="0"/>
              <a:cs typeface="Dreaming Outloud Script Pro" panose="020B06040202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CF97-1496-4B6C-992C-14E320A9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173" y="842839"/>
            <a:ext cx="6610726" cy="5734352"/>
          </a:xfrm>
        </p:spPr>
        <p:txBody>
          <a:bodyPr anchor="ctr">
            <a:normAutofit/>
          </a:bodyPr>
          <a:lstStyle/>
          <a:p>
            <a:r>
              <a:rPr lang="en-IN" sz="2000" dirty="0"/>
              <a:t>Introduce yourself in impressive manner highlighting your achievements</a:t>
            </a:r>
          </a:p>
          <a:p>
            <a:r>
              <a:rPr lang="en-IN" sz="2000" dirty="0"/>
              <a:t>Language/Practice: verbal/posture/confidence</a:t>
            </a:r>
          </a:p>
          <a:p>
            <a:r>
              <a:rPr lang="en-IN" sz="2000" dirty="0"/>
              <a:t>Personal Appearance</a:t>
            </a:r>
          </a:p>
          <a:p>
            <a:r>
              <a:rPr lang="en-IN" sz="2000" dirty="0"/>
              <a:t>Availability. Don’t be Late.</a:t>
            </a:r>
          </a:p>
          <a:p>
            <a:r>
              <a:rPr lang="en-IN" sz="2000" dirty="0"/>
              <a:t>Listen Carefully.</a:t>
            </a:r>
          </a:p>
          <a:p>
            <a:r>
              <a:rPr lang="en-IN" sz="2000" dirty="0"/>
              <a:t>Give descriptive answers.</a:t>
            </a:r>
          </a:p>
          <a:p>
            <a:r>
              <a:rPr lang="en-IN" sz="2000" dirty="0"/>
              <a:t>Ask for Improvement suggestions.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091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43D6-2828-4054-95AF-89036A64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Contextual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74925-2B90-4AD6-B006-4CCD131C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Know about company</a:t>
            </a:r>
            <a:endParaRPr lang="en-IN" sz="2800" dirty="0"/>
          </a:p>
          <a:p>
            <a:r>
              <a:rPr lang="en-IN" sz="2800" dirty="0"/>
              <a:t>Know about you</a:t>
            </a:r>
          </a:p>
          <a:p>
            <a:r>
              <a:rPr lang="en-IN" sz="2800" dirty="0"/>
              <a:t>Job Description </a:t>
            </a:r>
          </a:p>
          <a:p>
            <a:r>
              <a:rPr lang="en-IN" sz="2800" dirty="0"/>
              <a:t>Why should hire you</a:t>
            </a:r>
          </a:p>
          <a:p>
            <a:r>
              <a:rPr lang="en-IN" dirty="0"/>
              <a:t>Your goals</a:t>
            </a:r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95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FA6B-970A-47EE-BCE6-20CA848C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E75A-E017-457B-8C1A-C353117C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Subjective</a:t>
            </a:r>
          </a:p>
          <a:p>
            <a:r>
              <a:rPr lang="en-IN" dirty="0"/>
              <a:t>Logical/Analytical </a:t>
            </a:r>
          </a:p>
          <a:p>
            <a:r>
              <a:rPr lang="en-IN" dirty="0"/>
              <a:t>Trending in industry</a:t>
            </a:r>
          </a:p>
          <a:p>
            <a:r>
              <a:rPr lang="en-IN" dirty="0"/>
              <a:t>General Interview Questions</a:t>
            </a:r>
            <a:endParaRPr lang="en-IN" sz="2800" dirty="0"/>
          </a:p>
          <a:p>
            <a:r>
              <a:rPr lang="en-IN" sz="2800" dirty="0"/>
              <a:t>Competitive Coding</a:t>
            </a:r>
          </a:p>
          <a:p>
            <a:r>
              <a:rPr lang="en-IN" dirty="0"/>
              <a:t>Certifications and Trainings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28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759B-3D48-4791-A9AC-5E4B43D7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Body language: do’s and don’ts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1CD548D-5693-41B2-9741-D0CE11DBE0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3471407" cy="43445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GB" altLang="en-US" sz="2000" b="1" u="sng" dirty="0"/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b="1" u="sng" dirty="0">
                <a:solidFill>
                  <a:schemeClr val="accent1">
                    <a:lumMod val="50000"/>
                  </a:schemeClr>
                </a:solidFill>
              </a:rPr>
              <a:t>DO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Firm handshake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Eye contact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Smile!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Open posture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Relaxed, but alert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Look neat &amp; professional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Adopt appropriate dress code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Listen actively – ‘head nods’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Sit in the right seat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Be prepare</a:t>
            </a:r>
          </a:p>
          <a:p>
            <a:pPr>
              <a:lnSpc>
                <a:spcPct val="90000"/>
              </a:lnSpc>
            </a:pPr>
            <a:endParaRPr lang="en-GB" altLang="en-US" sz="20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F7CBB54-10F5-4192-A55E-89AD8D789947}"/>
              </a:ext>
            </a:extLst>
          </p:cNvPr>
          <p:cNvSpPr txBox="1">
            <a:spLocks noChangeArrowheads="1"/>
          </p:cNvSpPr>
          <p:nvPr/>
        </p:nvSpPr>
        <p:spPr>
          <a:xfrm>
            <a:off x="6564464" y="1456151"/>
            <a:ext cx="3871913" cy="4579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GB" altLang="en-US" sz="2000" b="1" u="sng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b="1" u="sng" dirty="0">
                <a:solidFill>
                  <a:schemeClr val="accent1">
                    <a:lumMod val="50000"/>
                  </a:schemeClr>
                </a:solidFill>
              </a:rPr>
              <a:t>DON’T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Limp/clammy handshake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Wear jeans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Look down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Cross arms(?)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Flop into chair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Wave arms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Stare out of window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schemeClr val="accent1">
                    <a:lumMod val="50000"/>
                  </a:schemeClr>
                </a:solidFill>
              </a:rPr>
              <a:t>Shake with nerves</a:t>
            </a:r>
          </a:p>
          <a:p>
            <a:pPr marL="0" indent="0">
              <a:buClr>
                <a:schemeClr val="accent2"/>
              </a:buClr>
              <a:buNone/>
            </a:pPr>
            <a:endParaRPr lang="en-GB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6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4AD4-1DB1-40D7-BE3E-9B29857F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IN" sz="4000">
                <a:solidFill>
                  <a:schemeClr val="accent1">
                    <a:lumMod val="50000"/>
                  </a:schemeClr>
                </a:solidFill>
                <a:latin typeface="Bodoni MT" panose="02070603080606020203" pitchFamily="18" charset="0"/>
                <a:ea typeface="+mn-ea"/>
                <a:cs typeface="Dreaming Outloud Script Pro" panose="020B0604020202020204" pitchFamily="66" charset="0"/>
              </a:rPr>
              <a:t>Post Interview:</a:t>
            </a:r>
            <a:endParaRPr lang="en-IN" sz="4000" dirty="0">
              <a:solidFill>
                <a:schemeClr val="accent1">
                  <a:lumMod val="50000"/>
                </a:schemeClr>
              </a:solidFill>
              <a:latin typeface="Bodoni MT" panose="02070603080606020203" pitchFamily="18" charset="0"/>
              <a:ea typeface="+mn-ea"/>
              <a:cs typeface="Dreaming Outloud Script Pro" panose="020B0604020202020204" pitchFamily="66" charset="0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E1EA740-F856-BFC7-DCD0-09B22E6FA9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02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93EBF-96DF-4F68-808B-1F2EAC7E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" y="586855"/>
            <a:ext cx="3540867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New Bae in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66E3-1984-4AE3-A73D-661FED2F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1400" dirty="0"/>
              <a:t>Prepare your introduction</a:t>
            </a:r>
          </a:p>
          <a:p>
            <a:r>
              <a:rPr lang="en-IN" sz="1400" dirty="0"/>
              <a:t>Professional attire</a:t>
            </a:r>
          </a:p>
          <a:p>
            <a:r>
              <a:rPr lang="en-IN" sz="1400" dirty="0"/>
              <a:t>Make connections/ </a:t>
            </a:r>
            <a:r>
              <a:rPr lang="en-IN" sz="1400" dirty="0" err="1"/>
              <a:t>Socilalize</a:t>
            </a:r>
            <a:endParaRPr lang="en-IN" sz="1400" dirty="0"/>
          </a:p>
          <a:p>
            <a:r>
              <a:rPr lang="en-IN" sz="1400" dirty="0"/>
              <a:t>Remember Names</a:t>
            </a:r>
          </a:p>
          <a:p>
            <a:r>
              <a:rPr lang="en-IN" sz="1400" dirty="0"/>
              <a:t>Ask well-timed questions</a:t>
            </a:r>
          </a:p>
          <a:p>
            <a:r>
              <a:rPr lang="en-IN" sz="1400" dirty="0"/>
              <a:t>Make notes of everything</a:t>
            </a:r>
          </a:p>
          <a:p>
            <a:r>
              <a:rPr lang="en-IN" sz="1400" dirty="0"/>
              <a:t>Be proactive/Thankful/approachable/humble</a:t>
            </a:r>
          </a:p>
          <a:p>
            <a:r>
              <a:rPr lang="en-IN" sz="1400" dirty="0"/>
              <a:t>Spent time in Learning</a:t>
            </a:r>
          </a:p>
          <a:p>
            <a:r>
              <a:rPr lang="en-IN" sz="1400" dirty="0"/>
              <a:t>Be organised</a:t>
            </a:r>
          </a:p>
          <a:p>
            <a:r>
              <a:rPr lang="en-IN" sz="1400" dirty="0"/>
              <a:t>Have regular connect &amp; feedback with manager</a:t>
            </a:r>
          </a:p>
          <a:p>
            <a:r>
              <a:rPr lang="en-IN" sz="1400" dirty="0"/>
              <a:t>Challenge yourself</a:t>
            </a:r>
          </a:p>
          <a:p>
            <a:r>
              <a:rPr lang="en-IN" sz="1400" dirty="0"/>
              <a:t>Avoid office gossip</a:t>
            </a:r>
          </a:p>
          <a:p>
            <a:r>
              <a:rPr lang="en-IN" sz="1400" dirty="0"/>
              <a:t>Adapt company culture/ Proactively participate in events</a:t>
            </a:r>
          </a:p>
          <a:p>
            <a:r>
              <a:rPr lang="en-IN" sz="1400" dirty="0"/>
              <a:t>Identify your goal</a:t>
            </a:r>
          </a:p>
          <a:p>
            <a:r>
              <a:rPr lang="en-IN" sz="1400" dirty="0"/>
              <a:t>Set up a three-month review</a:t>
            </a:r>
          </a:p>
          <a:p>
            <a:r>
              <a:rPr lang="en-IN" sz="1400" dirty="0"/>
              <a:t>Avoid personal calls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6022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Question marks in a line and one question mark is lit">
            <a:extLst>
              <a:ext uri="{FF2B5EF4-FFF2-40B4-BE49-F238E27FC236}">
                <a16:creationId xmlns:a16="http://schemas.microsoft.com/office/drawing/2014/main" id="{D8C05DFB-7C79-A5A9-9CFA-485EA367F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48" b="135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D8575-8F0F-4973-A612-4CF74F8F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00206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61351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Bodoni MT</vt:lpstr>
      <vt:lpstr>Calibri</vt:lpstr>
      <vt:lpstr>Calibri Light</vt:lpstr>
      <vt:lpstr>Wingdings</vt:lpstr>
      <vt:lpstr>Office Theme</vt:lpstr>
      <vt:lpstr>Your Pathway to Success</vt:lpstr>
      <vt:lpstr>Resume:</vt:lpstr>
      <vt:lpstr>Interview </vt:lpstr>
      <vt:lpstr>Contextual knowledge</vt:lpstr>
      <vt:lpstr>Technical Knowledge</vt:lpstr>
      <vt:lpstr>Body language: do’s and don’ts</vt:lpstr>
      <vt:lpstr>Post Interview:</vt:lpstr>
      <vt:lpstr>New Bae in Job</vt:lpstr>
      <vt:lpstr>Questions?</vt:lpstr>
    </vt:vector>
  </TitlesOfParts>
  <Company>SimCorp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Interview to Job: Your Pathway to Success</dc:title>
  <dc:creator>Pratibha Tiwari</dc:creator>
  <cp:lastModifiedBy>Pratibha Tiwari</cp:lastModifiedBy>
  <cp:revision>6</cp:revision>
  <dcterms:created xsi:type="dcterms:W3CDTF">2023-08-02T15:02:13Z</dcterms:created>
  <dcterms:modified xsi:type="dcterms:W3CDTF">2023-08-12T08:21:06Z</dcterms:modified>
</cp:coreProperties>
</file>