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6" r:id="rId8"/>
    <p:sldId id="264" r:id="rId9"/>
    <p:sldId id="267" r:id="rId10"/>
    <p:sldId id="261" r:id="rId11"/>
    <p:sldId id="262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ndhu chakravaram" initials="sc" lastIdx="1" clrIdx="0">
    <p:extLst>
      <p:ext uri="{19B8F6BF-5375-455C-9EA6-DF929625EA0E}">
        <p15:presenceInfo xmlns:p15="http://schemas.microsoft.com/office/powerpoint/2012/main" userId="05d912ccee25ca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4FF37-10B5-4F2B-815B-EFB22959E522}" v="28" dt="2022-04-16T03:36:13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dhu chakravaram" userId="05d912ccee25cae3" providerId="LiveId" clId="{D394FF37-10B5-4F2B-815B-EFB22959E522}"/>
    <pc:docChg chg="undo custSel addSld delSld modSld sldOrd">
      <pc:chgData name="sindhu chakravaram" userId="05d912ccee25cae3" providerId="LiveId" clId="{D394FF37-10B5-4F2B-815B-EFB22959E522}" dt="2022-04-16T03:37:49.351" v="900" actId="732"/>
      <pc:docMkLst>
        <pc:docMk/>
      </pc:docMkLst>
      <pc:sldChg chg="addSp delSp modSp mod">
        <pc:chgData name="sindhu chakravaram" userId="05d912ccee25cae3" providerId="LiveId" clId="{D394FF37-10B5-4F2B-815B-EFB22959E522}" dt="2022-04-16T01:16:58.892" v="152"/>
        <pc:sldMkLst>
          <pc:docMk/>
          <pc:sldMk cId="2999966862" sldId="257"/>
        </pc:sldMkLst>
        <pc:spChg chg="add mod">
          <ac:chgData name="sindhu chakravaram" userId="05d912ccee25cae3" providerId="LiveId" clId="{D394FF37-10B5-4F2B-815B-EFB22959E522}" dt="2022-04-16T01:15:37.038" v="141" actId="20577"/>
          <ac:spMkLst>
            <pc:docMk/>
            <pc:sldMk cId="2999966862" sldId="257"/>
            <ac:spMk id="4" creationId="{AB59F229-257C-4479-80BF-2D7370E80004}"/>
          </ac:spMkLst>
        </pc:spChg>
        <pc:spChg chg="add del mod">
          <ac:chgData name="sindhu chakravaram" userId="05d912ccee25cae3" providerId="LiveId" clId="{D394FF37-10B5-4F2B-815B-EFB22959E522}" dt="2022-04-16T01:16:16.371" v="146" actId="478"/>
          <ac:spMkLst>
            <pc:docMk/>
            <pc:sldMk cId="2999966862" sldId="257"/>
            <ac:spMk id="8" creationId="{94C342F7-2BD2-4DC2-9ECC-6CDB78D56959}"/>
          </ac:spMkLst>
        </pc:spChg>
        <pc:graphicFrameChg chg="add mod modGraphic">
          <ac:chgData name="sindhu chakravaram" userId="05d912ccee25cae3" providerId="LiveId" clId="{D394FF37-10B5-4F2B-815B-EFB22959E522}" dt="2022-04-16T01:15:28.045" v="126" actId="20577"/>
          <ac:graphicFrameMkLst>
            <pc:docMk/>
            <pc:sldMk cId="2999966862" sldId="257"/>
            <ac:graphicFrameMk id="5" creationId="{EC665836-994D-4092-988F-72EE964FBAFF}"/>
          </ac:graphicFrameMkLst>
        </pc:graphicFrameChg>
        <pc:picChg chg="add mod">
          <ac:chgData name="sindhu chakravaram" userId="05d912ccee25cae3" providerId="LiveId" clId="{D394FF37-10B5-4F2B-815B-EFB22959E522}" dt="2022-04-16T01:16:58.892" v="152"/>
          <ac:picMkLst>
            <pc:docMk/>
            <pc:sldMk cId="2999966862" sldId="257"/>
            <ac:picMk id="7" creationId="{70EF40AC-9DDE-4568-A54D-30763EA5A793}"/>
          </ac:picMkLst>
        </pc:picChg>
      </pc:sldChg>
      <pc:sldChg chg="new del">
        <pc:chgData name="sindhu chakravaram" userId="05d912ccee25cae3" providerId="LiveId" clId="{D394FF37-10B5-4F2B-815B-EFB22959E522}" dt="2022-04-16T01:17:21.039" v="154" actId="47"/>
        <pc:sldMkLst>
          <pc:docMk/>
          <pc:sldMk cId="2576268571" sldId="258"/>
        </pc:sldMkLst>
      </pc:sldChg>
      <pc:sldChg chg="addSp delSp modSp new mod">
        <pc:chgData name="sindhu chakravaram" userId="05d912ccee25cae3" providerId="LiveId" clId="{D394FF37-10B5-4F2B-815B-EFB22959E522}" dt="2022-04-16T01:46:51.085" v="529"/>
        <pc:sldMkLst>
          <pc:docMk/>
          <pc:sldMk cId="4199480702" sldId="258"/>
        </pc:sldMkLst>
        <pc:spChg chg="del">
          <ac:chgData name="sindhu chakravaram" userId="05d912ccee25cae3" providerId="LiveId" clId="{D394FF37-10B5-4F2B-815B-EFB22959E522}" dt="2022-04-16T01:17:27.614" v="156" actId="478"/>
          <ac:spMkLst>
            <pc:docMk/>
            <pc:sldMk cId="4199480702" sldId="258"/>
            <ac:spMk id="2" creationId="{411DECEF-4906-4116-9DAA-343D4C6E9D71}"/>
          </ac:spMkLst>
        </pc:spChg>
        <pc:spChg chg="del">
          <ac:chgData name="sindhu chakravaram" userId="05d912ccee25cae3" providerId="LiveId" clId="{D394FF37-10B5-4F2B-815B-EFB22959E522}" dt="2022-04-16T01:17:27.614" v="156" actId="478"/>
          <ac:spMkLst>
            <pc:docMk/>
            <pc:sldMk cId="4199480702" sldId="258"/>
            <ac:spMk id="3" creationId="{DC7B4AD9-E832-4C35-AD63-774572B20F35}"/>
          </ac:spMkLst>
        </pc:spChg>
        <pc:spChg chg="add mod">
          <ac:chgData name="sindhu chakravaram" userId="05d912ccee25cae3" providerId="LiveId" clId="{D394FF37-10B5-4F2B-815B-EFB22959E522}" dt="2022-04-16T01:19:28.309" v="182" actId="108"/>
          <ac:spMkLst>
            <pc:docMk/>
            <pc:sldMk cId="4199480702" sldId="258"/>
            <ac:spMk id="4" creationId="{1D0B13CC-3826-47E2-91B0-5E7D7D872451}"/>
          </ac:spMkLst>
        </pc:spChg>
        <pc:spChg chg="add mod">
          <ac:chgData name="sindhu chakravaram" userId="05d912ccee25cae3" providerId="LiveId" clId="{D394FF37-10B5-4F2B-815B-EFB22959E522}" dt="2022-04-16T01:29:32.165" v="399" actId="20577"/>
          <ac:spMkLst>
            <pc:docMk/>
            <pc:sldMk cId="4199480702" sldId="258"/>
            <ac:spMk id="5" creationId="{51B4DD50-C62E-4AE2-BABF-FF23CB0F632F}"/>
          </ac:spMkLst>
        </pc:spChg>
        <pc:picChg chg="add mod">
          <ac:chgData name="sindhu chakravaram" userId="05d912ccee25cae3" providerId="LiveId" clId="{D394FF37-10B5-4F2B-815B-EFB22959E522}" dt="2022-04-16T01:46:51.085" v="529"/>
          <ac:picMkLst>
            <pc:docMk/>
            <pc:sldMk cId="4199480702" sldId="258"/>
            <ac:picMk id="6" creationId="{43414732-BAC4-4D89-8471-85FDD5386B1E}"/>
          </ac:picMkLst>
        </pc:picChg>
      </pc:sldChg>
      <pc:sldChg chg="addSp modSp new mod">
        <pc:chgData name="sindhu chakravaram" userId="05d912ccee25cae3" providerId="LiveId" clId="{D394FF37-10B5-4F2B-815B-EFB22959E522}" dt="2022-04-16T03:12:13.427" v="895" actId="313"/>
        <pc:sldMkLst>
          <pc:docMk/>
          <pc:sldMk cId="805993295" sldId="259"/>
        </pc:sldMkLst>
        <pc:spChg chg="mod">
          <ac:chgData name="sindhu chakravaram" userId="05d912ccee25cae3" providerId="LiveId" clId="{D394FF37-10B5-4F2B-815B-EFB22959E522}" dt="2022-04-16T01:38:42.909" v="510" actId="1076"/>
          <ac:spMkLst>
            <pc:docMk/>
            <pc:sldMk cId="805993295" sldId="259"/>
            <ac:spMk id="2" creationId="{4A792F7E-DBC8-47E3-89D3-EDA13CA8CB5D}"/>
          </ac:spMkLst>
        </pc:spChg>
        <pc:spChg chg="mod">
          <ac:chgData name="sindhu chakravaram" userId="05d912ccee25cae3" providerId="LiveId" clId="{D394FF37-10B5-4F2B-815B-EFB22959E522}" dt="2022-04-16T03:12:13.427" v="895" actId="313"/>
          <ac:spMkLst>
            <pc:docMk/>
            <pc:sldMk cId="805993295" sldId="259"/>
            <ac:spMk id="3" creationId="{C828A5EA-8B7D-43A2-96A0-4150D2B93274}"/>
          </ac:spMkLst>
        </pc:spChg>
        <pc:picChg chg="add mod">
          <ac:chgData name="sindhu chakravaram" userId="05d912ccee25cae3" providerId="LiveId" clId="{D394FF37-10B5-4F2B-815B-EFB22959E522}" dt="2022-04-16T01:46:54.574" v="530"/>
          <ac:picMkLst>
            <pc:docMk/>
            <pc:sldMk cId="805993295" sldId="259"/>
            <ac:picMk id="4" creationId="{3113170F-4619-4130-8F46-2B9EB736D6AF}"/>
          </ac:picMkLst>
        </pc:picChg>
      </pc:sldChg>
      <pc:sldChg chg="addSp modSp new mod">
        <pc:chgData name="sindhu chakravaram" userId="05d912ccee25cae3" providerId="LiveId" clId="{D394FF37-10B5-4F2B-815B-EFB22959E522}" dt="2022-04-16T03:11:23.307" v="894" actId="313"/>
        <pc:sldMkLst>
          <pc:docMk/>
          <pc:sldMk cId="501047712" sldId="260"/>
        </pc:sldMkLst>
        <pc:spChg chg="mod">
          <ac:chgData name="sindhu chakravaram" userId="05d912ccee25cae3" providerId="LiveId" clId="{D394FF37-10B5-4F2B-815B-EFB22959E522}" dt="2022-04-16T01:36:31.665" v="488" actId="20577"/>
          <ac:spMkLst>
            <pc:docMk/>
            <pc:sldMk cId="501047712" sldId="260"/>
            <ac:spMk id="2" creationId="{9C14600B-EFB1-4D4A-BE23-EB697AE136BA}"/>
          </ac:spMkLst>
        </pc:spChg>
        <pc:spChg chg="mod">
          <ac:chgData name="sindhu chakravaram" userId="05d912ccee25cae3" providerId="LiveId" clId="{D394FF37-10B5-4F2B-815B-EFB22959E522}" dt="2022-04-16T03:11:23.307" v="894" actId="313"/>
          <ac:spMkLst>
            <pc:docMk/>
            <pc:sldMk cId="501047712" sldId="260"/>
            <ac:spMk id="3" creationId="{05A9FCE5-88F0-409F-B25B-80A5FA93C07C}"/>
          </ac:spMkLst>
        </pc:spChg>
        <pc:picChg chg="add mod">
          <ac:chgData name="sindhu chakravaram" userId="05d912ccee25cae3" providerId="LiveId" clId="{D394FF37-10B5-4F2B-815B-EFB22959E522}" dt="2022-04-16T01:46:58.248" v="531"/>
          <ac:picMkLst>
            <pc:docMk/>
            <pc:sldMk cId="501047712" sldId="260"/>
            <ac:picMk id="4" creationId="{35D3F4D2-E6EA-4514-9849-243050533D0D}"/>
          </ac:picMkLst>
        </pc:picChg>
      </pc:sldChg>
      <pc:sldChg chg="addSp delSp modSp new mod">
        <pc:chgData name="sindhu chakravaram" userId="05d912ccee25cae3" providerId="LiveId" clId="{D394FF37-10B5-4F2B-815B-EFB22959E522}" dt="2022-04-16T03:36:12.939" v="897"/>
        <pc:sldMkLst>
          <pc:docMk/>
          <pc:sldMk cId="247257168" sldId="261"/>
        </pc:sldMkLst>
        <pc:spChg chg="mod">
          <ac:chgData name="sindhu chakravaram" userId="05d912ccee25cae3" providerId="LiveId" clId="{D394FF37-10B5-4F2B-815B-EFB22959E522}" dt="2022-04-16T01:42:00.869" v="518"/>
          <ac:spMkLst>
            <pc:docMk/>
            <pc:sldMk cId="247257168" sldId="261"/>
            <ac:spMk id="2" creationId="{C9D400BD-992A-474C-A5A1-54793D00BAF8}"/>
          </ac:spMkLst>
        </pc:spChg>
        <pc:spChg chg="del">
          <ac:chgData name="sindhu chakravaram" userId="05d912ccee25cae3" providerId="LiveId" clId="{D394FF37-10B5-4F2B-815B-EFB22959E522}" dt="2022-04-16T01:45:00.821" v="520" actId="931"/>
          <ac:spMkLst>
            <pc:docMk/>
            <pc:sldMk cId="247257168" sldId="261"/>
            <ac:spMk id="3" creationId="{CDB2AAB7-588B-4573-A3BF-ECD15EFE40CE}"/>
          </ac:spMkLst>
        </pc:spChg>
        <pc:spChg chg="add del mod">
          <ac:chgData name="sindhu chakravaram" userId="05d912ccee25cae3" providerId="LiveId" clId="{D394FF37-10B5-4F2B-815B-EFB22959E522}" dt="2022-04-16T03:36:10.873" v="896" actId="478"/>
          <ac:spMkLst>
            <pc:docMk/>
            <pc:sldMk cId="247257168" sldId="261"/>
            <ac:spMk id="7" creationId="{F59A6D5C-0A91-462A-AEEC-D2F1B9F6BC2B}"/>
          </ac:spMkLst>
        </pc:spChg>
        <pc:picChg chg="add del mod modCrop">
          <ac:chgData name="sindhu chakravaram" userId="05d912ccee25cae3" providerId="LiveId" clId="{D394FF37-10B5-4F2B-815B-EFB22959E522}" dt="2022-04-16T01:45:44.166" v="528" actId="478"/>
          <ac:picMkLst>
            <pc:docMk/>
            <pc:sldMk cId="247257168" sldId="261"/>
            <ac:picMk id="5" creationId="{A2D96641-F1C1-4F8B-B3EB-BDD480B12FA7}"/>
          </ac:picMkLst>
        </pc:picChg>
        <pc:picChg chg="add mod">
          <ac:chgData name="sindhu chakravaram" userId="05d912ccee25cae3" providerId="LiveId" clId="{D394FF37-10B5-4F2B-815B-EFB22959E522}" dt="2022-04-16T01:47:01.598" v="532"/>
          <ac:picMkLst>
            <pc:docMk/>
            <pc:sldMk cId="247257168" sldId="261"/>
            <ac:picMk id="8" creationId="{2390D5F2-96D4-4341-AF9F-7FFFF1290C74}"/>
          </ac:picMkLst>
        </pc:picChg>
        <pc:picChg chg="add mod">
          <ac:chgData name="sindhu chakravaram" userId="05d912ccee25cae3" providerId="LiveId" clId="{D394FF37-10B5-4F2B-815B-EFB22959E522}" dt="2022-04-16T03:36:12.939" v="897"/>
          <ac:picMkLst>
            <pc:docMk/>
            <pc:sldMk cId="247257168" sldId="261"/>
            <ac:picMk id="9" creationId="{7CBDE840-BB4C-4B74-8C97-91077052D618}"/>
          </ac:picMkLst>
        </pc:picChg>
      </pc:sldChg>
      <pc:sldChg chg="addSp delSp modSp new mod ord">
        <pc:chgData name="sindhu chakravaram" userId="05d912ccee25cae3" providerId="LiveId" clId="{D394FF37-10B5-4F2B-815B-EFB22959E522}" dt="2022-04-16T03:03:28.195" v="748" actId="14100"/>
        <pc:sldMkLst>
          <pc:docMk/>
          <pc:sldMk cId="3655128055" sldId="262"/>
        </pc:sldMkLst>
        <pc:spChg chg="mod">
          <ac:chgData name="sindhu chakravaram" userId="05d912ccee25cae3" providerId="LiveId" clId="{D394FF37-10B5-4F2B-815B-EFB22959E522}" dt="2022-04-16T03:03:28.195" v="748" actId="14100"/>
          <ac:spMkLst>
            <pc:docMk/>
            <pc:sldMk cId="3655128055" sldId="262"/>
            <ac:spMk id="2" creationId="{2640AEF1-2CAD-40EF-8138-AC7D50131AC1}"/>
          </ac:spMkLst>
        </pc:spChg>
        <pc:spChg chg="del">
          <ac:chgData name="sindhu chakravaram" userId="05d912ccee25cae3" providerId="LiveId" clId="{D394FF37-10B5-4F2B-815B-EFB22959E522}" dt="2022-04-16T03:02:30.416" v="732" actId="931"/>
          <ac:spMkLst>
            <pc:docMk/>
            <pc:sldMk cId="3655128055" sldId="262"/>
            <ac:spMk id="3" creationId="{5B41B7DE-74A4-44DE-B3FF-E8C278C12B0C}"/>
          </ac:spMkLst>
        </pc:spChg>
        <pc:picChg chg="add mod">
          <ac:chgData name="sindhu chakravaram" userId="05d912ccee25cae3" providerId="LiveId" clId="{D394FF37-10B5-4F2B-815B-EFB22959E522}" dt="2022-04-16T01:47:03.919" v="533"/>
          <ac:picMkLst>
            <pc:docMk/>
            <pc:sldMk cId="3655128055" sldId="262"/>
            <ac:picMk id="4" creationId="{8E2B1F08-5E35-44F1-8403-7AC932DCE539}"/>
          </ac:picMkLst>
        </pc:picChg>
        <pc:picChg chg="add mod modCrop">
          <ac:chgData name="sindhu chakravaram" userId="05d912ccee25cae3" providerId="LiveId" clId="{D394FF37-10B5-4F2B-815B-EFB22959E522}" dt="2022-04-16T03:03:03.171" v="742" actId="14100"/>
          <ac:picMkLst>
            <pc:docMk/>
            <pc:sldMk cId="3655128055" sldId="262"/>
            <ac:picMk id="6" creationId="{56057BFC-69E8-4FB8-AA47-15C8D48107F0}"/>
          </ac:picMkLst>
        </pc:picChg>
      </pc:sldChg>
      <pc:sldChg chg="addSp modSp new mod ord">
        <pc:chgData name="sindhu chakravaram" userId="05d912ccee25cae3" providerId="LiveId" clId="{D394FF37-10B5-4F2B-815B-EFB22959E522}" dt="2022-04-16T03:10:58.146" v="893" actId="1036"/>
        <pc:sldMkLst>
          <pc:docMk/>
          <pc:sldMk cId="1524923798" sldId="263"/>
        </pc:sldMkLst>
        <pc:spChg chg="mod">
          <ac:chgData name="sindhu chakravaram" userId="05d912ccee25cae3" providerId="LiveId" clId="{D394FF37-10B5-4F2B-815B-EFB22959E522}" dt="2022-04-16T02:48:01.383" v="649" actId="20577"/>
          <ac:spMkLst>
            <pc:docMk/>
            <pc:sldMk cId="1524923798" sldId="263"/>
            <ac:spMk id="2" creationId="{7513F4C5-5FCA-4BC1-80C6-B215316605C6}"/>
          </ac:spMkLst>
        </pc:spChg>
        <pc:spChg chg="mod">
          <ac:chgData name="sindhu chakravaram" userId="05d912ccee25cae3" providerId="LiveId" clId="{D394FF37-10B5-4F2B-815B-EFB22959E522}" dt="2022-04-16T03:10:58.146" v="893" actId="1036"/>
          <ac:spMkLst>
            <pc:docMk/>
            <pc:sldMk cId="1524923798" sldId="263"/>
            <ac:spMk id="3" creationId="{FD2611D5-C5E3-4AD8-B5D9-53B7A7C8D95D}"/>
          </ac:spMkLst>
        </pc:spChg>
        <pc:picChg chg="add mod">
          <ac:chgData name="sindhu chakravaram" userId="05d912ccee25cae3" providerId="LiveId" clId="{D394FF37-10B5-4F2B-815B-EFB22959E522}" dt="2022-04-16T01:47:13.492" v="535"/>
          <ac:picMkLst>
            <pc:docMk/>
            <pc:sldMk cId="1524923798" sldId="263"/>
            <ac:picMk id="4" creationId="{143E05BC-CDCA-4164-BBCA-DE979040327B}"/>
          </ac:picMkLst>
        </pc:picChg>
      </pc:sldChg>
      <pc:sldChg chg="addSp delSp modSp new mod">
        <pc:chgData name="sindhu chakravaram" userId="05d912ccee25cae3" providerId="LiveId" clId="{D394FF37-10B5-4F2B-815B-EFB22959E522}" dt="2022-04-16T03:10:19.513" v="861" actId="20577"/>
        <pc:sldMkLst>
          <pc:docMk/>
          <pc:sldMk cId="2009670157" sldId="264"/>
        </pc:sldMkLst>
        <pc:spChg chg="mod">
          <ac:chgData name="sindhu chakravaram" userId="05d912ccee25cae3" providerId="LiveId" clId="{D394FF37-10B5-4F2B-815B-EFB22959E522}" dt="2022-04-16T02:00:19.181" v="616" actId="20577"/>
          <ac:spMkLst>
            <pc:docMk/>
            <pc:sldMk cId="2009670157" sldId="264"/>
            <ac:spMk id="2" creationId="{9C8E7EC4-4774-40EA-A97F-9DED025C4681}"/>
          </ac:spMkLst>
        </pc:spChg>
        <pc:spChg chg="del">
          <ac:chgData name="sindhu chakravaram" userId="05d912ccee25cae3" providerId="LiveId" clId="{D394FF37-10B5-4F2B-815B-EFB22959E522}" dt="2022-04-16T02:45:13.322" v="617" actId="22"/>
          <ac:spMkLst>
            <pc:docMk/>
            <pc:sldMk cId="2009670157" sldId="264"/>
            <ac:spMk id="3" creationId="{537D43CA-92AC-4B56-95C1-664A7C7B9B23}"/>
          </ac:spMkLst>
        </pc:spChg>
        <pc:spChg chg="add mod">
          <ac:chgData name="sindhu chakravaram" userId="05d912ccee25cae3" providerId="LiveId" clId="{D394FF37-10B5-4F2B-815B-EFB22959E522}" dt="2022-04-16T03:10:19.513" v="861" actId="20577"/>
          <ac:spMkLst>
            <pc:docMk/>
            <pc:sldMk cId="2009670157" sldId="264"/>
            <ac:spMk id="7" creationId="{28FA929C-200E-4031-81E6-3833E1B05A47}"/>
          </ac:spMkLst>
        </pc:spChg>
        <pc:picChg chg="add mod">
          <ac:chgData name="sindhu chakravaram" userId="05d912ccee25cae3" providerId="LiveId" clId="{D394FF37-10B5-4F2B-815B-EFB22959E522}" dt="2022-04-16T01:47:17.199" v="537"/>
          <ac:picMkLst>
            <pc:docMk/>
            <pc:sldMk cId="2009670157" sldId="264"/>
            <ac:picMk id="4" creationId="{65120C91-B0A6-4AF9-80F9-C0883B369EAC}"/>
          </ac:picMkLst>
        </pc:picChg>
        <pc:picChg chg="add mod ord">
          <ac:chgData name="sindhu chakravaram" userId="05d912ccee25cae3" providerId="LiveId" clId="{D394FF37-10B5-4F2B-815B-EFB22959E522}" dt="2022-04-16T02:47:06.851" v="627" actId="1076"/>
          <ac:picMkLst>
            <pc:docMk/>
            <pc:sldMk cId="2009670157" sldId="264"/>
            <ac:picMk id="6" creationId="{5AA62BE2-840B-4F9B-975A-E680D972B567}"/>
          </ac:picMkLst>
        </pc:picChg>
      </pc:sldChg>
      <pc:sldChg chg="addSp delSp modSp new mod">
        <pc:chgData name="sindhu chakravaram" userId="05d912ccee25cae3" providerId="LiveId" clId="{D394FF37-10B5-4F2B-815B-EFB22959E522}" dt="2022-04-16T01:55:40.323" v="561" actId="403"/>
        <pc:sldMkLst>
          <pc:docMk/>
          <pc:sldMk cId="2633007607" sldId="265"/>
        </pc:sldMkLst>
        <pc:spChg chg="mod">
          <ac:chgData name="sindhu chakravaram" userId="05d912ccee25cae3" providerId="LiveId" clId="{D394FF37-10B5-4F2B-815B-EFB22959E522}" dt="2022-04-16T01:55:40.323" v="561" actId="403"/>
          <ac:spMkLst>
            <pc:docMk/>
            <pc:sldMk cId="2633007607" sldId="265"/>
            <ac:spMk id="2" creationId="{D547B728-C8D3-4EE3-9383-91653B93C2A5}"/>
          </ac:spMkLst>
        </pc:spChg>
        <pc:spChg chg="del">
          <ac:chgData name="sindhu chakravaram" userId="05d912ccee25cae3" providerId="LiveId" clId="{D394FF37-10B5-4F2B-815B-EFB22959E522}" dt="2022-04-16T01:54:59.991" v="540" actId="478"/>
          <ac:spMkLst>
            <pc:docMk/>
            <pc:sldMk cId="2633007607" sldId="265"/>
            <ac:spMk id="3" creationId="{3543654E-C21B-4F5D-92F7-EABADCBC1C76}"/>
          </ac:spMkLst>
        </pc:spChg>
        <pc:picChg chg="add mod">
          <ac:chgData name="sindhu chakravaram" userId="05d912ccee25cae3" providerId="LiveId" clId="{D394FF37-10B5-4F2B-815B-EFB22959E522}" dt="2022-04-16T01:47:23.792" v="539"/>
          <ac:picMkLst>
            <pc:docMk/>
            <pc:sldMk cId="2633007607" sldId="265"/>
            <ac:picMk id="4" creationId="{A48304E9-4BCC-47F8-A6FA-C76FF0846141}"/>
          </ac:picMkLst>
        </pc:picChg>
      </pc:sldChg>
      <pc:sldChg chg="addSp delSp modSp new mod">
        <pc:chgData name="sindhu chakravaram" userId="05d912ccee25cae3" providerId="LiveId" clId="{D394FF37-10B5-4F2B-815B-EFB22959E522}" dt="2022-04-16T03:03:49.369" v="751"/>
        <pc:sldMkLst>
          <pc:docMk/>
          <pc:sldMk cId="93165460" sldId="266"/>
        </pc:sldMkLst>
        <pc:spChg chg="mod">
          <ac:chgData name="sindhu chakravaram" userId="05d912ccee25cae3" providerId="LiveId" clId="{D394FF37-10B5-4F2B-815B-EFB22959E522}" dt="2022-04-16T02:51:38.545" v="658" actId="403"/>
          <ac:spMkLst>
            <pc:docMk/>
            <pc:sldMk cId="93165460" sldId="266"/>
            <ac:spMk id="2" creationId="{6BD7A91D-F340-4187-BFB6-545ED07484F6}"/>
          </ac:spMkLst>
        </pc:spChg>
        <pc:spChg chg="del">
          <ac:chgData name="sindhu chakravaram" userId="05d912ccee25cae3" providerId="LiveId" clId="{D394FF37-10B5-4F2B-815B-EFB22959E522}" dt="2022-04-16T02:50:53.200" v="651" actId="22"/>
          <ac:spMkLst>
            <pc:docMk/>
            <pc:sldMk cId="93165460" sldId="266"/>
            <ac:spMk id="3" creationId="{8CA208DC-C21C-4E29-82F4-54F010851D09}"/>
          </ac:spMkLst>
        </pc:spChg>
        <pc:picChg chg="add mod ord modCrop">
          <ac:chgData name="sindhu chakravaram" userId="05d912ccee25cae3" providerId="LiveId" clId="{D394FF37-10B5-4F2B-815B-EFB22959E522}" dt="2022-04-16T02:52:02.058" v="660" actId="1076"/>
          <ac:picMkLst>
            <pc:docMk/>
            <pc:sldMk cId="93165460" sldId="266"/>
            <ac:picMk id="5" creationId="{9D50B938-D485-479D-8A09-99B0D8817334}"/>
          </ac:picMkLst>
        </pc:picChg>
        <pc:picChg chg="add mod">
          <ac:chgData name="sindhu chakravaram" userId="05d912ccee25cae3" providerId="LiveId" clId="{D394FF37-10B5-4F2B-815B-EFB22959E522}" dt="2022-04-16T03:03:49.369" v="751"/>
          <ac:picMkLst>
            <pc:docMk/>
            <pc:sldMk cId="93165460" sldId="266"/>
            <ac:picMk id="6" creationId="{7DB55AF8-60D3-4EFA-8A0A-1E6DB464BF4F}"/>
          </ac:picMkLst>
        </pc:picChg>
      </pc:sldChg>
      <pc:sldChg chg="addSp delSp modSp new mod">
        <pc:chgData name="sindhu chakravaram" userId="05d912ccee25cae3" providerId="LiveId" clId="{D394FF37-10B5-4F2B-815B-EFB22959E522}" dt="2022-04-16T03:03:46.287" v="750"/>
        <pc:sldMkLst>
          <pc:docMk/>
          <pc:sldMk cId="1504291423" sldId="267"/>
        </pc:sldMkLst>
        <pc:spChg chg="mod">
          <ac:chgData name="sindhu chakravaram" userId="05d912ccee25cae3" providerId="LiveId" clId="{D394FF37-10B5-4F2B-815B-EFB22959E522}" dt="2022-04-16T02:53:36.491" v="690" actId="20577"/>
          <ac:spMkLst>
            <pc:docMk/>
            <pc:sldMk cId="1504291423" sldId="267"/>
            <ac:spMk id="2" creationId="{3E4D7EF3-C29F-499C-B130-066963BBD6D5}"/>
          </ac:spMkLst>
        </pc:spChg>
        <pc:spChg chg="del">
          <ac:chgData name="sindhu chakravaram" userId="05d912ccee25cae3" providerId="LiveId" clId="{D394FF37-10B5-4F2B-815B-EFB22959E522}" dt="2022-04-16T02:59:56.884" v="691" actId="931"/>
          <ac:spMkLst>
            <pc:docMk/>
            <pc:sldMk cId="1504291423" sldId="267"/>
            <ac:spMk id="3" creationId="{6706C4E2-C837-4FAB-BB47-EE752568423D}"/>
          </ac:spMkLst>
        </pc:spChg>
        <pc:picChg chg="add mod modCrop">
          <ac:chgData name="sindhu chakravaram" userId="05d912ccee25cae3" providerId="LiveId" clId="{D394FF37-10B5-4F2B-815B-EFB22959E522}" dt="2022-04-16T03:00:19.923" v="698" actId="14100"/>
          <ac:picMkLst>
            <pc:docMk/>
            <pc:sldMk cId="1504291423" sldId="267"/>
            <ac:picMk id="5" creationId="{CE440179-F3F6-4DFB-8592-5955ADC54328}"/>
          </ac:picMkLst>
        </pc:picChg>
        <pc:picChg chg="add mod">
          <ac:chgData name="sindhu chakravaram" userId="05d912ccee25cae3" providerId="LiveId" clId="{D394FF37-10B5-4F2B-815B-EFB22959E522}" dt="2022-04-16T03:03:46.287" v="750"/>
          <ac:picMkLst>
            <pc:docMk/>
            <pc:sldMk cId="1504291423" sldId="267"/>
            <ac:picMk id="6" creationId="{AFFC454D-B70B-4C34-8E5F-F21CF701FB6B}"/>
          </ac:picMkLst>
        </pc:picChg>
      </pc:sldChg>
      <pc:sldChg chg="new del">
        <pc:chgData name="sindhu chakravaram" userId="05d912ccee25cae3" providerId="LiveId" clId="{D394FF37-10B5-4F2B-815B-EFB22959E522}" dt="2022-04-16T02:53:16.845" v="662" actId="680"/>
        <pc:sldMkLst>
          <pc:docMk/>
          <pc:sldMk cId="2042079848" sldId="267"/>
        </pc:sldMkLst>
      </pc:sldChg>
      <pc:sldChg chg="addSp delSp modSp new mod addCm delCm">
        <pc:chgData name="sindhu chakravaram" userId="05d912ccee25cae3" providerId="LiveId" clId="{D394FF37-10B5-4F2B-815B-EFB22959E522}" dt="2022-04-16T03:37:49.351" v="900" actId="732"/>
        <pc:sldMkLst>
          <pc:docMk/>
          <pc:sldMk cId="4046548784" sldId="268"/>
        </pc:sldMkLst>
        <pc:spChg chg="mod">
          <ac:chgData name="sindhu chakravaram" userId="05d912ccee25cae3" providerId="LiveId" clId="{D394FF37-10B5-4F2B-815B-EFB22959E522}" dt="2022-04-16T03:01:43.181" v="723" actId="20577"/>
          <ac:spMkLst>
            <pc:docMk/>
            <pc:sldMk cId="4046548784" sldId="268"/>
            <ac:spMk id="2" creationId="{C04025CD-895A-4A7B-ACC5-E1C93A6BA724}"/>
          </ac:spMkLst>
        </pc:spChg>
        <pc:spChg chg="del">
          <ac:chgData name="sindhu chakravaram" userId="05d912ccee25cae3" providerId="LiveId" clId="{D394FF37-10B5-4F2B-815B-EFB22959E522}" dt="2022-04-16T03:01:04.029" v="700" actId="931"/>
          <ac:spMkLst>
            <pc:docMk/>
            <pc:sldMk cId="4046548784" sldId="268"/>
            <ac:spMk id="3" creationId="{26AE0D87-97DF-46F4-9061-FD36AF57770A}"/>
          </ac:spMkLst>
        </pc:spChg>
        <pc:spChg chg="add del mod">
          <ac:chgData name="sindhu chakravaram" userId="05d912ccee25cae3" providerId="LiveId" clId="{D394FF37-10B5-4F2B-815B-EFB22959E522}" dt="2022-04-16T03:01:15.975" v="704" actId="931"/>
          <ac:spMkLst>
            <pc:docMk/>
            <pc:sldMk cId="4046548784" sldId="268"/>
            <ac:spMk id="7" creationId="{E966EF1A-4252-4A27-8881-DBDEC0A9BF37}"/>
          </ac:spMkLst>
        </pc:spChg>
        <pc:picChg chg="add del mod">
          <ac:chgData name="sindhu chakravaram" userId="05d912ccee25cae3" providerId="LiveId" clId="{D394FF37-10B5-4F2B-815B-EFB22959E522}" dt="2022-04-16T03:01:07.571" v="703" actId="478"/>
          <ac:picMkLst>
            <pc:docMk/>
            <pc:sldMk cId="4046548784" sldId="268"/>
            <ac:picMk id="5" creationId="{ED12B0FE-61B1-4CD8-9EE1-7DB61B9806C8}"/>
          </ac:picMkLst>
        </pc:picChg>
        <pc:picChg chg="add mod modCrop">
          <ac:chgData name="sindhu chakravaram" userId="05d912ccee25cae3" providerId="LiveId" clId="{D394FF37-10B5-4F2B-815B-EFB22959E522}" dt="2022-04-16T03:37:49.351" v="900" actId="732"/>
          <ac:picMkLst>
            <pc:docMk/>
            <pc:sldMk cId="4046548784" sldId="268"/>
            <ac:picMk id="9" creationId="{F35DB453-E873-489D-92A3-2B417A959129}"/>
          </ac:picMkLst>
        </pc:picChg>
        <pc:picChg chg="add mod">
          <ac:chgData name="sindhu chakravaram" userId="05d912ccee25cae3" providerId="LiveId" clId="{D394FF37-10B5-4F2B-815B-EFB22959E522}" dt="2022-04-16T03:03:43.976" v="749"/>
          <ac:picMkLst>
            <pc:docMk/>
            <pc:sldMk cId="4046548784" sldId="268"/>
            <ac:picMk id="10" creationId="{B9CB038C-2481-4ED4-BD29-4E81C8932B1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9D4-1781-4105-88C3-3D10BB30014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B9F-BCAC-4849-B0E9-679821CB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7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9D4-1781-4105-88C3-3D10BB30014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B9F-BCAC-4849-B0E9-679821CB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6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9D4-1781-4105-88C3-3D10BB30014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B9F-BCAC-4849-B0E9-679821CB855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6937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9D4-1781-4105-88C3-3D10BB30014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B9F-BCAC-4849-B0E9-679821CB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90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9D4-1781-4105-88C3-3D10BB30014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B9F-BCAC-4849-B0E9-679821CB855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1097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9D4-1781-4105-88C3-3D10BB30014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B9F-BCAC-4849-B0E9-679821CB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89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9D4-1781-4105-88C3-3D10BB30014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B9F-BCAC-4849-B0E9-679821CB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03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9D4-1781-4105-88C3-3D10BB30014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B9F-BCAC-4849-B0E9-679821CB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1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9D4-1781-4105-88C3-3D10BB30014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B9F-BCAC-4849-B0E9-679821CB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9D4-1781-4105-88C3-3D10BB30014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B9F-BCAC-4849-B0E9-679821CB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5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9D4-1781-4105-88C3-3D10BB30014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B9F-BCAC-4849-B0E9-679821CB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5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9D4-1781-4105-88C3-3D10BB30014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B9F-BCAC-4849-B0E9-679821CB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9D4-1781-4105-88C3-3D10BB30014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B9F-BCAC-4849-B0E9-679821CB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9D4-1781-4105-88C3-3D10BB30014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B9F-BCAC-4849-B0E9-679821CB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0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9D4-1781-4105-88C3-3D10BB30014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B9F-BCAC-4849-B0E9-679821CB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89D4-1781-4105-88C3-3D10BB30014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B9F-BCAC-4849-B0E9-679821CB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1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989D4-1781-4105-88C3-3D10BB30014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368B9F-BCAC-4849-B0E9-679821CB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2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iadzany.blogspot.com/2014/09/morocco-launches-national-population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xhere.com/en/photo/700770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s://commons.wikimedia.org/wiki/File:Georgian_College_logo.sv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Georgian_College_logo.svg" TargetMode="Externa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Georgian_College_logo.sv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Georgian_College_logo.sv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Georgian_College_logo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atausa.io/about/ap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Georgian_College_logo.svg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atausa.io/about/ap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Georgian_College_logo.svg" TargetMode="Externa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Georgian_College_logo.sv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Georgian_College_logo.svg" TargetMode="Externa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Georgian_College_logo.svg" TargetMode="Externa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mongodb.com/v2/6253e12a1352237deade66a1#metrics/replicaSet/625521098638743470939b50/explorer/mydatabase/Sample/find" TargetMode="External"/><Relationship Id="rId5" Type="http://schemas.openxmlformats.org/officeDocument/2006/relationships/hyperlink" Target="https://commons.wikimedia.org/wiki/File:Georgian_College_logo.svg" TargetMode="Externa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Georgian_College_logo.svg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oup of people standing on a flag&#10;&#10;Description automatically generated with low confidence">
            <a:extLst>
              <a:ext uri="{FF2B5EF4-FFF2-40B4-BE49-F238E27FC236}">
                <a16:creationId xmlns:a16="http://schemas.microsoft.com/office/drawing/2014/main" id="{464AF65A-2F49-4450-891A-71354784A8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27182"/>
          <a:stretch/>
        </p:blipFill>
        <p:spPr>
          <a:xfrm>
            <a:off x="20" y="10"/>
            <a:ext cx="8120122" cy="68579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9026209-8524-4FE9-9B40-6030AA3F2A71}"/>
              </a:ext>
            </a:extLst>
          </p:cNvPr>
          <p:cNvSpPr txBox="1"/>
          <p:nvPr/>
        </p:nvSpPr>
        <p:spPr>
          <a:xfrm>
            <a:off x="643468" y="643467"/>
            <a:ext cx="6008056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cap="all" spc="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United States Census</a:t>
            </a:r>
          </a:p>
        </p:txBody>
      </p:sp>
      <p:pic>
        <p:nvPicPr>
          <p:cNvPr id="15" name="Picture 14" descr="A large crowd of people&#10;&#10;Description automatically generated with medium confidence">
            <a:extLst>
              <a:ext uri="{FF2B5EF4-FFF2-40B4-BE49-F238E27FC236}">
                <a16:creationId xmlns:a16="http://schemas.microsoft.com/office/drawing/2014/main" id="{7AA22BB0-B072-4A99-989A-CF8B4C79AA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7110" r="33227" b="2"/>
          <a:stretch/>
        </p:blipFill>
        <p:spPr>
          <a:xfrm>
            <a:off x="8120142" y="10"/>
            <a:ext cx="40599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58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00BD-992A-474C-A5A1-54793D00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Web App Home Page(Local host)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390D5F2-96D4-4341-AF9F-7FFFF1290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6130998"/>
            <a:ext cx="2602023" cy="634243"/>
          </a:xfrm>
          <a:prstGeom prst="rect">
            <a:avLst/>
          </a:prstGeom>
        </p:spPr>
      </p:pic>
      <p:pic>
        <p:nvPicPr>
          <p:cNvPr id="9" name="Content Placeholder 8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7CBDE840-BB4C-4B74-8C97-91077052D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6" r="4036" b="10096"/>
          <a:stretch/>
        </p:blipFill>
        <p:spPr>
          <a:xfrm>
            <a:off x="1127334" y="1930400"/>
            <a:ext cx="7306982" cy="3828955"/>
          </a:xfrm>
        </p:spPr>
      </p:pic>
    </p:spTree>
    <p:extLst>
      <p:ext uri="{BB962C8B-B14F-4D97-AF65-F5344CB8AC3E}">
        <p14:creationId xmlns:p14="http://schemas.microsoft.com/office/powerpoint/2010/main" val="247257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0AEF1-2CAD-40EF-8138-AC7D50131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710" y="609600"/>
            <a:ext cx="9232490" cy="1320800"/>
          </a:xfrm>
        </p:spPr>
        <p:txBody>
          <a:bodyPr/>
          <a:lstStyle/>
          <a:p>
            <a:r>
              <a:rPr lang="en-US" dirty="0"/>
              <a:t>Bar Chart to compare population over years</a:t>
            </a:r>
          </a:p>
        </p:txBody>
      </p:sp>
      <p:pic>
        <p:nvPicPr>
          <p:cNvPr id="6" name="Content Placeholder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56057BFC-69E8-4FB8-AA47-15C8D4810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2" r="10330" b="-2292"/>
          <a:stretch/>
        </p:blipFill>
        <p:spPr>
          <a:xfrm>
            <a:off x="1301011" y="1491752"/>
            <a:ext cx="6987583" cy="4375453"/>
          </a:xfr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E2B1F08-5E35-44F1-8403-7AC932DCE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6130998"/>
            <a:ext cx="2602023" cy="6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28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F4C5-5FCA-4BC1-80C6-B21531660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Gap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11D5-C5E3-4AD8-B5D9-53B7A7C8D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32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 ideal web application must be able to </a:t>
            </a:r>
          </a:p>
          <a:p>
            <a:r>
              <a:rPr lang="en-US" sz="2400" dirty="0">
                <a:solidFill>
                  <a:schemeClr val="tx1"/>
                </a:solidFill>
              </a:rPr>
              <a:t>Get a range of items </a:t>
            </a:r>
          </a:p>
          <a:p>
            <a:r>
              <a:rPr lang="en-US" sz="2400" dirty="0">
                <a:solidFill>
                  <a:schemeClr val="tx1"/>
                </a:solidFill>
              </a:rPr>
              <a:t>Get item by ID </a:t>
            </a:r>
          </a:p>
          <a:p>
            <a:r>
              <a:rPr lang="en-US" sz="2400" dirty="0">
                <a:solidFill>
                  <a:schemeClr val="tx1"/>
                </a:solidFill>
              </a:rPr>
              <a:t>Class should be able to use a URL to access the API and test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which could not be achieved.</a:t>
            </a:r>
          </a:p>
          <a:p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143E05BC-CDCA-4164-BBCA-DE9790403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6130998"/>
            <a:ext cx="2602023" cy="6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23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B728-C8D3-4EE3-9383-91653B93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4" y="264487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you!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48304E9-4BCC-47F8-A6FA-C76FF0846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6130998"/>
            <a:ext cx="2602023" cy="6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0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59F229-257C-4479-80BF-2D7370E8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848" y="727002"/>
            <a:ext cx="10058400" cy="1371600"/>
          </a:xfrm>
        </p:spPr>
        <p:txBody>
          <a:bodyPr/>
          <a:lstStyle/>
          <a:p>
            <a:r>
              <a:rPr lang="en-SG" dirty="0"/>
              <a:t>Team Members: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665836-994D-4092-988F-72EE964FB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274529"/>
              </p:ext>
            </p:extLst>
          </p:nvPr>
        </p:nvGraphicFramePr>
        <p:xfrm>
          <a:off x="869848" y="2098602"/>
          <a:ext cx="812799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958676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853742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36851495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r>
                        <a:rPr lang="en-SG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462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Bhavya </a:t>
                      </a:r>
                      <a:r>
                        <a:rPr lang="en-SG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Pichipati</a:t>
                      </a:r>
                      <a:endParaRPr lang="en-SG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200501920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Developer</a:t>
                      </a:r>
                    </a:p>
                    <a:p>
                      <a:endParaRPr lang="en-SG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02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Nihitha </a:t>
                      </a:r>
                      <a:r>
                        <a:rPr lang="en-SG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Patcha</a:t>
                      </a:r>
                      <a:endParaRPr lang="en-SG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200503298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Analyst</a:t>
                      </a:r>
                    </a:p>
                    <a:p>
                      <a:endParaRPr lang="en-SG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8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Sindhu Chakravaram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200507049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Business Analyst</a:t>
                      </a:r>
                    </a:p>
                    <a:p>
                      <a:endParaRPr lang="en-SG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299763"/>
                  </a:ext>
                </a:extLst>
              </a:tr>
            </a:tbl>
          </a:graphicData>
        </a:graphic>
      </p:graphicFrame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0EF40AC-9DDE-4568-A54D-30763EA5A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6130998"/>
            <a:ext cx="2602023" cy="6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6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0B13CC-3826-47E2-91B0-5E7D7D872451}"/>
              </a:ext>
            </a:extLst>
          </p:cNvPr>
          <p:cNvSpPr txBox="1"/>
          <p:nvPr/>
        </p:nvSpPr>
        <p:spPr>
          <a:xfrm>
            <a:off x="609600" y="580571"/>
            <a:ext cx="9390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Project</a:t>
            </a:r>
            <a:r>
              <a:rPr lang="en-US" sz="3200" dirty="0"/>
              <a:t> </a:t>
            </a: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4DD50-C62E-4AE2-BABF-FF23CB0F632F}"/>
              </a:ext>
            </a:extLst>
          </p:cNvPr>
          <p:cNvSpPr txBox="1"/>
          <p:nvPr/>
        </p:nvSpPr>
        <p:spPr>
          <a:xfrm>
            <a:off x="609600" y="1611086"/>
            <a:ext cx="9390743" cy="453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Developed a Web Application for US Census showcasing population numbers which fetches data every 24 hours from </a:t>
            </a:r>
            <a:r>
              <a:rPr lang="en-US" sz="2400" dirty="0">
                <a:hlinkClick r:id="rId2"/>
              </a:rPr>
              <a:t>https://datausa.io/about/api/</a:t>
            </a:r>
            <a:r>
              <a:rPr lang="en-US" sz="2400" dirty="0"/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Use of Python for Back-End Developing and JavaScript and CSS for Front-End Developing.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Mongo Client used for MongoDB live database.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Used Flask as the web framework.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3414732-BAC4-4D89-8471-85FDD5386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6130998"/>
            <a:ext cx="2602023" cy="6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8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2F7E-DBC8-47E3-89D3-EDA13CA8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20" y="174172"/>
            <a:ext cx="9003695" cy="1320800"/>
          </a:xfrm>
        </p:spPr>
        <p:txBody>
          <a:bodyPr/>
          <a:lstStyle/>
          <a:p>
            <a:r>
              <a:rPr lang="en-US" dirty="0"/>
              <a:t>Steps followed to create a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8A5EA-8B7D-43A2-96A0-4150D2B93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130074"/>
            <a:ext cx="10077753" cy="335484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9600" dirty="0">
                <a:solidFill>
                  <a:schemeClr val="tx1"/>
                </a:solidFill>
              </a:rPr>
              <a:t>Using </a:t>
            </a:r>
            <a:r>
              <a:rPr lang="en-US" sz="9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https://datausa.io/about/api/</a:t>
            </a:r>
            <a:r>
              <a:rPr lang="en-US" sz="9600" dirty="0">
                <a:solidFill>
                  <a:schemeClr val="tx1"/>
                </a:solidFill>
              </a:rPr>
              <a:t> data which deals with US census.</a:t>
            </a:r>
          </a:p>
          <a:p>
            <a:pPr>
              <a:lnSpc>
                <a:spcPct val="120000"/>
              </a:lnSpc>
            </a:pPr>
            <a:r>
              <a:rPr lang="en-US" sz="9600" dirty="0">
                <a:solidFill>
                  <a:schemeClr val="tx1"/>
                </a:solidFill>
              </a:rPr>
              <a:t>Retrieved data is then stored in MongoDB.</a:t>
            </a:r>
          </a:p>
          <a:p>
            <a:pPr>
              <a:lnSpc>
                <a:spcPct val="120000"/>
              </a:lnSpc>
            </a:pPr>
            <a:r>
              <a:rPr lang="en-US" sz="9600" dirty="0">
                <a:solidFill>
                  <a:schemeClr val="tx1"/>
                </a:solidFill>
              </a:rPr>
              <a:t>The data stored is then used to analyze and create visualizations using </a:t>
            </a:r>
            <a:r>
              <a:rPr lang="en-US" sz="9600" dirty="0" err="1">
                <a:solidFill>
                  <a:schemeClr val="tx1"/>
                </a:solidFill>
              </a:rPr>
              <a:t>GoogleCharts</a:t>
            </a:r>
            <a:endParaRPr lang="en-US" sz="96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9600" dirty="0">
                <a:solidFill>
                  <a:schemeClr val="tx1"/>
                </a:solidFill>
              </a:rPr>
              <a:t>A pseudo code is implemented in python to fetch data every 24 hours and store in database</a:t>
            </a:r>
          </a:p>
          <a:p>
            <a:pPr>
              <a:lnSpc>
                <a:spcPct val="120000"/>
              </a:lnSpc>
            </a:pPr>
            <a:r>
              <a:rPr lang="en-US" sz="9600" dirty="0">
                <a:solidFill>
                  <a:schemeClr val="tx1"/>
                </a:solidFill>
              </a:rPr>
              <a:t> Tried to host Web application on Heroku to be made available for everyone.</a:t>
            </a:r>
          </a:p>
          <a:p>
            <a:pPr>
              <a:lnSpc>
                <a:spcPct val="120000"/>
              </a:lnSpc>
            </a:pPr>
            <a:r>
              <a:rPr lang="en-US" sz="9600" dirty="0">
                <a:solidFill>
                  <a:schemeClr val="tx1"/>
                </a:solidFill>
              </a:rPr>
              <a:t>Nav bar is implemented for easier navigation and select different graphs.</a:t>
            </a:r>
            <a:endParaRPr lang="en-SG" sz="96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3170F-4619-4130-8F46-2B9EB736D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6130998"/>
            <a:ext cx="2602023" cy="6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9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4600B-EFB1-4D4A-BE23-EB697AE1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FCE5-88F0-409F-B25B-80A5FA93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Python and Flask - To fetch data from API</a:t>
            </a:r>
          </a:p>
          <a:p>
            <a:r>
              <a:rPr lang="en-US" sz="2400" dirty="0">
                <a:solidFill>
                  <a:schemeClr val="tx1"/>
                </a:solidFill>
              </a:rPr>
              <a:t>MongoDB - To store the data fetched from API</a:t>
            </a:r>
          </a:p>
          <a:p>
            <a:r>
              <a:rPr lang="en-US" sz="2400" dirty="0">
                <a:solidFill>
                  <a:schemeClr val="tx1"/>
                </a:solidFill>
              </a:rPr>
              <a:t>Google Charts - To display visualizations of the data and do analysis</a:t>
            </a:r>
          </a:p>
          <a:p>
            <a:r>
              <a:rPr lang="en-US" sz="2400" dirty="0">
                <a:solidFill>
                  <a:schemeClr val="tx1"/>
                </a:solidFill>
              </a:rPr>
              <a:t>Heroku - To deploy the website on live server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5D3F4D2-E6EA-4514-9849-243050533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6130998"/>
            <a:ext cx="2602023" cy="6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47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25CD-895A-4A7B-ACC5-E1C93A6B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Link for our Project</a:t>
            </a:r>
          </a:p>
        </p:txBody>
      </p:sp>
      <p:pic>
        <p:nvPicPr>
          <p:cNvPr id="9" name="Content Placeholder 8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F35DB453-E873-489D-92A3-2B417A959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2" r="4036" b="10096"/>
          <a:stretch/>
        </p:blipFill>
        <p:spPr>
          <a:xfrm>
            <a:off x="1127334" y="2191657"/>
            <a:ext cx="7306982" cy="3567698"/>
          </a:xfr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CB038C-2481-4ED4-BD29-4E81C8932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6130998"/>
            <a:ext cx="2602023" cy="6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48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A91D-F340-4187-BFB6-545ED074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From 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50B938-D485-479D-8A09-99B0D8817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58"/>
          <a:stretch/>
        </p:blipFill>
        <p:spPr>
          <a:xfrm>
            <a:off x="0" y="2117604"/>
            <a:ext cx="9922802" cy="2300748"/>
          </a:xfr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DB55AF8-60D3-4EFA-8A0A-1E6DB464B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6130998"/>
            <a:ext cx="2602023" cy="6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7EC4-4774-40EA-A97F-9DED025C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Atlas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A62BE2-840B-4F9B-975A-E680D972B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64083"/>
            <a:ext cx="8596312" cy="3668530"/>
          </a:xfr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5120C91-B0A6-4AF9-80F9-C0883B369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6130998"/>
            <a:ext cx="2602023" cy="634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FA929C-200E-4031-81E6-3833E1B05A47}"/>
              </a:ext>
            </a:extLst>
          </p:cNvPr>
          <p:cNvSpPr txBox="1"/>
          <p:nvPr/>
        </p:nvSpPr>
        <p:spPr>
          <a:xfrm>
            <a:off x="677334" y="1419367"/>
            <a:ext cx="8596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https://cloud.mongodb.com/v2/6253e12a1352237deade66a1#metrics/replicaSet/625521098638743470939b50/explorer/mydatabase/Sample/find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967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7EF3-C29F-499C-B130-066963BB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Web App(Local host)</a:t>
            </a:r>
          </a:p>
        </p:txBody>
      </p: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CE440179-F3F6-4DFB-8592-5955ADC54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1" r="2635" b="8616"/>
          <a:stretch/>
        </p:blipFill>
        <p:spPr>
          <a:xfrm>
            <a:off x="763125" y="1930401"/>
            <a:ext cx="8510877" cy="4297092"/>
          </a:xfr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FFC454D-B70B-4C34-8E5F-F21CF701F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6130998"/>
            <a:ext cx="2602023" cy="6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914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244</TotalTime>
  <Words>313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PowerPoint Presentation</vt:lpstr>
      <vt:lpstr>Team Members:</vt:lpstr>
      <vt:lpstr>PowerPoint Presentation</vt:lpstr>
      <vt:lpstr>Steps followed to create a web application</vt:lpstr>
      <vt:lpstr>Tools Used:</vt:lpstr>
      <vt:lpstr>Live Link for our Project</vt:lpstr>
      <vt:lpstr>Data From API</vt:lpstr>
      <vt:lpstr>MongoDB Atlas</vt:lpstr>
      <vt:lpstr>Flask Web App(Local host)</vt:lpstr>
      <vt:lpstr>Flask Web App Home Page(Local host)</vt:lpstr>
      <vt:lpstr>Bar Chart to compare population over years</vt:lpstr>
      <vt:lpstr>Fit Gap Analysis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sindhu chakravaram</dc:creator>
  <cp:lastModifiedBy>nihitha patcha</cp:lastModifiedBy>
  <cp:revision>6</cp:revision>
  <dcterms:created xsi:type="dcterms:W3CDTF">2022-04-16T00:43:39Z</dcterms:created>
  <dcterms:modified xsi:type="dcterms:W3CDTF">2022-04-16T05:05:04Z</dcterms:modified>
</cp:coreProperties>
</file>