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7" r:id="rId7"/>
    <p:sldId id="268" r:id="rId8"/>
    <p:sldId id="270" r:id="rId9"/>
    <p:sldId id="288" r:id="rId10"/>
    <p:sldId id="289" r:id="rId11"/>
    <p:sldId id="271" r:id="rId12"/>
    <p:sldId id="278" r:id="rId13"/>
    <p:sldId id="272" r:id="rId14"/>
    <p:sldId id="290" r:id="rId15"/>
    <p:sldId id="291" r:id="rId16"/>
    <p:sldId id="292" r:id="rId17"/>
    <p:sldId id="293" r:id="rId18"/>
    <p:sldId id="29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245745"/>
            <a:ext cx="10942955" cy="1324610"/>
          </a:xfrm>
        </p:spPr>
        <p:txBody>
          <a:bodyPr/>
          <a:lstStyle/>
          <a:p>
            <a:r>
              <a:rPr lang="en-IN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Online Banking</a:t>
            </a:r>
            <a:endParaRPr lang="en-IN" alt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9045" y="3882390"/>
            <a:ext cx="4351020" cy="2448560"/>
          </a:xfrm>
        </p:spPr>
        <p:txBody>
          <a:bodyPr/>
          <a:lstStyle/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Nihitha Mahadas</a:t>
            </a:r>
            <a:endParaRPr lang="en-I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(51897511)</a:t>
            </a:r>
            <a:endParaRPr lang="en-I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/>
          </a:p>
        </p:txBody>
      </p:sp>
      <p:pic>
        <p:nvPicPr>
          <p:cNvPr id="5" name="Content Placeholder 4" descr="Screenshot (58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2965" y="420370"/>
            <a:ext cx="10404475" cy="614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/>
          </a:p>
        </p:txBody>
      </p:sp>
      <p:pic>
        <p:nvPicPr>
          <p:cNvPr id="5" name="Content Placeholder 4" descr="Screenshot (58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890" y="772795"/>
            <a:ext cx="10391775" cy="5838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 altLang="en-US"/>
          </a:p>
        </p:txBody>
      </p:sp>
      <p:pic>
        <p:nvPicPr>
          <p:cNvPr id="5" name="Content Placeholder 4" descr="Screenshot (58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1695" y="586105"/>
            <a:ext cx="10210165" cy="6130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59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4435" y="773430"/>
            <a:ext cx="9801860" cy="57765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59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9025" y="395605"/>
            <a:ext cx="9892030" cy="59429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Screenshot (59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8870" y="510540"/>
            <a:ext cx="9847580" cy="5949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59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59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910" y="1174750"/>
            <a:ext cx="88049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han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4850" y="1876425"/>
            <a:ext cx="8129905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Contents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Font typeface="Wingdings" panose="05000000000000000000" charset="0"/>
              <a:buChar char="Ø"/>
            </a:pPr>
            <a:r>
              <a:rPr lang="en-US"/>
              <a:t>Introduction</a:t>
            </a: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IN" altLang="en-US"/>
              <a:t>Scope</a:t>
            </a: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IN" altLang="en-US"/>
              <a:t>Technology Used</a:t>
            </a: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IN" altLang="en-US"/>
              <a:t>Outputs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Introduction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>
              <a:buFont typeface="Wingdings" panose="05000000000000000000" charset="0"/>
              <a:buChar char="Ø"/>
            </a:pPr>
            <a:r>
              <a:rPr lang="en-US"/>
              <a:t>Online banking, also known as internet banking or web banking, is an electronic payment system that enables customers of a bank or other financial institution to conduct a range of financial transactions through the financial institution's website.</a:t>
            </a:r>
            <a:endParaRPr lang="en-US"/>
          </a:p>
          <a:p>
            <a:pPr algn="just">
              <a:buFont typeface="Wingdings" panose="05000000000000000000" charset="0"/>
              <a:buChar char="Ø"/>
            </a:pPr>
            <a:r>
              <a:rPr lang="en-IN" altLang="en-US"/>
              <a:t>Online banking offers customers almost every service traditionally available through a local branch including deposits, transfers, and online bill payments. </a:t>
            </a:r>
            <a:endParaRPr lang="en-IN" altLang="en-US"/>
          </a:p>
          <a:p>
            <a:pPr algn="just">
              <a:buFont typeface="Wingdings" panose="05000000000000000000" charset="0"/>
              <a:buChar char="Ø"/>
            </a:pPr>
            <a:r>
              <a:rPr lang="en-IN" altLang="en-US"/>
              <a:t>Virtually every banking institution has some form of online banking, available both on desktop versions and through mobile apps.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Scope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Actions:</a:t>
            </a:r>
            <a:endParaRPr lang="en-IN" altLang="en-US"/>
          </a:p>
          <a:p>
            <a:pPr marL="514350" indent="-514350" algn="l">
              <a:buAutoNum type="arabicPeriod"/>
            </a:pPr>
            <a:r>
              <a:rPr lang="en-IN" altLang="en-US" sz="2400"/>
              <a:t>Login:</a:t>
            </a:r>
            <a:endParaRPr lang="en-IN" altLang="en-US" sz="2400"/>
          </a:p>
          <a:p>
            <a:pPr marL="514350" indent="-514350" algn="l">
              <a:buAutoNum type="arabicPeriod"/>
            </a:pPr>
            <a:r>
              <a:rPr lang="en-IN" altLang="en-US" sz="2400"/>
              <a:t>AddUser</a:t>
            </a:r>
            <a:endParaRPr lang="en-IN" altLang="en-US" sz="2400"/>
          </a:p>
          <a:p>
            <a:pPr marL="514350" indent="-514350" algn="l">
              <a:buAutoNum type="arabicPeriod"/>
            </a:pPr>
            <a:r>
              <a:rPr lang="en-IN" altLang="en-US" sz="2400"/>
              <a:t> Deposit:</a:t>
            </a:r>
            <a:endParaRPr lang="en-IN" altLang="en-US" sz="2400"/>
          </a:p>
          <a:p>
            <a:pPr marL="514350" indent="-514350" algn="l">
              <a:buAutoNum type="arabicPeriod"/>
            </a:pPr>
            <a:r>
              <a:rPr lang="en-IN" altLang="en-US" sz="2400"/>
              <a:t>Withdraw</a:t>
            </a:r>
            <a:endParaRPr lang="en-IN" altLang="en-US" sz="2400"/>
          </a:p>
          <a:p>
            <a:pPr marL="514350" indent="-514350" algn="l">
              <a:buAutoNum type="arabicPeriod"/>
            </a:pPr>
            <a:r>
              <a:rPr lang="en-IN" altLang="en-US" sz="2400"/>
              <a:t> Fund Transfer</a:t>
            </a:r>
            <a:endParaRPr lang="en-IN" altLang="en-US" sz="2400"/>
          </a:p>
          <a:p>
            <a:pPr marL="514350" indent="-514350" algn="l">
              <a:buAutoNum type="arabicPeriod"/>
            </a:pPr>
            <a:r>
              <a:rPr lang="en-IN" altLang="en-US" sz="2400"/>
              <a:t>AddAccount</a:t>
            </a:r>
            <a:endParaRPr lang="en-IN" altLang="en-US" sz="2400"/>
          </a:p>
          <a:p>
            <a:pPr marL="514350" indent="-514350" algn="l">
              <a:buAutoNum type="arabicPeriod"/>
            </a:pPr>
            <a:r>
              <a:rPr lang="en-IN" altLang="en-US" sz="2400"/>
              <a:t>ShowAllAccounts</a:t>
            </a:r>
            <a:endParaRPr lang="en-IN" altLang="en-US" sz="2400"/>
          </a:p>
          <a:p>
            <a:pPr marL="514350" indent="-514350" algn="l">
              <a:buAutoNum type="arabicPeriod"/>
            </a:pPr>
            <a:r>
              <a:rPr lang="en-IN" altLang="en-US" sz="2400"/>
              <a:t> ShowAllUsers</a:t>
            </a:r>
            <a:endParaRPr lang="en-IN" altLang="en-US" sz="2400"/>
          </a:p>
          <a:p>
            <a:pPr marL="514350" indent="-514350" algn="l">
              <a:buAutoNum type="arabicPeriod"/>
            </a:pPr>
            <a:r>
              <a:rPr lang="en-IN" altLang="en-US" sz="2400"/>
              <a:t> UpdateAccount/UpdateUser</a:t>
            </a:r>
            <a:endParaRPr lang="en-I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Validations:</a:t>
            </a:r>
            <a:endParaRPr lang="en-US"/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Account number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Withdraw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>
                <a:sym typeface="+mn-ea"/>
              </a:rPr>
              <a:t>Fund Transfer</a:t>
            </a:r>
            <a:endParaRPr lang="en-US" sz="2400"/>
          </a:p>
          <a:p>
            <a:r>
              <a:rPr lang="en-US"/>
              <a:t>Updating User/Account: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While updating user/account only specific data can be updated. The data are Address,</a:t>
            </a:r>
            <a:endParaRPr lang="en-US" sz="2400"/>
          </a:p>
          <a:p>
            <a:pPr>
              <a:buFont typeface="Wingdings" panose="05000000000000000000" charset="0"/>
              <a:buChar char="Ø"/>
            </a:pPr>
            <a:r>
              <a:rPr lang="en-US" sz="2400"/>
              <a:t>Phone and Email.</a:t>
            </a:r>
            <a:endParaRPr lang="en-US" sz="2400"/>
          </a:p>
          <a:p>
            <a:pPr>
              <a:buAutoNum type="arabicPeriod"/>
            </a:pPr>
            <a:r>
              <a:rPr lang="en-US" sz="2400"/>
              <a:t> Aadhar card and Pan card cannot be updated for an user/account.</a:t>
            </a: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 The type of user can also be changed by the admin</a:t>
            </a:r>
            <a:r>
              <a:rPr lang="en-IN" altLang="en-US" sz="2400"/>
              <a:t>.</a:t>
            </a:r>
            <a:endParaRPr lang="en-I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Technology used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Java </a:t>
            </a:r>
            <a:endParaRPr lang="en-IN" altLang="en-US"/>
          </a:p>
          <a:p>
            <a:r>
              <a:rPr lang="en-IN" altLang="en-US"/>
              <a:t>Html,CSS </a:t>
            </a:r>
            <a:endParaRPr lang="en-IN" altLang="en-US"/>
          </a:p>
          <a:p>
            <a:r>
              <a:rPr lang="en-IN" altLang="en-US"/>
              <a:t>JSP</a:t>
            </a:r>
            <a:endParaRPr lang="en-IN" altLang="en-US"/>
          </a:p>
          <a:p>
            <a:r>
              <a:rPr lang="en-IN" altLang="en-US"/>
              <a:t>MySQL</a:t>
            </a:r>
            <a:endParaRPr lang="en-IN" altLang="en-US"/>
          </a:p>
          <a:p>
            <a:r>
              <a:rPr lang="en-IN" altLang="en-US"/>
              <a:t>Javascript</a:t>
            </a:r>
            <a:endParaRPr lang="en-IN" altLang="en-US"/>
          </a:p>
          <a:p>
            <a:r>
              <a:rPr lang="en-IN" altLang="en-US"/>
              <a:t>Hibernet</a:t>
            </a:r>
            <a:endParaRPr lang="en-IN" altLang="en-US"/>
          </a:p>
          <a:p>
            <a:r>
              <a:rPr lang="en-IN" altLang="en-US"/>
              <a:t>Spring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Outputs:</a:t>
            </a:r>
            <a:endParaRPr lang="en-IN" altLang="en-US"/>
          </a:p>
        </p:txBody>
      </p:sp>
      <p:pic>
        <p:nvPicPr>
          <p:cNvPr id="5" name="Content Placeholder 4" descr="Screenshot (59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615" y="773430"/>
            <a:ext cx="11233785" cy="5988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(59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575" y="774065"/>
            <a:ext cx="11172190" cy="5942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Online Banking Homepage</a:t>
            </a:r>
            <a:endParaRPr lang="en-IN" altLang="en-US"/>
          </a:p>
        </p:txBody>
      </p:sp>
      <p:pic>
        <p:nvPicPr>
          <p:cNvPr id="4" name="Content Placeholder 3" descr="Screenshot (585)"/>
          <p:cNvPicPr>
            <a:picLocks noChangeAspect="1"/>
          </p:cNvPicPr>
          <p:nvPr>
            <p:ph idx="1"/>
          </p:nvPr>
        </p:nvPicPr>
        <p:blipFill>
          <a:blip r:embed="rId1"/>
          <a:srcRect l="25040" t="13321" r="7695" b="33859"/>
          <a:stretch>
            <a:fillRect/>
          </a:stretch>
        </p:blipFill>
        <p:spPr>
          <a:xfrm>
            <a:off x="1284605" y="1870710"/>
            <a:ext cx="9442450" cy="4408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Presentation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Wingdings</vt:lpstr>
      <vt:lpstr>Arial</vt:lpstr>
      <vt:lpstr>Microsoft YaHei</vt:lpstr>
      <vt:lpstr>Arial Unicode MS</vt:lpstr>
      <vt:lpstr>Calibri</vt:lpstr>
      <vt:lpstr>Blue Waves</vt:lpstr>
      <vt:lpstr>Home Rental System</vt:lpstr>
      <vt:lpstr>Contents </vt:lpstr>
      <vt:lpstr>Introduction </vt:lpstr>
      <vt:lpstr>Project Motive </vt:lpstr>
      <vt:lpstr>PowerPoint 演示文稿</vt:lpstr>
      <vt:lpstr>Technology used</vt:lpstr>
      <vt:lpstr>Menu Page</vt:lpstr>
      <vt:lpstr>PowerPoint 演示文稿</vt:lpstr>
      <vt:lpstr>PowerPoint 演示文稿</vt:lpstr>
      <vt:lpstr>Admin Login</vt:lpstr>
      <vt:lpstr>Sign in Page</vt:lpstr>
      <vt:lpstr>New User Registration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</cp:lastModifiedBy>
  <cp:revision>22</cp:revision>
  <dcterms:created xsi:type="dcterms:W3CDTF">2020-12-09T15:17:00Z</dcterms:created>
  <dcterms:modified xsi:type="dcterms:W3CDTF">2020-12-21T03:24:15Z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