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Inconsolata"/>
      <p:regular r:id="rId15"/>
      <p:bold r:id="rId16"/>
    </p:embeddedFont>
    <p:embeddedFont>
      <p:font typeface="Inconsolata Medium"/>
      <p:regular r:id="rId17"/>
      <p:bold r:id="rId18"/>
    </p:embeddedFont>
    <p:embeddedFont>
      <p:font typeface="Barlow"/>
      <p:regular r:id="rId19"/>
      <p:bold r:id="rId20"/>
      <p:italic r:id="rId21"/>
      <p:boldItalic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22" Type="http://schemas.openxmlformats.org/officeDocument/2006/relationships/font" Target="fonts/Barlow-boldItalic.fntdata"/><Relationship Id="rId21" Type="http://schemas.openxmlformats.org/officeDocument/2006/relationships/font" Target="fonts/Barlow-italic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Inconsolata-regular.fntdata"/><Relationship Id="rId14" Type="http://schemas.openxmlformats.org/officeDocument/2006/relationships/slide" Target="slides/slide10.xml"/><Relationship Id="rId17" Type="http://schemas.openxmlformats.org/officeDocument/2006/relationships/font" Target="fonts/InconsolataMedium-regular.fntdata"/><Relationship Id="rId16" Type="http://schemas.openxmlformats.org/officeDocument/2006/relationships/font" Target="fonts/Inconsolata-bold.fntdata"/><Relationship Id="rId19" Type="http://schemas.openxmlformats.org/officeDocument/2006/relationships/font" Target="fonts/Barlow-regular.fntdata"/><Relationship Id="rId18" Type="http://schemas.openxmlformats.org/officeDocument/2006/relationships/font" Target="fonts/Inconsolata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dfb86472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dfb86472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ef56894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ef56894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00020f10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00020f10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4dda1946d_6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4dda1946d_6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ef56894d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ef56894d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5ef56894d8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5ef56894d8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5efc75cb8f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5efc75cb8f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4dda194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4dda194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1925" y="717275"/>
            <a:ext cx="4861500" cy="24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1925" y="3627675"/>
            <a:ext cx="23691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hasCustomPrompt="1" type="title"/>
          </p:nvPr>
        </p:nvSpPr>
        <p:spPr>
          <a:xfrm>
            <a:off x="3700075" y="1755063"/>
            <a:ext cx="4730700" cy="11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3700075" y="2891337"/>
            <a:ext cx="4730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720000" y="2251101"/>
            <a:ext cx="24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subTitle"/>
          </p:nvPr>
        </p:nvSpPr>
        <p:spPr>
          <a:xfrm>
            <a:off x="3360325" y="2251101"/>
            <a:ext cx="24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subTitle"/>
          </p:nvPr>
        </p:nvSpPr>
        <p:spPr>
          <a:xfrm>
            <a:off x="720000" y="3984285"/>
            <a:ext cx="24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4" type="subTitle"/>
          </p:nvPr>
        </p:nvSpPr>
        <p:spPr>
          <a:xfrm>
            <a:off x="3360325" y="3984284"/>
            <a:ext cx="24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5" type="subTitle"/>
          </p:nvPr>
        </p:nvSpPr>
        <p:spPr>
          <a:xfrm>
            <a:off x="6000650" y="2251101"/>
            <a:ext cx="24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6" type="subTitle"/>
          </p:nvPr>
        </p:nvSpPr>
        <p:spPr>
          <a:xfrm>
            <a:off x="6000650" y="3984284"/>
            <a:ext cx="24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7" type="title"/>
          </p:nvPr>
        </p:nvSpPr>
        <p:spPr>
          <a:xfrm>
            <a:off x="2202728" y="129773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hasCustomPrompt="1" idx="8" type="title"/>
          </p:nvPr>
        </p:nvSpPr>
        <p:spPr>
          <a:xfrm>
            <a:off x="2202728" y="303032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9" type="title"/>
          </p:nvPr>
        </p:nvSpPr>
        <p:spPr>
          <a:xfrm>
            <a:off x="4901999" y="129773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hasCustomPrompt="1" idx="13" type="title"/>
          </p:nvPr>
        </p:nvSpPr>
        <p:spPr>
          <a:xfrm>
            <a:off x="4901999" y="303032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14" type="title"/>
          </p:nvPr>
        </p:nvSpPr>
        <p:spPr>
          <a:xfrm>
            <a:off x="7601277" y="129773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15" type="title"/>
          </p:nvPr>
        </p:nvSpPr>
        <p:spPr>
          <a:xfrm>
            <a:off x="7601277" y="303032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6" type="subTitle"/>
          </p:nvPr>
        </p:nvSpPr>
        <p:spPr>
          <a:xfrm>
            <a:off x="720000" y="1898310"/>
            <a:ext cx="2423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7" type="subTitle"/>
          </p:nvPr>
        </p:nvSpPr>
        <p:spPr>
          <a:xfrm>
            <a:off x="3360325" y="1898310"/>
            <a:ext cx="2423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8" type="subTitle"/>
          </p:nvPr>
        </p:nvSpPr>
        <p:spPr>
          <a:xfrm>
            <a:off x="6000650" y="1898310"/>
            <a:ext cx="2423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9" type="subTitle"/>
          </p:nvPr>
        </p:nvSpPr>
        <p:spPr>
          <a:xfrm>
            <a:off x="720000" y="3630976"/>
            <a:ext cx="2423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20" type="subTitle"/>
          </p:nvPr>
        </p:nvSpPr>
        <p:spPr>
          <a:xfrm>
            <a:off x="3360325" y="3630975"/>
            <a:ext cx="2423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1" type="subTitle"/>
          </p:nvPr>
        </p:nvSpPr>
        <p:spPr>
          <a:xfrm>
            <a:off x="6000650" y="3630975"/>
            <a:ext cx="2423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03470" y="2475725"/>
            <a:ext cx="3927300" cy="8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4"/>
          <p:cNvSpPr txBox="1"/>
          <p:nvPr>
            <p:ph hasCustomPrompt="1" idx="2" type="title"/>
          </p:nvPr>
        </p:nvSpPr>
        <p:spPr>
          <a:xfrm>
            <a:off x="7047497" y="1388050"/>
            <a:ext cx="1176600" cy="65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4503470" y="3416400"/>
            <a:ext cx="39273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13225" y="2940000"/>
            <a:ext cx="4221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713225" y="571500"/>
            <a:ext cx="4221300" cy="21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13225" y="1163925"/>
            <a:ext cx="3768300" cy="17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713225" y="2992875"/>
            <a:ext cx="3768300" cy="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4912625" y="768175"/>
            <a:ext cx="2994900" cy="3783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13226" y="724825"/>
            <a:ext cx="2681100" cy="118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713226" y="2134825"/>
            <a:ext cx="2681100" cy="121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5749550" y="1781950"/>
            <a:ext cx="2681100" cy="11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5749675" y="3191950"/>
            <a:ext cx="26811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713226" y="1791625"/>
            <a:ext cx="2681100" cy="118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713226" y="3201625"/>
            <a:ext cx="2681100" cy="121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720000" y="1150975"/>
            <a:ext cx="7704000" cy="146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85275" y="2475750"/>
            <a:ext cx="4146900" cy="8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901975" y="1388013"/>
            <a:ext cx="1176600" cy="65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85275" y="3416425"/>
            <a:ext cx="4146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4584725" y="3057025"/>
            <a:ext cx="26400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subTitle"/>
          </p:nvPr>
        </p:nvSpPr>
        <p:spPr>
          <a:xfrm>
            <a:off x="713225" y="3057025"/>
            <a:ext cx="26400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subTitle"/>
          </p:nvPr>
        </p:nvSpPr>
        <p:spPr>
          <a:xfrm>
            <a:off x="713236" y="260861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4" type="subTitle"/>
          </p:nvPr>
        </p:nvSpPr>
        <p:spPr>
          <a:xfrm>
            <a:off x="4584739" y="260861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subTitle"/>
          </p:nvPr>
        </p:nvSpPr>
        <p:spPr>
          <a:xfrm>
            <a:off x="4573503" y="2367141"/>
            <a:ext cx="32541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subTitle"/>
          </p:nvPr>
        </p:nvSpPr>
        <p:spPr>
          <a:xfrm>
            <a:off x="713225" y="2367141"/>
            <a:ext cx="32541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4683609" y="1475725"/>
            <a:ext cx="37404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subTitle"/>
          </p:nvPr>
        </p:nvSpPr>
        <p:spPr>
          <a:xfrm>
            <a:off x="720000" y="1475725"/>
            <a:ext cx="37404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subTitle"/>
          </p:nvPr>
        </p:nvSpPr>
        <p:spPr>
          <a:xfrm>
            <a:off x="713225" y="3058924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subTitle"/>
          </p:nvPr>
        </p:nvSpPr>
        <p:spPr>
          <a:xfrm>
            <a:off x="3484347" y="3058924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3" type="subTitle"/>
          </p:nvPr>
        </p:nvSpPr>
        <p:spPr>
          <a:xfrm>
            <a:off x="6255475" y="3058924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4" type="subTitle"/>
          </p:nvPr>
        </p:nvSpPr>
        <p:spPr>
          <a:xfrm>
            <a:off x="713225" y="2589856"/>
            <a:ext cx="217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5" type="subTitle"/>
          </p:nvPr>
        </p:nvSpPr>
        <p:spPr>
          <a:xfrm>
            <a:off x="3484347" y="2589856"/>
            <a:ext cx="217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6" type="subTitle"/>
          </p:nvPr>
        </p:nvSpPr>
        <p:spPr>
          <a:xfrm>
            <a:off x="6255475" y="2589856"/>
            <a:ext cx="217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1783068" y="19953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2" type="subTitle"/>
          </p:nvPr>
        </p:nvSpPr>
        <p:spPr>
          <a:xfrm>
            <a:off x="5627821" y="19953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3" type="subTitle"/>
          </p:nvPr>
        </p:nvSpPr>
        <p:spPr>
          <a:xfrm>
            <a:off x="1783068" y="36381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4" type="subTitle"/>
          </p:nvPr>
        </p:nvSpPr>
        <p:spPr>
          <a:xfrm>
            <a:off x="5627821" y="36381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5" type="subTitle"/>
          </p:nvPr>
        </p:nvSpPr>
        <p:spPr>
          <a:xfrm>
            <a:off x="1783068" y="1586474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6" type="subTitle"/>
          </p:nvPr>
        </p:nvSpPr>
        <p:spPr>
          <a:xfrm>
            <a:off x="1783068" y="3229449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7" type="subTitle"/>
          </p:nvPr>
        </p:nvSpPr>
        <p:spPr>
          <a:xfrm>
            <a:off x="5627818" y="1586474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8" type="subTitle"/>
          </p:nvPr>
        </p:nvSpPr>
        <p:spPr>
          <a:xfrm>
            <a:off x="5627818" y="3229449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subTitle"/>
          </p:nvPr>
        </p:nvSpPr>
        <p:spPr>
          <a:xfrm>
            <a:off x="713225" y="2149200"/>
            <a:ext cx="19860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2" type="subTitle"/>
          </p:nvPr>
        </p:nvSpPr>
        <p:spPr>
          <a:xfrm>
            <a:off x="3579000" y="2149200"/>
            <a:ext cx="19860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3" type="subTitle"/>
          </p:nvPr>
        </p:nvSpPr>
        <p:spPr>
          <a:xfrm>
            <a:off x="713225" y="3593400"/>
            <a:ext cx="19860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4" type="subTitle"/>
          </p:nvPr>
        </p:nvSpPr>
        <p:spPr>
          <a:xfrm>
            <a:off x="3579000" y="3593400"/>
            <a:ext cx="19860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5" type="subTitle"/>
          </p:nvPr>
        </p:nvSpPr>
        <p:spPr>
          <a:xfrm>
            <a:off x="6444773" y="2149200"/>
            <a:ext cx="19860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6" type="subTitle"/>
          </p:nvPr>
        </p:nvSpPr>
        <p:spPr>
          <a:xfrm>
            <a:off x="713225" y="1760675"/>
            <a:ext cx="19860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7" type="subTitle"/>
          </p:nvPr>
        </p:nvSpPr>
        <p:spPr>
          <a:xfrm>
            <a:off x="3579000" y="1760675"/>
            <a:ext cx="19860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idx="8" type="subTitle"/>
          </p:nvPr>
        </p:nvSpPr>
        <p:spPr>
          <a:xfrm>
            <a:off x="6444773" y="1760675"/>
            <a:ext cx="19860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9" type="subTitle"/>
          </p:nvPr>
        </p:nvSpPr>
        <p:spPr>
          <a:xfrm>
            <a:off x="713225" y="3204850"/>
            <a:ext cx="19860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3" type="subTitle"/>
          </p:nvPr>
        </p:nvSpPr>
        <p:spPr>
          <a:xfrm>
            <a:off x="3579000" y="3204850"/>
            <a:ext cx="19860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" type="subTitle"/>
          </p:nvPr>
        </p:nvSpPr>
        <p:spPr>
          <a:xfrm>
            <a:off x="720002" y="1988878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2" type="subTitle"/>
          </p:nvPr>
        </p:nvSpPr>
        <p:spPr>
          <a:xfrm>
            <a:off x="3579000" y="1988878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3" type="subTitle"/>
          </p:nvPr>
        </p:nvSpPr>
        <p:spPr>
          <a:xfrm>
            <a:off x="720002" y="3626589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4" type="subTitle"/>
          </p:nvPr>
        </p:nvSpPr>
        <p:spPr>
          <a:xfrm>
            <a:off x="3579000" y="3626589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5" type="subTitle"/>
          </p:nvPr>
        </p:nvSpPr>
        <p:spPr>
          <a:xfrm>
            <a:off x="6437998" y="1988878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6" type="subTitle"/>
          </p:nvPr>
        </p:nvSpPr>
        <p:spPr>
          <a:xfrm>
            <a:off x="6437998" y="3626589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7" type="subTitle"/>
          </p:nvPr>
        </p:nvSpPr>
        <p:spPr>
          <a:xfrm>
            <a:off x="720000" y="1600353"/>
            <a:ext cx="1986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8" type="subTitle"/>
          </p:nvPr>
        </p:nvSpPr>
        <p:spPr>
          <a:xfrm>
            <a:off x="3579000" y="1600353"/>
            <a:ext cx="1986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9" type="subTitle"/>
          </p:nvPr>
        </p:nvSpPr>
        <p:spPr>
          <a:xfrm>
            <a:off x="6438000" y="1600353"/>
            <a:ext cx="1986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3" type="subTitle"/>
          </p:nvPr>
        </p:nvSpPr>
        <p:spPr>
          <a:xfrm>
            <a:off x="720000" y="3238039"/>
            <a:ext cx="1986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4" type="subTitle"/>
          </p:nvPr>
        </p:nvSpPr>
        <p:spPr>
          <a:xfrm>
            <a:off x="3579000" y="3238039"/>
            <a:ext cx="1986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5" type="subTitle"/>
          </p:nvPr>
        </p:nvSpPr>
        <p:spPr>
          <a:xfrm>
            <a:off x="6438000" y="3238039"/>
            <a:ext cx="1986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hasCustomPrompt="1" type="title"/>
          </p:nvPr>
        </p:nvSpPr>
        <p:spPr>
          <a:xfrm>
            <a:off x="713225" y="539507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713225" y="1228427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8"/>
          <p:cNvSpPr txBox="1"/>
          <p:nvPr>
            <p:ph hasCustomPrompt="1" idx="2" type="title"/>
          </p:nvPr>
        </p:nvSpPr>
        <p:spPr>
          <a:xfrm>
            <a:off x="2223600" y="1927887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8"/>
          <p:cNvSpPr txBox="1"/>
          <p:nvPr>
            <p:ph idx="3" type="subTitle"/>
          </p:nvPr>
        </p:nvSpPr>
        <p:spPr>
          <a:xfrm>
            <a:off x="2223600" y="261680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hasCustomPrompt="1" idx="4" type="title"/>
          </p:nvPr>
        </p:nvSpPr>
        <p:spPr>
          <a:xfrm>
            <a:off x="3733975" y="3316243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8"/>
          <p:cNvSpPr txBox="1"/>
          <p:nvPr>
            <p:ph idx="5" type="subTitle"/>
          </p:nvPr>
        </p:nvSpPr>
        <p:spPr>
          <a:xfrm>
            <a:off x="3733975" y="4005164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hasCustomPrompt="1" type="title"/>
          </p:nvPr>
        </p:nvSpPr>
        <p:spPr>
          <a:xfrm>
            <a:off x="886857" y="1435255"/>
            <a:ext cx="7728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720000" y="37053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9"/>
          <p:cNvSpPr txBox="1"/>
          <p:nvPr>
            <p:ph idx="2" type="subTitle"/>
          </p:nvPr>
        </p:nvSpPr>
        <p:spPr>
          <a:xfrm>
            <a:off x="720000" y="3312428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hasCustomPrompt="1" idx="3" type="title"/>
          </p:nvPr>
        </p:nvSpPr>
        <p:spPr>
          <a:xfrm>
            <a:off x="3656306" y="1435255"/>
            <a:ext cx="7728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9"/>
          <p:cNvSpPr txBox="1"/>
          <p:nvPr>
            <p:ph idx="4" type="subTitle"/>
          </p:nvPr>
        </p:nvSpPr>
        <p:spPr>
          <a:xfrm>
            <a:off x="3485400" y="37053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9"/>
          <p:cNvSpPr txBox="1"/>
          <p:nvPr>
            <p:ph idx="5" type="subTitle"/>
          </p:nvPr>
        </p:nvSpPr>
        <p:spPr>
          <a:xfrm>
            <a:off x="3485400" y="3312428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hasCustomPrompt="1" idx="6" type="title"/>
          </p:nvPr>
        </p:nvSpPr>
        <p:spPr>
          <a:xfrm>
            <a:off x="6416100" y="1435255"/>
            <a:ext cx="7728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9"/>
          <p:cNvSpPr txBox="1"/>
          <p:nvPr>
            <p:ph idx="7" type="subTitle"/>
          </p:nvPr>
        </p:nvSpPr>
        <p:spPr>
          <a:xfrm>
            <a:off x="6250800" y="37053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29"/>
          <p:cNvSpPr txBox="1"/>
          <p:nvPr>
            <p:ph idx="8" type="subTitle"/>
          </p:nvPr>
        </p:nvSpPr>
        <p:spPr>
          <a:xfrm>
            <a:off x="6250800" y="3312428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9" name="Google Shape;159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223576"/>
            <a:ext cx="77040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" type="subTitle"/>
          </p:nvPr>
        </p:nvSpPr>
        <p:spPr>
          <a:xfrm>
            <a:off x="713275" y="1651651"/>
            <a:ext cx="3381000" cy="114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713275" y="452625"/>
            <a:ext cx="3381000" cy="96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/>
        </p:nvSpPr>
        <p:spPr>
          <a:xfrm>
            <a:off x="713225" y="3612650"/>
            <a:ext cx="36105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33"/>
          <p:cNvCxnSpPr/>
          <p:nvPr/>
        </p:nvCxnSpPr>
        <p:spPr>
          <a:xfrm>
            <a:off x="716700" y="269700"/>
            <a:ext cx="771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33"/>
          <p:cNvCxnSpPr/>
          <p:nvPr/>
        </p:nvCxnSpPr>
        <p:spPr>
          <a:xfrm>
            <a:off x="716700" y="4873700"/>
            <a:ext cx="771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34"/>
          <p:cNvCxnSpPr/>
          <p:nvPr/>
        </p:nvCxnSpPr>
        <p:spPr>
          <a:xfrm>
            <a:off x="363525" y="539500"/>
            <a:ext cx="0" cy="406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34"/>
          <p:cNvCxnSpPr/>
          <p:nvPr/>
        </p:nvCxnSpPr>
        <p:spPr>
          <a:xfrm>
            <a:off x="8787325" y="539500"/>
            <a:ext cx="0" cy="406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322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4580634" y="3922382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713450" y="3922382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4580625" y="345331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713225" y="345331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13225" y="822150"/>
            <a:ext cx="4294800" cy="12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713225" y="20230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700275" y="1474138"/>
            <a:ext cx="3730500" cy="18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799275" y="1333713"/>
            <a:ext cx="36315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4799275" y="2758586"/>
            <a:ext cx="3631500" cy="1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918675" y="698250"/>
            <a:ext cx="3218100" cy="12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nhknicholas@gmail.com" TargetMode="External"/><Relationship Id="rId4" Type="http://schemas.openxmlformats.org/officeDocument/2006/relationships/hyperlink" Target="mailto:nhknicholas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5"/>
          <p:cNvGrpSpPr/>
          <p:nvPr/>
        </p:nvGrpSpPr>
        <p:grpSpPr>
          <a:xfrm>
            <a:off x="5642020" y="346875"/>
            <a:ext cx="3051105" cy="4205566"/>
            <a:chOff x="5642020" y="346875"/>
            <a:chExt cx="3051105" cy="4205566"/>
          </a:xfrm>
        </p:grpSpPr>
        <p:grpSp>
          <p:nvGrpSpPr>
            <p:cNvPr id="179" name="Google Shape;179;p35"/>
            <p:cNvGrpSpPr/>
            <p:nvPr/>
          </p:nvGrpSpPr>
          <p:grpSpPr>
            <a:xfrm>
              <a:off x="5642020" y="724928"/>
              <a:ext cx="2588597" cy="3827514"/>
              <a:chOff x="2704221" y="221562"/>
              <a:chExt cx="4330206" cy="6402666"/>
            </a:xfrm>
          </p:grpSpPr>
          <p:sp>
            <p:nvSpPr>
              <p:cNvPr id="180" name="Google Shape;180;p35"/>
              <p:cNvSpPr/>
              <p:nvPr/>
            </p:nvSpPr>
            <p:spPr>
              <a:xfrm rot="-5400000">
                <a:off x="1667991" y="1257792"/>
                <a:ext cx="6402666" cy="4330206"/>
              </a:xfrm>
              <a:custGeom>
                <a:rect b="b" l="l" r="r" t="t"/>
                <a:pathLst>
                  <a:path extrusionOk="0" h="44170" w="65310">
                    <a:moveTo>
                      <a:pt x="22660" y="1"/>
                    </a:moveTo>
                    <a:cubicBezTo>
                      <a:pt x="9996" y="1"/>
                      <a:pt x="1" y="9728"/>
                      <a:pt x="204" y="22103"/>
                    </a:cubicBezTo>
                    <a:cubicBezTo>
                      <a:pt x="366" y="31091"/>
                      <a:pt x="5680" y="38807"/>
                      <a:pt x="13396" y="42273"/>
                    </a:cubicBezTo>
                    <a:cubicBezTo>
                      <a:pt x="13396" y="42273"/>
                      <a:pt x="17878" y="43983"/>
                      <a:pt x="21321" y="44121"/>
                    </a:cubicBezTo>
                    <a:cubicBezTo>
                      <a:pt x="21835" y="44150"/>
                      <a:pt x="22340" y="44169"/>
                      <a:pt x="22847" y="44169"/>
                    </a:cubicBezTo>
                    <a:cubicBezTo>
                      <a:pt x="23161" y="44169"/>
                      <a:pt x="23475" y="44162"/>
                      <a:pt x="23793" y="44144"/>
                    </a:cubicBezTo>
                    <a:lnTo>
                      <a:pt x="41837" y="43428"/>
                    </a:lnTo>
                    <a:cubicBezTo>
                      <a:pt x="54682" y="42897"/>
                      <a:pt x="65241" y="33193"/>
                      <a:pt x="65310" y="21872"/>
                    </a:cubicBezTo>
                    <a:cubicBezTo>
                      <a:pt x="65310" y="10621"/>
                      <a:pt x="54775" y="1172"/>
                      <a:pt x="41814" y="686"/>
                    </a:cubicBezTo>
                    <a:lnTo>
                      <a:pt x="23539" y="16"/>
                    </a:lnTo>
                    <a:cubicBezTo>
                      <a:pt x="23244" y="6"/>
                      <a:pt x="22951" y="1"/>
                      <a:pt x="22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5"/>
              <p:cNvSpPr/>
              <p:nvPr/>
            </p:nvSpPr>
            <p:spPr>
              <a:xfrm>
                <a:off x="4422624" y="1152468"/>
                <a:ext cx="1800300" cy="2240400"/>
              </a:xfrm>
              <a:prstGeom prst="snip1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5"/>
              <p:cNvSpPr/>
              <p:nvPr/>
            </p:nvSpPr>
            <p:spPr>
              <a:xfrm>
                <a:off x="4606433" y="1690900"/>
                <a:ext cx="1432800" cy="3318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5"/>
              <p:cNvSpPr/>
              <p:nvPr/>
            </p:nvSpPr>
            <p:spPr>
              <a:xfrm>
                <a:off x="4606433" y="2083007"/>
                <a:ext cx="1432800" cy="7086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5"/>
              <p:cNvSpPr/>
              <p:nvPr/>
            </p:nvSpPr>
            <p:spPr>
              <a:xfrm>
                <a:off x="4606433" y="2908764"/>
                <a:ext cx="1432800" cy="3318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5" name="Google Shape;185;p35"/>
              <p:cNvGrpSpPr/>
              <p:nvPr/>
            </p:nvGrpSpPr>
            <p:grpSpPr>
              <a:xfrm>
                <a:off x="3828603" y="3639731"/>
                <a:ext cx="2039544" cy="2597966"/>
                <a:chOff x="5597607" y="2664382"/>
                <a:chExt cx="1215027" cy="1547698"/>
              </a:xfrm>
            </p:grpSpPr>
            <p:sp>
              <p:nvSpPr>
                <p:cNvPr id="186" name="Google Shape;186;p35"/>
                <p:cNvSpPr/>
                <p:nvPr/>
              </p:nvSpPr>
              <p:spPr>
                <a:xfrm>
                  <a:off x="5597607" y="2664382"/>
                  <a:ext cx="1215027" cy="1547698"/>
                </a:xfrm>
                <a:custGeom>
                  <a:rect b="b" l="l" r="r" t="t"/>
                  <a:pathLst>
                    <a:path extrusionOk="0" h="32785" w="25738">
                      <a:moveTo>
                        <a:pt x="11875" y="1"/>
                      </a:moveTo>
                      <a:cubicBezTo>
                        <a:pt x="5637" y="1"/>
                        <a:pt x="578" y="4806"/>
                        <a:pt x="578" y="10767"/>
                      </a:cubicBezTo>
                      <a:cubicBezTo>
                        <a:pt x="0" y="18645"/>
                        <a:pt x="4228" y="21048"/>
                        <a:pt x="5175" y="23266"/>
                      </a:cubicBezTo>
                      <a:cubicBezTo>
                        <a:pt x="5684" y="24444"/>
                        <a:pt x="4528" y="27379"/>
                        <a:pt x="3350" y="29828"/>
                      </a:cubicBezTo>
                      <a:cubicBezTo>
                        <a:pt x="4066" y="30267"/>
                        <a:pt x="4829" y="30659"/>
                        <a:pt x="5591" y="31006"/>
                      </a:cubicBezTo>
                      <a:cubicBezTo>
                        <a:pt x="5591" y="31006"/>
                        <a:pt x="9334" y="32438"/>
                        <a:pt x="12615" y="32785"/>
                      </a:cubicBezTo>
                      <a:lnTo>
                        <a:pt x="14625" y="27563"/>
                      </a:lnTo>
                      <a:cubicBezTo>
                        <a:pt x="15918" y="27933"/>
                        <a:pt x="17235" y="28118"/>
                        <a:pt x="18575" y="28141"/>
                      </a:cubicBezTo>
                      <a:cubicBezTo>
                        <a:pt x="19315" y="28141"/>
                        <a:pt x="20100" y="28072"/>
                        <a:pt x="20724" y="27679"/>
                      </a:cubicBezTo>
                      <a:cubicBezTo>
                        <a:pt x="21163" y="27402"/>
                        <a:pt x="21463" y="26986"/>
                        <a:pt x="21741" y="26547"/>
                      </a:cubicBezTo>
                      <a:cubicBezTo>
                        <a:pt x="22295" y="25669"/>
                        <a:pt x="22711" y="24352"/>
                        <a:pt x="22803" y="23266"/>
                      </a:cubicBezTo>
                      <a:cubicBezTo>
                        <a:pt x="22619" y="23035"/>
                        <a:pt x="22295" y="23035"/>
                        <a:pt x="22018" y="23012"/>
                      </a:cubicBezTo>
                      <a:cubicBezTo>
                        <a:pt x="20978" y="22989"/>
                        <a:pt x="19915" y="22665"/>
                        <a:pt x="19037" y="22088"/>
                      </a:cubicBezTo>
                      <a:cubicBezTo>
                        <a:pt x="18160" y="21487"/>
                        <a:pt x="17397" y="20240"/>
                        <a:pt x="16958" y="19269"/>
                      </a:cubicBezTo>
                      <a:lnTo>
                        <a:pt x="16958" y="19269"/>
                      </a:lnTo>
                      <a:cubicBezTo>
                        <a:pt x="17559" y="20055"/>
                        <a:pt x="18483" y="20563"/>
                        <a:pt x="19430" y="20817"/>
                      </a:cubicBezTo>
                      <a:cubicBezTo>
                        <a:pt x="20177" y="21036"/>
                        <a:pt x="21155" y="21140"/>
                        <a:pt x="22101" y="21140"/>
                      </a:cubicBezTo>
                      <a:cubicBezTo>
                        <a:pt x="22355" y="21140"/>
                        <a:pt x="22606" y="21132"/>
                        <a:pt x="22850" y="21118"/>
                      </a:cubicBezTo>
                      <a:cubicBezTo>
                        <a:pt x="23057" y="21071"/>
                        <a:pt x="23265" y="21025"/>
                        <a:pt x="23450" y="20933"/>
                      </a:cubicBezTo>
                      <a:cubicBezTo>
                        <a:pt x="23635" y="20817"/>
                        <a:pt x="23797" y="20655"/>
                        <a:pt x="23820" y="20448"/>
                      </a:cubicBezTo>
                      <a:cubicBezTo>
                        <a:pt x="23843" y="20217"/>
                        <a:pt x="23727" y="20009"/>
                        <a:pt x="23658" y="19824"/>
                      </a:cubicBezTo>
                      <a:cubicBezTo>
                        <a:pt x="23404" y="19246"/>
                        <a:pt x="23427" y="18276"/>
                        <a:pt x="23427" y="18276"/>
                      </a:cubicBezTo>
                      <a:cubicBezTo>
                        <a:pt x="23982" y="18091"/>
                        <a:pt x="24675" y="17906"/>
                        <a:pt x="25091" y="17490"/>
                      </a:cubicBezTo>
                      <a:cubicBezTo>
                        <a:pt x="25530" y="17074"/>
                        <a:pt x="25737" y="16381"/>
                        <a:pt x="25414" y="15873"/>
                      </a:cubicBezTo>
                      <a:cubicBezTo>
                        <a:pt x="25206" y="15573"/>
                        <a:pt x="24860" y="15411"/>
                        <a:pt x="24559" y="15203"/>
                      </a:cubicBezTo>
                      <a:cubicBezTo>
                        <a:pt x="23727" y="14695"/>
                        <a:pt x="23150" y="13840"/>
                        <a:pt x="22919" y="12916"/>
                      </a:cubicBezTo>
                      <a:cubicBezTo>
                        <a:pt x="22896" y="11807"/>
                        <a:pt x="23011" y="11229"/>
                        <a:pt x="23011" y="10467"/>
                      </a:cubicBezTo>
                      <a:cubicBezTo>
                        <a:pt x="23011" y="4529"/>
                        <a:pt x="18113" y="1"/>
                        <a:pt x="118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35"/>
                <p:cNvSpPr/>
                <p:nvPr/>
              </p:nvSpPr>
              <p:spPr>
                <a:xfrm>
                  <a:off x="5909510" y="2875874"/>
                  <a:ext cx="390500" cy="445167"/>
                </a:xfrm>
                <a:custGeom>
                  <a:rect b="b" l="l" r="r" t="t"/>
                  <a:pathLst>
                    <a:path extrusionOk="0" h="9430" w="8272">
                      <a:moveTo>
                        <a:pt x="4329" y="0"/>
                      </a:moveTo>
                      <a:cubicBezTo>
                        <a:pt x="4001" y="0"/>
                        <a:pt x="3665" y="38"/>
                        <a:pt x="3328" y="118"/>
                      </a:cubicBezTo>
                      <a:cubicBezTo>
                        <a:pt x="1318" y="581"/>
                        <a:pt x="1" y="2429"/>
                        <a:pt x="301" y="4300"/>
                      </a:cubicBezTo>
                      <a:cubicBezTo>
                        <a:pt x="440" y="5178"/>
                        <a:pt x="902" y="5917"/>
                        <a:pt x="1572" y="6449"/>
                      </a:cubicBezTo>
                      <a:cubicBezTo>
                        <a:pt x="2311" y="7073"/>
                        <a:pt x="2796" y="7904"/>
                        <a:pt x="2958" y="8829"/>
                      </a:cubicBezTo>
                      <a:lnTo>
                        <a:pt x="3074" y="9429"/>
                      </a:lnTo>
                      <a:lnTo>
                        <a:pt x="7255" y="8690"/>
                      </a:lnTo>
                      <a:lnTo>
                        <a:pt x="7140" y="8066"/>
                      </a:lnTo>
                      <a:cubicBezTo>
                        <a:pt x="6978" y="7142"/>
                        <a:pt x="7186" y="6172"/>
                        <a:pt x="7694" y="5317"/>
                      </a:cubicBezTo>
                      <a:cubicBezTo>
                        <a:pt x="8087" y="4624"/>
                        <a:pt x="8272" y="3815"/>
                        <a:pt x="8110" y="2983"/>
                      </a:cubicBezTo>
                      <a:lnTo>
                        <a:pt x="8110" y="2960"/>
                      </a:lnTo>
                      <a:cubicBezTo>
                        <a:pt x="7796" y="1214"/>
                        <a:pt x="6182" y="0"/>
                        <a:pt x="4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35"/>
                <p:cNvSpPr/>
                <p:nvPr/>
              </p:nvSpPr>
              <p:spPr>
                <a:xfrm>
                  <a:off x="6004398" y="3018443"/>
                  <a:ext cx="219279" cy="315677"/>
                </a:xfrm>
                <a:custGeom>
                  <a:rect b="b" l="l" r="r" t="t"/>
                  <a:pathLst>
                    <a:path extrusionOk="0" h="6687" w="4645">
                      <a:moveTo>
                        <a:pt x="2114" y="1"/>
                      </a:moveTo>
                      <a:cubicBezTo>
                        <a:pt x="2103" y="1"/>
                        <a:pt x="2092" y="4"/>
                        <a:pt x="2080" y="10"/>
                      </a:cubicBezTo>
                      <a:cubicBezTo>
                        <a:pt x="2034" y="10"/>
                        <a:pt x="2011" y="56"/>
                        <a:pt x="2011" y="102"/>
                      </a:cubicBezTo>
                      <a:cubicBezTo>
                        <a:pt x="2011" y="102"/>
                        <a:pt x="2034" y="1303"/>
                        <a:pt x="1433" y="1719"/>
                      </a:cubicBezTo>
                      <a:cubicBezTo>
                        <a:pt x="1288" y="1813"/>
                        <a:pt x="1123" y="1860"/>
                        <a:pt x="936" y="1860"/>
                      </a:cubicBezTo>
                      <a:cubicBezTo>
                        <a:pt x="707" y="1860"/>
                        <a:pt x="444" y="1790"/>
                        <a:pt x="139" y="1650"/>
                      </a:cubicBezTo>
                      <a:cubicBezTo>
                        <a:pt x="126" y="1643"/>
                        <a:pt x="112" y="1640"/>
                        <a:pt x="99" y="1640"/>
                      </a:cubicBezTo>
                      <a:cubicBezTo>
                        <a:pt x="68" y="1640"/>
                        <a:pt x="40" y="1657"/>
                        <a:pt x="24" y="1673"/>
                      </a:cubicBezTo>
                      <a:cubicBezTo>
                        <a:pt x="1" y="1719"/>
                        <a:pt x="1" y="1765"/>
                        <a:pt x="24" y="1812"/>
                      </a:cubicBezTo>
                      <a:cubicBezTo>
                        <a:pt x="47" y="1812"/>
                        <a:pt x="1734" y="3960"/>
                        <a:pt x="2196" y="6594"/>
                      </a:cubicBezTo>
                      <a:cubicBezTo>
                        <a:pt x="2196" y="6640"/>
                        <a:pt x="2242" y="6686"/>
                        <a:pt x="2288" y="6686"/>
                      </a:cubicBezTo>
                      <a:lnTo>
                        <a:pt x="2288" y="6663"/>
                      </a:lnTo>
                      <a:lnTo>
                        <a:pt x="2311" y="6663"/>
                      </a:lnTo>
                      <a:cubicBezTo>
                        <a:pt x="2357" y="6663"/>
                        <a:pt x="2404" y="6617"/>
                        <a:pt x="2380" y="6571"/>
                      </a:cubicBezTo>
                      <a:cubicBezTo>
                        <a:pt x="2011" y="4422"/>
                        <a:pt x="832" y="2620"/>
                        <a:pt x="370" y="1950"/>
                      </a:cubicBezTo>
                      <a:lnTo>
                        <a:pt x="370" y="1950"/>
                      </a:lnTo>
                      <a:cubicBezTo>
                        <a:pt x="559" y="2016"/>
                        <a:pt x="735" y="2047"/>
                        <a:pt x="901" y="2047"/>
                      </a:cubicBezTo>
                      <a:cubicBezTo>
                        <a:pt x="1141" y="2047"/>
                        <a:pt x="1357" y="1981"/>
                        <a:pt x="1549" y="1858"/>
                      </a:cubicBezTo>
                      <a:cubicBezTo>
                        <a:pt x="1965" y="1581"/>
                        <a:pt x="2126" y="1003"/>
                        <a:pt x="2172" y="587"/>
                      </a:cubicBezTo>
                      <a:cubicBezTo>
                        <a:pt x="2380" y="1072"/>
                        <a:pt x="2681" y="1396"/>
                        <a:pt x="3074" y="1511"/>
                      </a:cubicBezTo>
                      <a:cubicBezTo>
                        <a:pt x="3177" y="1541"/>
                        <a:pt x="3280" y="1554"/>
                        <a:pt x="3382" y="1554"/>
                      </a:cubicBezTo>
                      <a:cubicBezTo>
                        <a:pt x="3756" y="1554"/>
                        <a:pt x="4103" y="1379"/>
                        <a:pt x="4321" y="1234"/>
                      </a:cubicBezTo>
                      <a:lnTo>
                        <a:pt x="4321" y="1234"/>
                      </a:lnTo>
                      <a:cubicBezTo>
                        <a:pt x="3836" y="2782"/>
                        <a:pt x="4182" y="6086"/>
                        <a:pt x="4206" y="6247"/>
                      </a:cubicBezTo>
                      <a:cubicBezTo>
                        <a:pt x="4206" y="6285"/>
                        <a:pt x="4236" y="6323"/>
                        <a:pt x="4285" y="6323"/>
                      </a:cubicBezTo>
                      <a:cubicBezTo>
                        <a:pt x="4296" y="6323"/>
                        <a:pt x="4308" y="6321"/>
                        <a:pt x="4321" y="6317"/>
                      </a:cubicBezTo>
                      <a:cubicBezTo>
                        <a:pt x="4367" y="6317"/>
                        <a:pt x="4390" y="6271"/>
                        <a:pt x="4390" y="6224"/>
                      </a:cubicBezTo>
                      <a:cubicBezTo>
                        <a:pt x="4390" y="6178"/>
                        <a:pt x="3975" y="2320"/>
                        <a:pt x="4621" y="1003"/>
                      </a:cubicBezTo>
                      <a:cubicBezTo>
                        <a:pt x="4645" y="957"/>
                        <a:pt x="4621" y="911"/>
                        <a:pt x="4598" y="887"/>
                      </a:cubicBezTo>
                      <a:cubicBezTo>
                        <a:pt x="4575" y="876"/>
                        <a:pt x="4552" y="870"/>
                        <a:pt x="4532" y="870"/>
                      </a:cubicBezTo>
                      <a:cubicBezTo>
                        <a:pt x="4512" y="870"/>
                        <a:pt x="4494" y="876"/>
                        <a:pt x="4483" y="887"/>
                      </a:cubicBezTo>
                      <a:cubicBezTo>
                        <a:pt x="4463" y="887"/>
                        <a:pt x="3951" y="1346"/>
                        <a:pt x="3398" y="1346"/>
                      </a:cubicBezTo>
                      <a:cubicBezTo>
                        <a:pt x="3305" y="1346"/>
                        <a:pt x="3212" y="1333"/>
                        <a:pt x="3120" y="1303"/>
                      </a:cubicBezTo>
                      <a:cubicBezTo>
                        <a:pt x="2704" y="1188"/>
                        <a:pt x="2404" y="772"/>
                        <a:pt x="2196" y="79"/>
                      </a:cubicBezTo>
                      <a:cubicBezTo>
                        <a:pt x="2178" y="27"/>
                        <a:pt x="2148" y="1"/>
                        <a:pt x="211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35"/>
                <p:cNvSpPr/>
                <p:nvPr/>
              </p:nvSpPr>
              <p:spPr>
                <a:xfrm>
                  <a:off x="6037113" y="3284886"/>
                  <a:ext cx="238917" cy="72558"/>
                </a:xfrm>
                <a:custGeom>
                  <a:rect b="b" l="l" r="r" t="t"/>
                  <a:pathLst>
                    <a:path extrusionOk="0" h="1537" w="5061">
                      <a:moveTo>
                        <a:pt x="4621" y="0"/>
                      </a:moveTo>
                      <a:cubicBezTo>
                        <a:pt x="4606" y="0"/>
                        <a:pt x="4591" y="1"/>
                        <a:pt x="4575" y="3"/>
                      </a:cubicBezTo>
                      <a:lnTo>
                        <a:pt x="347" y="765"/>
                      </a:lnTo>
                      <a:cubicBezTo>
                        <a:pt x="139" y="788"/>
                        <a:pt x="1" y="996"/>
                        <a:pt x="24" y="1204"/>
                      </a:cubicBezTo>
                      <a:cubicBezTo>
                        <a:pt x="64" y="1405"/>
                        <a:pt x="227" y="1536"/>
                        <a:pt x="406" y="1536"/>
                      </a:cubicBezTo>
                      <a:cubicBezTo>
                        <a:pt x="432" y="1536"/>
                        <a:pt x="459" y="1534"/>
                        <a:pt x="486" y="1528"/>
                      </a:cubicBezTo>
                      <a:lnTo>
                        <a:pt x="4691" y="788"/>
                      </a:lnTo>
                      <a:cubicBezTo>
                        <a:pt x="4922" y="742"/>
                        <a:pt x="5061" y="557"/>
                        <a:pt x="5014" y="326"/>
                      </a:cubicBezTo>
                      <a:cubicBezTo>
                        <a:pt x="4993" y="133"/>
                        <a:pt x="4813" y="0"/>
                        <a:pt x="46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35"/>
                <p:cNvSpPr/>
                <p:nvPr/>
              </p:nvSpPr>
              <p:spPr>
                <a:xfrm>
                  <a:off x="6042590" y="3321661"/>
                  <a:ext cx="240003" cy="72841"/>
                </a:xfrm>
                <a:custGeom>
                  <a:rect b="b" l="l" r="r" t="t"/>
                  <a:pathLst>
                    <a:path extrusionOk="0" h="1543" w="5084">
                      <a:moveTo>
                        <a:pt x="4663" y="0"/>
                      </a:moveTo>
                      <a:cubicBezTo>
                        <a:pt x="4634" y="0"/>
                        <a:pt x="4605" y="3"/>
                        <a:pt x="4575" y="9"/>
                      </a:cubicBezTo>
                      <a:lnTo>
                        <a:pt x="370" y="749"/>
                      </a:lnTo>
                      <a:cubicBezTo>
                        <a:pt x="139" y="795"/>
                        <a:pt x="0" y="1003"/>
                        <a:pt x="47" y="1211"/>
                      </a:cubicBezTo>
                      <a:cubicBezTo>
                        <a:pt x="87" y="1394"/>
                        <a:pt x="255" y="1542"/>
                        <a:pt x="436" y="1542"/>
                      </a:cubicBezTo>
                      <a:cubicBezTo>
                        <a:pt x="460" y="1542"/>
                        <a:pt x="484" y="1540"/>
                        <a:pt x="509" y="1534"/>
                      </a:cubicBezTo>
                      <a:lnTo>
                        <a:pt x="4713" y="795"/>
                      </a:lnTo>
                      <a:cubicBezTo>
                        <a:pt x="4945" y="749"/>
                        <a:pt x="5083" y="541"/>
                        <a:pt x="5037" y="333"/>
                      </a:cubicBezTo>
                      <a:cubicBezTo>
                        <a:pt x="5017" y="132"/>
                        <a:pt x="4857" y="0"/>
                        <a:pt x="46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35"/>
                <p:cNvSpPr/>
                <p:nvPr/>
              </p:nvSpPr>
              <p:spPr>
                <a:xfrm>
                  <a:off x="6049104" y="3358719"/>
                  <a:ext cx="240003" cy="72605"/>
                </a:xfrm>
                <a:custGeom>
                  <a:rect b="b" l="l" r="r" t="t"/>
                  <a:pathLst>
                    <a:path extrusionOk="0" h="1538" w="5084">
                      <a:moveTo>
                        <a:pt x="4679" y="1"/>
                      </a:moveTo>
                      <a:cubicBezTo>
                        <a:pt x="4653" y="1"/>
                        <a:pt x="4626" y="4"/>
                        <a:pt x="4599" y="10"/>
                      </a:cubicBezTo>
                      <a:lnTo>
                        <a:pt x="371" y="749"/>
                      </a:lnTo>
                      <a:cubicBezTo>
                        <a:pt x="163" y="795"/>
                        <a:pt x="1" y="980"/>
                        <a:pt x="47" y="1211"/>
                      </a:cubicBezTo>
                      <a:cubicBezTo>
                        <a:pt x="90" y="1404"/>
                        <a:pt x="272" y="1537"/>
                        <a:pt x="464" y="1537"/>
                      </a:cubicBezTo>
                      <a:cubicBezTo>
                        <a:pt x="479" y="1537"/>
                        <a:pt x="494" y="1536"/>
                        <a:pt x="509" y="1535"/>
                      </a:cubicBezTo>
                      <a:lnTo>
                        <a:pt x="4714" y="772"/>
                      </a:lnTo>
                      <a:cubicBezTo>
                        <a:pt x="4945" y="749"/>
                        <a:pt x="5084" y="541"/>
                        <a:pt x="5038" y="310"/>
                      </a:cubicBezTo>
                      <a:cubicBezTo>
                        <a:pt x="5017" y="129"/>
                        <a:pt x="4858" y="1"/>
                        <a:pt x="467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35"/>
                <p:cNvSpPr/>
                <p:nvPr/>
              </p:nvSpPr>
              <p:spPr>
                <a:xfrm>
                  <a:off x="6058924" y="3316326"/>
                  <a:ext cx="202945" cy="46169"/>
                </a:xfrm>
                <a:custGeom>
                  <a:rect b="b" l="l" r="r" t="t"/>
                  <a:pathLst>
                    <a:path extrusionOk="0" h="978" w="4299">
                      <a:moveTo>
                        <a:pt x="4149" y="1"/>
                      </a:moveTo>
                      <a:cubicBezTo>
                        <a:pt x="4137" y="1"/>
                        <a:pt x="4125" y="3"/>
                        <a:pt x="4113" y="7"/>
                      </a:cubicBezTo>
                      <a:lnTo>
                        <a:pt x="140" y="700"/>
                      </a:lnTo>
                      <a:cubicBezTo>
                        <a:pt x="47" y="723"/>
                        <a:pt x="1" y="792"/>
                        <a:pt x="24" y="862"/>
                      </a:cubicBezTo>
                      <a:cubicBezTo>
                        <a:pt x="24" y="931"/>
                        <a:pt x="93" y="977"/>
                        <a:pt x="163" y="977"/>
                      </a:cubicBezTo>
                      <a:lnTo>
                        <a:pt x="186" y="977"/>
                      </a:lnTo>
                      <a:lnTo>
                        <a:pt x="4160" y="284"/>
                      </a:lnTo>
                      <a:cubicBezTo>
                        <a:pt x="4229" y="261"/>
                        <a:pt x="4298" y="192"/>
                        <a:pt x="4275" y="122"/>
                      </a:cubicBezTo>
                      <a:cubicBezTo>
                        <a:pt x="4256" y="46"/>
                        <a:pt x="4205" y="1"/>
                        <a:pt x="41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35"/>
                <p:cNvSpPr/>
                <p:nvPr/>
              </p:nvSpPr>
              <p:spPr>
                <a:xfrm>
                  <a:off x="6065485" y="3352629"/>
                  <a:ext cx="202898" cy="46924"/>
                </a:xfrm>
                <a:custGeom>
                  <a:rect b="b" l="l" r="r" t="t"/>
                  <a:pathLst>
                    <a:path extrusionOk="0" h="994" w="4298">
                      <a:moveTo>
                        <a:pt x="4113" y="0"/>
                      </a:moveTo>
                      <a:lnTo>
                        <a:pt x="139" y="716"/>
                      </a:lnTo>
                      <a:cubicBezTo>
                        <a:pt x="47" y="716"/>
                        <a:pt x="1" y="809"/>
                        <a:pt x="24" y="878"/>
                      </a:cubicBezTo>
                      <a:cubicBezTo>
                        <a:pt x="24" y="947"/>
                        <a:pt x="93" y="994"/>
                        <a:pt x="162" y="994"/>
                      </a:cubicBezTo>
                      <a:lnTo>
                        <a:pt x="185" y="994"/>
                      </a:lnTo>
                      <a:lnTo>
                        <a:pt x="4159" y="301"/>
                      </a:lnTo>
                      <a:cubicBezTo>
                        <a:pt x="4228" y="277"/>
                        <a:pt x="4298" y="208"/>
                        <a:pt x="4275" y="116"/>
                      </a:cubicBezTo>
                      <a:cubicBezTo>
                        <a:pt x="4252" y="46"/>
                        <a:pt x="4182" y="0"/>
                        <a:pt x="41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35"/>
                <p:cNvSpPr/>
                <p:nvPr/>
              </p:nvSpPr>
              <p:spPr>
                <a:xfrm>
                  <a:off x="6269424" y="2818705"/>
                  <a:ext cx="53486" cy="58443"/>
                </a:xfrm>
                <a:custGeom>
                  <a:rect b="b" l="l" r="r" t="t"/>
                  <a:pathLst>
                    <a:path extrusionOk="0" h="1238" w="1133">
                      <a:moveTo>
                        <a:pt x="1017" y="1"/>
                      </a:moveTo>
                      <a:cubicBezTo>
                        <a:pt x="994" y="1"/>
                        <a:pt x="971" y="13"/>
                        <a:pt x="948" y="36"/>
                      </a:cubicBezTo>
                      <a:lnTo>
                        <a:pt x="47" y="1098"/>
                      </a:lnTo>
                      <a:cubicBezTo>
                        <a:pt x="1" y="1122"/>
                        <a:pt x="1" y="1191"/>
                        <a:pt x="47" y="1214"/>
                      </a:cubicBezTo>
                      <a:cubicBezTo>
                        <a:pt x="70" y="1237"/>
                        <a:pt x="93" y="1237"/>
                        <a:pt x="116" y="1237"/>
                      </a:cubicBezTo>
                      <a:cubicBezTo>
                        <a:pt x="140" y="1237"/>
                        <a:pt x="163" y="1237"/>
                        <a:pt x="186" y="1214"/>
                      </a:cubicBezTo>
                      <a:lnTo>
                        <a:pt x="1110" y="151"/>
                      </a:lnTo>
                      <a:cubicBezTo>
                        <a:pt x="1133" y="128"/>
                        <a:pt x="1133" y="59"/>
                        <a:pt x="1087" y="36"/>
                      </a:cubicBezTo>
                      <a:cubicBezTo>
                        <a:pt x="1064" y="13"/>
                        <a:pt x="1041" y="1"/>
                        <a:pt x="10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35"/>
                <p:cNvSpPr/>
                <p:nvPr/>
              </p:nvSpPr>
              <p:spPr>
                <a:xfrm>
                  <a:off x="6313092" y="2942107"/>
                  <a:ext cx="44753" cy="19025"/>
                </a:xfrm>
                <a:custGeom>
                  <a:rect b="b" l="l" r="r" t="t"/>
                  <a:pathLst>
                    <a:path extrusionOk="0" h="403" w="948">
                      <a:moveTo>
                        <a:pt x="849" y="0"/>
                      </a:moveTo>
                      <a:cubicBezTo>
                        <a:pt x="835" y="0"/>
                        <a:pt x="821" y="3"/>
                        <a:pt x="809" y="9"/>
                      </a:cubicBezTo>
                      <a:lnTo>
                        <a:pt x="69" y="217"/>
                      </a:lnTo>
                      <a:cubicBezTo>
                        <a:pt x="23" y="217"/>
                        <a:pt x="0" y="286"/>
                        <a:pt x="23" y="333"/>
                      </a:cubicBezTo>
                      <a:cubicBezTo>
                        <a:pt x="23" y="379"/>
                        <a:pt x="69" y="402"/>
                        <a:pt x="116" y="402"/>
                      </a:cubicBezTo>
                      <a:lnTo>
                        <a:pt x="139" y="402"/>
                      </a:lnTo>
                      <a:lnTo>
                        <a:pt x="878" y="194"/>
                      </a:lnTo>
                      <a:cubicBezTo>
                        <a:pt x="924" y="171"/>
                        <a:pt x="947" y="125"/>
                        <a:pt x="924" y="55"/>
                      </a:cubicBezTo>
                      <a:cubicBezTo>
                        <a:pt x="924" y="22"/>
                        <a:pt x="887" y="0"/>
                        <a:pt x="8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35"/>
                <p:cNvSpPr/>
                <p:nvPr/>
              </p:nvSpPr>
              <p:spPr>
                <a:xfrm>
                  <a:off x="6330511" y="3042566"/>
                  <a:ext cx="75296" cy="15626"/>
                </a:xfrm>
                <a:custGeom>
                  <a:rect b="b" l="l" r="r" t="t"/>
                  <a:pathLst>
                    <a:path extrusionOk="0" h="331" w="1595">
                      <a:moveTo>
                        <a:pt x="82" y="1"/>
                      </a:moveTo>
                      <a:cubicBezTo>
                        <a:pt x="38" y="1"/>
                        <a:pt x="20" y="38"/>
                        <a:pt x="1" y="76"/>
                      </a:cubicBezTo>
                      <a:cubicBezTo>
                        <a:pt x="1" y="145"/>
                        <a:pt x="47" y="192"/>
                        <a:pt x="93" y="192"/>
                      </a:cubicBezTo>
                      <a:lnTo>
                        <a:pt x="1502" y="330"/>
                      </a:lnTo>
                      <a:cubicBezTo>
                        <a:pt x="1549" y="330"/>
                        <a:pt x="1595" y="284"/>
                        <a:pt x="1595" y="238"/>
                      </a:cubicBezTo>
                      <a:cubicBezTo>
                        <a:pt x="1595" y="192"/>
                        <a:pt x="1572" y="145"/>
                        <a:pt x="1502" y="122"/>
                      </a:cubicBezTo>
                      <a:lnTo>
                        <a:pt x="116" y="7"/>
                      </a:lnTo>
                      <a:cubicBezTo>
                        <a:pt x="104" y="3"/>
                        <a:pt x="92" y="1"/>
                        <a:pt x="8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35"/>
                <p:cNvSpPr/>
                <p:nvPr/>
              </p:nvSpPr>
              <p:spPr>
                <a:xfrm>
                  <a:off x="5841908" y="2914821"/>
                  <a:ext cx="65477" cy="36491"/>
                </a:xfrm>
                <a:custGeom>
                  <a:rect b="b" l="l" r="r" t="t"/>
                  <a:pathLst>
                    <a:path extrusionOk="0" h="773" w="1387">
                      <a:moveTo>
                        <a:pt x="121" y="1"/>
                      </a:moveTo>
                      <a:cubicBezTo>
                        <a:pt x="82" y="1"/>
                        <a:pt x="40" y="22"/>
                        <a:pt x="23" y="56"/>
                      </a:cubicBezTo>
                      <a:cubicBezTo>
                        <a:pt x="0" y="102"/>
                        <a:pt x="23" y="171"/>
                        <a:pt x="70" y="194"/>
                      </a:cubicBezTo>
                      <a:lnTo>
                        <a:pt x="1248" y="749"/>
                      </a:lnTo>
                      <a:cubicBezTo>
                        <a:pt x="1248" y="772"/>
                        <a:pt x="1271" y="772"/>
                        <a:pt x="1271" y="772"/>
                      </a:cubicBezTo>
                      <a:cubicBezTo>
                        <a:pt x="1317" y="772"/>
                        <a:pt x="1340" y="749"/>
                        <a:pt x="1363" y="703"/>
                      </a:cubicBezTo>
                      <a:cubicBezTo>
                        <a:pt x="1387" y="657"/>
                        <a:pt x="1363" y="610"/>
                        <a:pt x="1317" y="587"/>
                      </a:cubicBezTo>
                      <a:lnTo>
                        <a:pt x="162" y="10"/>
                      </a:lnTo>
                      <a:cubicBezTo>
                        <a:pt x="150" y="3"/>
                        <a:pt x="136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35"/>
                <p:cNvSpPr/>
                <p:nvPr/>
              </p:nvSpPr>
              <p:spPr>
                <a:xfrm>
                  <a:off x="5825527" y="3034116"/>
                  <a:ext cx="53486" cy="8781"/>
                </a:xfrm>
                <a:custGeom>
                  <a:rect b="b" l="l" r="r" t="t"/>
                  <a:pathLst>
                    <a:path extrusionOk="0" h="186" w="1133">
                      <a:moveTo>
                        <a:pt x="93" y="1"/>
                      </a:moveTo>
                      <a:cubicBezTo>
                        <a:pt x="47" y="1"/>
                        <a:pt x="1" y="47"/>
                        <a:pt x="1" y="93"/>
                      </a:cubicBezTo>
                      <a:cubicBezTo>
                        <a:pt x="1" y="140"/>
                        <a:pt x="47" y="186"/>
                        <a:pt x="93" y="186"/>
                      </a:cubicBezTo>
                      <a:lnTo>
                        <a:pt x="1040" y="186"/>
                      </a:lnTo>
                      <a:cubicBezTo>
                        <a:pt x="1087" y="186"/>
                        <a:pt x="1133" y="140"/>
                        <a:pt x="1133" y="93"/>
                      </a:cubicBezTo>
                      <a:cubicBezTo>
                        <a:pt x="1133" y="47"/>
                        <a:pt x="1087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35"/>
                <p:cNvSpPr/>
                <p:nvPr/>
              </p:nvSpPr>
              <p:spPr>
                <a:xfrm>
                  <a:off x="5834260" y="3132970"/>
                  <a:ext cx="64391" cy="37530"/>
                </a:xfrm>
                <a:custGeom>
                  <a:rect b="b" l="l" r="r" t="t"/>
                  <a:pathLst>
                    <a:path extrusionOk="0" h="795" w="1364">
                      <a:moveTo>
                        <a:pt x="1239" y="0"/>
                      </a:moveTo>
                      <a:cubicBezTo>
                        <a:pt x="1227" y="0"/>
                        <a:pt x="1214" y="3"/>
                        <a:pt x="1202" y="9"/>
                      </a:cubicBezTo>
                      <a:lnTo>
                        <a:pt x="70" y="610"/>
                      </a:lnTo>
                      <a:cubicBezTo>
                        <a:pt x="24" y="656"/>
                        <a:pt x="1" y="703"/>
                        <a:pt x="24" y="749"/>
                      </a:cubicBezTo>
                      <a:cubicBezTo>
                        <a:pt x="47" y="795"/>
                        <a:pt x="70" y="795"/>
                        <a:pt x="116" y="795"/>
                      </a:cubicBezTo>
                      <a:lnTo>
                        <a:pt x="162" y="795"/>
                      </a:lnTo>
                      <a:lnTo>
                        <a:pt x="1294" y="194"/>
                      </a:lnTo>
                      <a:cubicBezTo>
                        <a:pt x="1341" y="171"/>
                        <a:pt x="1364" y="102"/>
                        <a:pt x="1341" y="56"/>
                      </a:cubicBezTo>
                      <a:cubicBezTo>
                        <a:pt x="1307" y="22"/>
                        <a:pt x="1273" y="0"/>
                        <a:pt x="12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0" name="Google Shape;200;p35"/>
              <p:cNvSpPr/>
              <p:nvPr/>
            </p:nvSpPr>
            <p:spPr>
              <a:xfrm>
                <a:off x="4773909" y="2334182"/>
                <a:ext cx="706764" cy="34867"/>
              </a:xfrm>
              <a:custGeom>
                <a:rect b="b" l="l" r="r" t="t"/>
                <a:pathLst>
                  <a:path extrusionOk="0" h="440" w="8919">
                    <a:moveTo>
                      <a:pt x="232" y="1"/>
                    </a:moveTo>
                    <a:cubicBezTo>
                      <a:pt x="116" y="1"/>
                      <a:pt x="1" y="116"/>
                      <a:pt x="1" y="232"/>
                    </a:cubicBezTo>
                    <a:cubicBezTo>
                      <a:pt x="1" y="347"/>
                      <a:pt x="116" y="440"/>
                      <a:pt x="232" y="440"/>
                    </a:cubicBezTo>
                    <a:lnTo>
                      <a:pt x="8711" y="440"/>
                    </a:lnTo>
                    <a:cubicBezTo>
                      <a:pt x="8826" y="440"/>
                      <a:pt x="8919" y="347"/>
                      <a:pt x="8919" y="232"/>
                    </a:cubicBezTo>
                    <a:cubicBezTo>
                      <a:pt x="8919" y="116"/>
                      <a:pt x="8826" y="1"/>
                      <a:pt x="87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5"/>
              <p:cNvSpPr/>
              <p:nvPr/>
            </p:nvSpPr>
            <p:spPr>
              <a:xfrm>
                <a:off x="4773909" y="2169434"/>
                <a:ext cx="1056461" cy="33044"/>
              </a:xfrm>
              <a:custGeom>
                <a:rect b="b" l="l" r="r" t="t"/>
                <a:pathLst>
                  <a:path extrusionOk="0" h="417" w="13332">
                    <a:moveTo>
                      <a:pt x="209" y="0"/>
                    </a:moveTo>
                    <a:cubicBezTo>
                      <a:pt x="93" y="0"/>
                      <a:pt x="1" y="93"/>
                      <a:pt x="1" y="208"/>
                    </a:cubicBezTo>
                    <a:cubicBezTo>
                      <a:pt x="1" y="324"/>
                      <a:pt x="93" y="416"/>
                      <a:pt x="209" y="416"/>
                    </a:cubicBezTo>
                    <a:lnTo>
                      <a:pt x="13100" y="416"/>
                    </a:lnTo>
                    <a:cubicBezTo>
                      <a:pt x="13216" y="416"/>
                      <a:pt x="13332" y="324"/>
                      <a:pt x="13332" y="208"/>
                    </a:cubicBezTo>
                    <a:cubicBezTo>
                      <a:pt x="13332" y="93"/>
                      <a:pt x="13216" y="0"/>
                      <a:pt x="13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5"/>
              <p:cNvSpPr/>
              <p:nvPr/>
            </p:nvSpPr>
            <p:spPr>
              <a:xfrm>
                <a:off x="4773909" y="1764703"/>
                <a:ext cx="1085701" cy="34867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5"/>
              <p:cNvSpPr/>
              <p:nvPr/>
            </p:nvSpPr>
            <p:spPr>
              <a:xfrm>
                <a:off x="4773909" y="1931274"/>
                <a:ext cx="1162646" cy="33044"/>
              </a:xfrm>
              <a:custGeom>
                <a:rect b="b" l="l" r="r" t="t"/>
                <a:pathLst>
                  <a:path extrusionOk="0" h="417" w="14672">
                    <a:moveTo>
                      <a:pt x="209" y="1"/>
                    </a:moveTo>
                    <a:cubicBezTo>
                      <a:pt x="93" y="1"/>
                      <a:pt x="1" y="93"/>
                      <a:pt x="1" y="209"/>
                    </a:cubicBezTo>
                    <a:cubicBezTo>
                      <a:pt x="1" y="324"/>
                      <a:pt x="93" y="417"/>
                      <a:pt x="209" y="417"/>
                    </a:cubicBezTo>
                    <a:lnTo>
                      <a:pt x="14440" y="417"/>
                    </a:lnTo>
                    <a:cubicBezTo>
                      <a:pt x="14556" y="417"/>
                      <a:pt x="14672" y="324"/>
                      <a:pt x="14672" y="209"/>
                    </a:cubicBezTo>
                    <a:cubicBezTo>
                      <a:pt x="14672" y="93"/>
                      <a:pt x="14556" y="1"/>
                      <a:pt x="14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5"/>
              <p:cNvSpPr/>
              <p:nvPr/>
            </p:nvSpPr>
            <p:spPr>
              <a:xfrm rot="-3784998">
                <a:off x="3176121" y="2820801"/>
                <a:ext cx="1146951" cy="682513"/>
              </a:xfrm>
              <a:custGeom>
                <a:rect b="b" l="l" r="r" t="t"/>
                <a:pathLst>
                  <a:path extrusionOk="0" h="8613" w="14474">
                    <a:moveTo>
                      <a:pt x="12125" y="1"/>
                    </a:moveTo>
                    <a:cubicBezTo>
                      <a:pt x="12074" y="1"/>
                      <a:pt x="12021" y="18"/>
                      <a:pt x="11978" y="50"/>
                    </a:cubicBezTo>
                    <a:cubicBezTo>
                      <a:pt x="11886" y="119"/>
                      <a:pt x="11886" y="258"/>
                      <a:pt x="11955" y="350"/>
                    </a:cubicBezTo>
                    <a:lnTo>
                      <a:pt x="13526" y="2199"/>
                    </a:lnTo>
                    <a:cubicBezTo>
                      <a:pt x="13018" y="1968"/>
                      <a:pt x="12163" y="1806"/>
                      <a:pt x="11932" y="1737"/>
                    </a:cubicBezTo>
                    <a:cubicBezTo>
                      <a:pt x="11072" y="1548"/>
                      <a:pt x="10230" y="1456"/>
                      <a:pt x="9414" y="1456"/>
                    </a:cubicBezTo>
                    <a:cubicBezTo>
                      <a:pt x="5141" y="1456"/>
                      <a:pt x="1589" y="3980"/>
                      <a:pt x="57" y="8344"/>
                    </a:cubicBezTo>
                    <a:cubicBezTo>
                      <a:pt x="0" y="8500"/>
                      <a:pt x="134" y="8612"/>
                      <a:pt x="268" y="8612"/>
                    </a:cubicBezTo>
                    <a:cubicBezTo>
                      <a:pt x="352" y="8612"/>
                      <a:pt x="437" y="8567"/>
                      <a:pt x="473" y="8460"/>
                    </a:cubicBezTo>
                    <a:cubicBezTo>
                      <a:pt x="2087" y="4520"/>
                      <a:pt x="5364" y="2211"/>
                      <a:pt x="9307" y="2211"/>
                    </a:cubicBezTo>
                    <a:cubicBezTo>
                      <a:pt x="10104" y="2211"/>
                      <a:pt x="10928" y="2305"/>
                      <a:pt x="11770" y="2499"/>
                    </a:cubicBezTo>
                    <a:cubicBezTo>
                      <a:pt x="12279" y="2568"/>
                      <a:pt x="12741" y="2776"/>
                      <a:pt x="13226" y="2869"/>
                    </a:cubicBezTo>
                    <a:lnTo>
                      <a:pt x="11100" y="3654"/>
                    </a:lnTo>
                    <a:cubicBezTo>
                      <a:pt x="11008" y="3700"/>
                      <a:pt x="10939" y="3839"/>
                      <a:pt x="10985" y="3931"/>
                    </a:cubicBezTo>
                    <a:cubicBezTo>
                      <a:pt x="11008" y="4024"/>
                      <a:pt x="11100" y="4093"/>
                      <a:pt x="11193" y="4093"/>
                    </a:cubicBezTo>
                    <a:cubicBezTo>
                      <a:pt x="11216" y="4093"/>
                      <a:pt x="11239" y="4070"/>
                      <a:pt x="11262" y="4070"/>
                    </a:cubicBezTo>
                    <a:lnTo>
                      <a:pt x="14335" y="2915"/>
                    </a:lnTo>
                    <a:cubicBezTo>
                      <a:pt x="14381" y="2892"/>
                      <a:pt x="14450" y="2822"/>
                      <a:pt x="14450" y="2753"/>
                    </a:cubicBezTo>
                    <a:cubicBezTo>
                      <a:pt x="14473" y="2684"/>
                      <a:pt x="14450" y="2615"/>
                      <a:pt x="14404" y="2568"/>
                    </a:cubicBezTo>
                    <a:lnTo>
                      <a:pt x="12279" y="73"/>
                    </a:lnTo>
                    <a:cubicBezTo>
                      <a:pt x="12241" y="24"/>
                      <a:pt x="12184" y="1"/>
                      <a:pt x="12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5"/>
              <p:cNvSpPr/>
              <p:nvPr/>
            </p:nvSpPr>
            <p:spPr>
              <a:xfrm>
                <a:off x="4773909" y="2969334"/>
                <a:ext cx="1056461" cy="33044"/>
              </a:xfrm>
              <a:custGeom>
                <a:rect b="b" l="l" r="r" t="t"/>
                <a:pathLst>
                  <a:path extrusionOk="0" h="417" w="13332">
                    <a:moveTo>
                      <a:pt x="209" y="0"/>
                    </a:moveTo>
                    <a:cubicBezTo>
                      <a:pt x="93" y="0"/>
                      <a:pt x="1" y="93"/>
                      <a:pt x="1" y="208"/>
                    </a:cubicBezTo>
                    <a:cubicBezTo>
                      <a:pt x="1" y="324"/>
                      <a:pt x="93" y="416"/>
                      <a:pt x="209" y="416"/>
                    </a:cubicBezTo>
                    <a:lnTo>
                      <a:pt x="13100" y="416"/>
                    </a:lnTo>
                    <a:cubicBezTo>
                      <a:pt x="13216" y="416"/>
                      <a:pt x="13332" y="324"/>
                      <a:pt x="13332" y="208"/>
                    </a:cubicBezTo>
                    <a:cubicBezTo>
                      <a:pt x="13332" y="93"/>
                      <a:pt x="13216" y="0"/>
                      <a:pt x="13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5"/>
              <p:cNvSpPr/>
              <p:nvPr/>
            </p:nvSpPr>
            <p:spPr>
              <a:xfrm>
                <a:off x="4773909" y="2500733"/>
                <a:ext cx="1085701" cy="34867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5"/>
              <p:cNvSpPr/>
              <p:nvPr/>
            </p:nvSpPr>
            <p:spPr>
              <a:xfrm>
                <a:off x="4773909" y="2667304"/>
                <a:ext cx="1162646" cy="33044"/>
              </a:xfrm>
              <a:custGeom>
                <a:rect b="b" l="l" r="r" t="t"/>
                <a:pathLst>
                  <a:path extrusionOk="0" h="417" w="14672">
                    <a:moveTo>
                      <a:pt x="209" y="1"/>
                    </a:moveTo>
                    <a:cubicBezTo>
                      <a:pt x="93" y="1"/>
                      <a:pt x="1" y="93"/>
                      <a:pt x="1" y="209"/>
                    </a:cubicBezTo>
                    <a:cubicBezTo>
                      <a:pt x="1" y="324"/>
                      <a:pt x="93" y="417"/>
                      <a:pt x="209" y="417"/>
                    </a:cubicBezTo>
                    <a:lnTo>
                      <a:pt x="14440" y="417"/>
                    </a:lnTo>
                    <a:cubicBezTo>
                      <a:pt x="14556" y="417"/>
                      <a:pt x="14672" y="324"/>
                      <a:pt x="14672" y="209"/>
                    </a:cubicBezTo>
                    <a:cubicBezTo>
                      <a:pt x="14672" y="93"/>
                      <a:pt x="14556" y="1"/>
                      <a:pt x="14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5"/>
              <p:cNvSpPr/>
              <p:nvPr/>
            </p:nvSpPr>
            <p:spPr>
              <a:xfrm>
                <a:off x="4773909" y="3145547"/>
                <a:ext cx="1056461" cy="33044"/>
              </a:xfrm>
              <a:custGeom>
                <a:rect b="b" l="l" r="r" t="t"/>
                <a:pathLst>
                  <a:path extrusionOk="0" h="417" w="13332">
                    <a:moveTo>
                      <a:pt x="209" y="0"/>
                    </a:moveTo>
                    <a:cubicBezTo>
                      <a:pt x="93" y="0"/>
                      <a:pt x="1" y="93"/>
                      <a:pt x="1" y="208"/>
                    </a:cubicBezTo>
                    <a:cubicBezTo>
                      <a:pt x="1" y="324"/>
                      <a:pt x="93" y="416"/>
                      <a:pt x="209" y="416"/>
                    </a:cubicBezTo>
                    <a:lnTo>
                      <a:pt x="13100" y="416"/>
                    </a:lnTo>
                    <a:cubicBezTo>
                      <a:pt x="13216" y="416"/>
                      <a:pt x="13332" y="324"/>
                      <a:pt x="13332" y="208"/>
                    </a:cubicBezTo>
                    <a:cubicBezTo>
                      <a:pt x="13332" y="93"/>
                      <a:pt x="13216" y="0"/>
                      <a:pt x="13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9" name="Google Shape;209;p35"/>
              <p:cNvGrpSpPr/>
              <p:nvPr/>
            </p:nvGrpSpPr>
            <p:grpSpPr>
              <a:xfrm>
                <a:off x="4107407" y="1169614"/>
                <a:ext cx="127427" cy="1225044"/>
                <a:chOff x="7636355" y="303784"/>
                <a:chExt cx="409603" cy="3937782"/>
              </a:xfrm>
            </p:grpSpPr>
            <p:sp>
              <p:nvSpPr>
                <p:cNvPr id="210" name="Google Shape;210;p35"/>
                <p:cNvSpPr/>
                <p:nvPr/>
              </p:nvSpPr>
              <p:spPr>
                <a:xfrm>
                  <a:off x="7636458" y="631071"/>
                  <a:ext cx="409500" cy="3264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35"/>
                <p:cNvSpPr/>
                <p:nvPr/>
              </p:nvSpPr>
              <p:spPr>
                <a:xfrm>
                  <a:off x="7636458" y="519414"/>
                  <a:ext cx="409500" cy="1116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35"/>
                <p:cNvSpPr/>
                <p:nvPr/>
              </p:nvSpPr>
              <p:spPr>
                <a:xfrm>
                  <a:off x="7636458" y="303784"/>
                  <a:ext cx="409500" cy="215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35"/>
                <p:cNvSpPr/>
                <p:nvPr/>
              </p:nvSpPr>
              <p:spPr>
                <a:xfrm rot="10800000">
                  <a:off x="7636355" y="3887267"/>
                  <a:ext cx="409500" cy="3543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35"/>
                <p:cNvSpPr/>
                <p:nvPr/>
              </p:nvSpPr>
              <p:spPr>
                <a:xfrm>
                  <a:off x="7693633" y="631071"/>
                  <a:ext cx="58200" cy="3255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35"/>
                <p:cNvSpPr/>
                <p:nvPr/>
              </p:nvSpPr>
              <p:spPr>
                <a:xfrm>
                  <a:off x="7814996" y="631071"/>
                  <a:ext cx="58200" cy="3255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35"/>
                <p:cNvSpPr/>
                <p:nvPr/>
              </p:nvSpPr>
              <p:spPr>
                <a:xfrm>
                  <a:off x="7936358" y="631071"/>
                  <a:ext cx="58200" cy="3255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7" name="Google Shape;217;p35"/>
            <p:cNvGrpSpPr/>
            <p:nvPr/>
          </p:nvGrpSpPr>
          <p:grpSpPr>
            <a:xfrm>
              <a:off x="7539025" y="346875"/>
              <a:ext cx="1154100" cy="979725"/>
              <a:chOff x="7539025" y="346875"/>
              <a:chExt cx="1154100" cy="979725"/>
            </a:xfrm>
          </p:grpSpPr>
          <p:sp>
            <p:nvSpPr>
              <p:cNvPr id="218" name="Google Shape;218;p35"/>
              <p:cNvSpPr/>
              <p:nvPr/>
            </p:nvSpPr>
            <p:spPr>
              <a:xfrm>
                <a:off x="8442325" y="539500"/>
                <a:ext cx="250800" cy="250800"/>
              </a:xfrm>
              <a:prstGeom prst="star4">
                <a:avLst>
                  <a:gd fmla="val 125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5"/>
              <p:cNvSpPr/>
              <p:nvPr/>
            </p:nvSpPr>
            <p:spPr>
              <a:xfrm>
                <a:off x="7984025" y="857450"/>
                <a:ext cx="55800" cy="55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35"/>
              <p:cNvSpPr/>
              <p:nvPr/>
            </p:nvSpPr>
            <p:spPr>
              <a:xfrm>
                <a:off x="7539025" y="570800"/>
                <a:ext cx="55800" cy="55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5"/>
              <p:cNvSpPr/>
              <p:nvPr/>
            </p:nvSpPr>
            <p:spPr>
              <a:xfrm>
                <a:off x="8191525" y="1075800"/>
                <a:ext cx="250800" cy="250800"/>
              </a:xfrm>
              <a:prstGeom prst="star4">
                <a:avLst>
                  <a:gd fmla="val 125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5"/>
              <p:cNvSpPr/>
              <p:nvPr/>
            </p:nvSpPr>
            <p:spPr>
              <a:xfrm>
                <a:off x="7984025" y="346875"/>
                <a:ext cx="250800" cy="250800"/>
              </a:xfrm>
              <a:prstGeom prst="star4">
                <a:avLst>
                  <a:gd fmla="val 125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3" name="Google Shape;223;p35"/>
          <p:cNvSpPr/>
          <p:nvPr/>
        </p:nvSpPr>
        <p:spPr>
          <a:xfrm>
            <a:off x="4534467" y="597690"/>
            <a:ext cx="1850559" cy="730020"/>
          </a:xfrm>
          <a:custGeom>
            <a:rect b="b" l="l" r="r" t="t"/>
            <a:pathLst>
              <a:path extrusionOk="0" h="44170" w="6531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 txBox="1"/>
          <p:nvPr>
            <p:ph type="ctrTitle"/>
          </p:nvPr>
        </p:nvSpPr>
        <p:spPr>
          <a:xfrm>
            <a:off x="721925" y="717275"/>
            <a:ext cx="4861500" cy="24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Ai Generated Text</a:t>
            </a:r>
            <a:endParaRPr/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721925" y="3627675"/>
            <a:ext cx="23691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Nick Kai</a:t>
            </a:r>
            <a:endParaRPr i="1"/>
          </a:p>
        </p:txBody>
      </p:sp>
      <p:cxnSp>
        <p:nvCxnSpPr>
          <p:cNvPr id="226" name="Google Shape;226;p35"/>
          <p:cNvCxnSpPr/>
          <p:nvPr/>
        </p:nvCxnSpPr>
        <p:spPr>
          <a:xfrm>
            <a:off x="721925" y="3401200"/>
            <a:ext cx="4045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35"/>
          <p:cNvSpPr txBox="1"/>
          <p:nvPr>
            <p:ph idx="4294967295" type="ctrTitle"/>
          </p:nvPr>
        </p:nvSpPr>
        <p:spPr>
          <a:xfrm>
            <a:off x="4642088" y="751638"/>
            <a:ext cx="1635300" cy="4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Using Chat GPT-4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"/>
          <p:cNvSpPr/>
          <p:nvPr/>
        </p:nvSpPr>
        <p:spPr>
          <a:xfrm>
            <a:off x="764075" y="2921141"/>
            <a:ext cx="670897" cy="547487"/>
          </a:xfrm>
          <a:custGeom>
            <a:rect b="b" l="l" r="r" t="t"/>
            <a:pathLst>
              <a:path extrusionOk="0" h="44170" w="6531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1617375" y="2921068"/>
            <a:ext cx="670897" cy="547598"/>
          </a:xfrm>
          <a:custGeom>
            <a:rect b="b" l="l" r="r" t="t"/>
            <a:pathLst>
              <a:path extrusionOk="0" h="44170" w="6531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2470677" y="2921067"/>
            <a:ext cx="671060" cy="547598"/>
          </a:xfrm>
          <a:custGeom>
            <a:rect b="b" l="l" r="r" t="t"/>
            <a:pathLst>
              <a:path extrusionOk="0" h="44170" w="6531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 txBox="1"/>
          <p:nvPr>
            <p:ph type="title"/>
          </p:nvPr>
        </p:nvSpPr>
        <p:spPr>
          <a:xfrm>
            <a:off x="713275" y="452625"/>
            <a:ext cx="33810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48" name="Google Shape;548;p44"/>
          <p:cNvSpPr txBox="1"/>
          <p:nvPr>
            <p:ph idx="1" type="subTitle"/>
          </p:nvPr>
        </p:nvSpPr>
        <p:spPr>
          <a:xfrm>
            <a:off x="713275" y="1651651"/>
            <a:ext cx="3381000" cy="1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o you have any questions?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nhknicholas@gmail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inkedin.com/nihkai</a:t>
            </a:r>
            <a:endParaRPr/>
          </a:p>
        </p:txBody>
      </p:sp>
      <p:grpSp>
        <p:nvGrpSpPr>
          <p:cNvPr id="549" name="Google Shape;549;p44"/>
          <p:cNvGrpSpPr/>
          <p:nvPr/>
        </p:nvGrpSpPr>
        <p:grpSpPr>
          <a:xfrm>
            <a:off x="961499" y="3056890"/>
            <a:ext cx="276012" cy="275991"/>
            <a:chOff x="3368074" y="3882537"/>
            <a:chExt cx="215298" cy="215298"/>
          </a:xfrm>
        </p:grpSpPr>
        <p:sp>
          <p:nvSpPr>
            <p:cNvPr id="550" name="Google Shape;550;p44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44"/>
          <p:cNvGrpSpPr/>
          <p:nvPr/>
        </p:nvGrpSpPr>
        <p:grpSpPr>
          <a:xfrm>
            <a:off x="1819431" y="3075560"/>
            <a:ext cx="266790" cy="238574"/>
            <a:chOff x="3824739" y="3890112"/>
            <a:chExt cx="208105" cy="186110"/>
          </a:xfrm>
        </p:grpSpPr>
        <p:sp>
          <p:nvSpPr>
            <p:cNvPr id="554" name="Google Shape;554;p44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44"/>
          <p:cNvSpPr/>
          <p:nvPr/>
        </p:nvSpPr>
        <p:spPr>
          <a:xfrm>
            <a:off x="2660415" y="3075849"/>
            <a:ext cx="291511" cy="238097"/>
          </a:xfrm>
          <a:custGeom>
            <a:rect b="b" l="l" r="r" t="t"/>
            <a:pathLst>
              <a:path extrusionOk="0" h="5835" w="7144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4"/>
          <p:cNvSpPr txBox="1"/>
          <p:nvPr/>
        </p:nvSpPr>
        <p:spPr>
          <a:xfrm>
            <a:off x="713275" y="4287575"/>
            <a:ext cx="338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9" name="Google Shape;559;p44"/>
          <p:cNvCxnSpPr/>
          <p:nvPr/>
        </p:nvCxnSpPr>
        <p:spPr>
          <a:xfrm>
            <a:off x="810049" y="1531054"/>
            <a:ext cx="2934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0" name="Google Shape;560;p44"/>
          <p:cNvGrpSpPr/>
          <p:nvPr/>
        </p:nvGrpSpPr>
        <p:grpSpPr>
          <a:xfrm>
            <a:off x="4806601" y="493102"/>
            <a:ext cx="3349601" cy="3877148"/>
            <a:chOff x="4806601" y="493102"/>
            <a:chExt cx="3349601" cy="3877148"/>
          </a:xfrm>
        </p:grpSpPr>
        <p:grpSp>
          <p:nvGrpSpPr>
            <p:cNvPr id="561" name="Google Shape;561;p44"/>
            <p:cNvGrpSpPr/>
            <p:nvPr/>
          </p:nvGrpSpPr>
          <p:grpSpPr>
            <a:xfrm>
              <a:off x="4806601" y="493102"/>
              <a:ext cx="2634739" cy="3877148"/>
              <a:chOff x="4629176" y="638077"/>
              <a:chExt cx="2634739" cy="3877148"/>
            </a:xfrm>
          </p:grpSpPr>
          <p:grpSp>
            <p:nvGrpSpPr>
              <p:cNvPr id="562" name="Google Shape;562;p44"/>
              <p:cNvGrpSpPr/>
              <p:nvPr/>
            </p:nvGrpSpPr>
            <p:grpSpPr>
              <a:xfrm>
                <a:off x="4629176" y="638077"/>
                <a:ext cx="2634739" cy="1702473"/>
                <a:chOff x="5106226" y="502114"/>
                <a:chExt cx="2634739" cy="1702473"/>
              </a:xfrm>
            </p:grpSpPr>
            <p:grpSp>
              <p:nvGrpSpPr>
                <p:cNvPr id="563" name="Google Shape;563;p44"/>
                <p:cNvGrpSpPr/>
                <p:nvPr/>
              </p:nvGrpSpPr>
              <p:grpSpPr>
                <a:xfrm flipH="1" rot="-2438892">
                  <a:off x="5629722" y="453770"/>
                  <a:ext cx="517897" cy="1799162"/>
                  <a:chOff x="2851617" y="556992"/>
                  <a:chExt cx="528288" cy="1396673"/>
                </a:xfrm>
              </p:grpSpPr>
              <p:sp>
                <p:nvSpPr>
                  <p:cNvPr id="564" name="Google Shape;564;p44"/>
                  <p:cNvSpPr/>
                  <p:nvPr/>
                </p:nvSpPr>
                <p:spPr>
                  <a:xfrm>
                    <a:off x="2851617" y="556992"/>
                    <a:ext cx="528288" cy="1156592"/>
                  </a:xfrm>
                  <a:custGeom>
                    <a:rect b="b" l="l" r="r" t="t"/>
                    <a:pathLst>
                      <a:path extrusionOk="0" h="31616" w="14441">
                        <a:moveTo>
                          <a:pt x="12841" y="1"/>
                        </a:moveTo>
                        <a:cubicBezTo>
                          <a:pt x="11409" y="1"/>
                          <a:pt x="8259" y="2207"/>
                          <a:pt x="7994" y="2574"/>
                        </a:cubicBezTo>
                        <a:cubicBezTo>
                          <a:pt x="7671" y="3013"/>
                          <a:pt x="7856" y="4677"/>
                          <a:pt x="7856" y="4677"/>
                        </a:cubicBezTo>
                        <a:lnTo>
                          <a:pt x="7209" y="3591"/>
                        </a:lnTo>
                        <a:cubicBezTo>
                          <a:pt x="5661" y="5485"/>
                          <a:pt x="4020" y="8812"/>
                          <a:pt x="3951" y="9667"/>
                        </a:cubicBezTo>
                        <a:cubicBezTo>
                          <a:pt x="3882" y="10522"/>
                          <a:pt x="5222" y="13133"/>
                          <a:pt x="5222" y="13133"/>
                        </a:cubicBezTo>
                        <a:lnTo>
                          <a:pt x="3350" y="11123"/>
                        </a:lnTo>
                        <a:cubicBezTo>
                          <a:pt x="1687" y="13664"/>
                          <a:pt x="1548" y="17384"/>
                          <a:pt x="1548" y="17384"/>
                        </a:cubicBezTo>
                        <a:lnTo>
                          <a:pt x="3142" y="19163"/>
                        </a:lnTo>
                        <a:lnTo>
                          <a:pt x="1387" y="18054"/>
                        </a:lnTo>
                        <a:lnTo>
                          <a:pt x="971" y="20364"/>
                        </a:lnTo>
                        <a:lnTo>
                          <a:pt x="3281" y="22697"/>
                        </a:lnTo>
                        <a:cubicBezTo>
                          <a:pt x="1987" y="21750"/>
                          <a:pt x="786" y="21034"/>
                          <a:pt x="786" y="21034"/>
                        </a:cubicBezTo>
                        <a:cubicBezTo>
                          <a:pt x="786" y="21034"/>
                          <a:pt x="0" y="25100"/>
                          <a:pt x="70" y="26048"/>
                        </a:cubicBezTo>
                        <a:cubicBezTo>
                          <a:pt x="139" y="26972"/>
                          <a:pt x="3096" y="29490"/>
                          <a:pt x="3096" y="29490"/>
                        </a:cubicBezTo>
                        <a:lnTo>
                          <a:pt x="70" y="27642"/>
                        </a:lnTo>
                        <a:lnTo>
                          <a:pt x="70" y="27642"/>
                        </a:lnTo>
                        <a:cubicBezTo>
                          <a:pt x="70" y="29490"/>
                          <a:pt x="4367" y="31616"/>
                          <a:pt x="4367" y="31616"/>
                        </a:cubicBezTo>
                        <a:cubicBezTo>
                          <a:pt x="7417" y="28889"/>
                          <a:pt x="10536" y="28589"/>
                          <a:pt x="10559" y="27457"/>
                        </a:cubicBezTo>
                        <a:cubicBezTo>
                          <a:pt x="10605" y="26325"/>
                          <a:pt x="10882" y="25308"/>
                          <a:pt x="10882" y="25308"/>
                        </a:cubicBezTo>
                        <a:cubicBezTo>
                          <a:pt x="10615" y="25249"/>
                          <a:pt x="10315" y="25225"/>
                          <a:pt x="10008" y="25225"/>
                        </a:cubicBezTo>
                        <a:cubicBezTo>
                          <a:pt x="8883" y="25225"/>
                          <a:pt x="7671" y="25539"/>
                          <a:pt x="7671" y="25539"/>
                        </a:cubicBezTo>
                        <a:cubicBezTo>
                          <a:pt x="9265" y="24500"/>
                          <a:pt x="10882" y="24338"/>
                          <a:pt x="10882" y="24338"/>
                        </a:cubicBezTo>
                        <a:cubicBezTo>
                          <a:pt x="10674" y="20849"/>
                          <a:pt x="11852" y="16344"/>
                          <a:pt x="11852" y="16344"/>
                        </a:cubicBezTo>
                        <a:lnTo>
                          <a:pt x="11852" y="16344"/>
                        </a:lnTo>
                        <a:cubicBezTo>
                          <a:pt x="10397" y="16737"/>
                          <a:pt x="7417" y="18400"/>
                          <a:pt x="7417" y="18400"/>
                        </a:cubicBezTo>
                        <a:cubicBezTo>
                          <a:pt x="8733" y="16598"/>
                          <a:pt x="12153" y="15235"/>
                          <a:pt x="12153" y="15235"/>
                        </a:cubicBezTo>
                        <a:cubicBezTo>
                          <a:pt x="12037" y="12902"/>
                          <a:pt x="13493" y="8905"/>
                          <a:pt x="13493" y="8905"/>
                        </a:cubicBezTo>
                        <a:lnTo>
                          <a:pt x="13493" y="8905"/>
                        </a:lnTo>
                        <a:cubicBezTo>
                          <a:pt x="11229" y="9228"/>
                          <a:pt x="9958" y="10129"/>
                          <a:pt x="9958" y="10129"/>
                        </a:cubicBezTo>
                        <a:cubicBezTo>
                          <a:pt x="10559" y="8466"/>
                          <a:pt x="13354" y="7842"/>
                          <a:pt x="13886" y="7334"/>
                        </a:cubicBezTo>
                        <a:cubicBezTo>
                          <a:pt x="14417" y="6848"/>
                          <a:pt x="14440" y="5393"/>
                          <a:pt x="14140" y="3914"/>
                        </a:cubicBezTo>
                        <a:cubicBezTo>
                          <a:pt x="13839" y="2459"/>
                          <a:pt x="13862" y="518"/>
                          <a:pt x="13308" y="125"/>
                        </a:cubicBezTo>
                        <a:cubicBezTo>
                          <a:pt x="13189" y="39"/>
                          <a:pt x="13030" y="1"/>
                          <a:pt x="1284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5" name="Google Shape;565;p44"/>
                  <p:cNvSpPr/>
                  <p:nvPr/>
                </p:nvSpPr>
                <p:spPr>
                  <a:xfrm>
                    <a:off x="3001205" y="700751"/>
                    <a:ext cx="250224" cy="1252914"/>
                  </a:xfrm>
                  <a:custGeom>
                    <a:rect b="b" l="l" r="r" t="t"/>
                    <a:pathLst>
                      <a:path extrusionOk="0" h="34249" w="6840">
                        <a:moveTo>
                          <a:pt x="6669" y="1"/>
                        </a:moveTo>
                        <a:cubicBezTo>
                          <a:pt x="6613" y="1"/>
                          <a:pt x="6556" y="27"/>
                          <a:pt x="6539" y="78"/>
                        </a:cubicBezTo>
                        <a:cubicBezTo>
                          <a:pt x="5361" y="2759"/>
                          <a:pt x="4367" y="5485"/>
                          <a:pt x="3489" y="8280"/>
                        </a:cubicBezTo>
                        <a:cubicBezTo>
                          <a:pt x="1341" y="15211"/>
                          <a:pt x="1" y="22512"/>
                          <a:pt x="24" y="29790"/>
                        </a:cubicBezTo>
                        <a:lnTo>
                          <a:pt x="24" y="30876"/>
                        </a:lnTo>
                        <a:lnTo>
                          <a:pt x="70" y="31985"/>
                        </a:lnTo>
                        <a:cubicBezTo>
                          <a:pt x="116" y="32701"/>
                          <a:pt x="139" y="33440"/>
                          <a:pt x="209" y="34156"/>
                        </a:cubicBezTo>
                        <a:cubicBezTo>
                          <a:pt x="209" y="34203"/>
                          <a:pt x="255" y="34249"/>
                          <a:pt x="301" y="34249"/>
                        </a:cubicBezTo>
                        <a:cubicBezTo>
                          <a:pt x="370" y="34249"/>
                          <a:pt x="393" y="34203"/>
                          <a:pt x="393" y="34133"/>
                        </a:cubicBezTo>
                        <a:cubicBezTo>
                          <a:pt x="370" y="30876"/>
                          <a:pt x="393" y="27618"/>
                          <a:pt x="763" y="24384"/>
                        </a:cubicBezTo>
                        <a:cubicBezTo>
                          <a:pt x="1017" y="22304"/>
                          <a:pt x="1318" y="19971"/>
                          <a:pt x="1687" y="17914"/>
                        </a:cubicBezTo>
                        <a:cubicBezTo>
                          <a:pt x="2819" y="11884"/>
                          <a:pt x="4413" y="5854"/>
                          <a:pt x="6793" y="194"/>
                        </a:cubicBezTo>
                        <a:lnTo>
                          <a:pt x="6793" y="217"/>
                        </a:lnTo>
                        <a:cubicBezTo>
                          <a:pt x="6839" y="125"/>
                          <a:pt x="6793" y="32"/>
                          <a:pt x="6724" y="9"/>
                        </a:cubicBezTo>
                        <a:cubicBezTo>
                          <a:pt x="6706" y="3"/>
                          <a:pt x="6688" y="1"/>
                          <a:pt x="6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6" name="Google Shape;566;p44"/>
                  <p:cNvSpPr/>
                  <p:nvPr/>
                </p:nvSpPr>
                <p:spPr>
                  <a:xfrm>
                    <a:off x="3035007" y="1339345"/>
                    <a:ext cx="222348" cy="88639"/>
                  </a:xfrm>
                  <a:custGeom>
                    <a:rect b="b" l="l" r="r" t="t"/>
                    <a:pathLst>
                      <a:path extrusionOk="0" h="2423" w="6078">
                        <a:moveTo>
                          <a:pt x="5931" y="1"/>
                        </a:moveTo>
                        <a:cubicBezTo>
                          <a:pt x="5910" y="1"/>
                          <a:pt x="5888" y="7"/>
                          <a:pt x="5869" y="20"/>
                        </a:cubicBezTo>
                        <a:lnTo>
                          <a:pt x="116" y="2145"/>
                        </a:lnTo>
                        <a:cubicBezTo>
                          <a:pt x="47" y="2168"/>
                          <a:pt x="1" y="2261"/>
                          <a:pt x="24" y="2330"/>
                        </a:cubicBezTo>
                        <a:cubicBezTo>
                          <a:pt x="47" y="2376"/>
                          <a:pt x="116" y="2422"/>
                          <a:pt x="163" y="2422"/>
                        </a:cubicBezTo>
                        <a:cubicBezTo>
                          <a:pt x="186" y="2422"/>
                          <a:pt x="186" y="2422"/>
                          <a:pt x="209" y="2399"/>
                        </a:cubicBezTo>
                        <a:lnTo>
                          <a:pt x="5962" y="274"/>
                        </a:lnTo>
                        <a:cubicBezTo>
                          <a:pt x="6054" y="251"/>
                          <a:pt x="6077" y="158"/>
                          <a:pt x="6054" y="89"/>
                        </a:cubicBezTo>
                        <a:cubicBezTo>
                          <a:pt x="6037" y="39"/>
                          <a:pt x="5985" y="1"/>
                          <a:pt x="59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7" name="Google Shape;567;p44"/>
                  <p:cNvSpPr/>
                  <p:nvPr/>
                </p:nvSpPr>
                <p:spPr>
                  <a:xfrm>
                    <a:off x="3052750" y="1242620"/>
                    <a:ext cx="217263" cy="85640"/>
                  </a:xfrm>
                  <a:custGeom>
                    <a:rect b="b" l="l" r="r" t="t"/>
                    <a:pathLst>
                      <a:path extrusionOk="0" h="2341" w="5939">
                        <a:moveTo>
                          <a:pt x="5777" y="1"/>
                        </a:moveTo>
                        <a:cubicBezTo>
                          <a:pt x="5763" y="1"/>
                          <a:pt x="5747" y="3"/>
                          <a:pt x="5731" y="7"/>
                        </a:cubicBezTo>
                        <a:lnTo>
                          <a:pt x="116" y="2063"/>
                        </a:lnTo>
                        <a:cubicBezTo>
                          <a:pt x="24" y="2086"/>
                          <a:pt x="1" y="2155"/>
                          <a:pt x="24" y="2248"/>
                        </a:cubicBezTo>
                        <a:cubicBezTo>
                          <a:pt x="47" y="2294"/>
                          <a:pt x="93" y="2340"/>
                          <a:pt x="163" y="2340"/>
                        </a:cubicBezTo>
                        <a:cubicBezTo>
                          <a:pt x="163" y="2340"/>
                          <a:pt x="186" y="2340"/>
                          <a:pt x="209" y="2317"/>
                        </a:cubicBezTo>
                        <a:lnTo>
                          <a:pt x="5823" y="284"/>
                        </a:lnTo>
                        <a:cubicBezTo>
                          <a:pt x="5915" y="261"/>
                          <a:pt x="5939" y="168"/>
                          <a:pt x="5915" y="99"/>
                        </a:cubicBezTo>
                        <a:cubicBezTo>
                          <a:pt x="5896" y="42"/>
                          <a:pt x="5846" y="1"/>
                          <a:pt x="577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8" name="Google Shape;568;p44"/>
                  <p:cNvSpPr/>
                  <p:nvPr/>
                </p:nvSpPr>
                <p:spPr>
                  <a:xfrm>
                    <a:off x="3024874" y="810903"/>
                    <a:ext cx="122588" cy="186022"/>
                  </a:xfrm>
                  <a:custGeom>
                    <a:rect b="b" l="l" r="r" t="t"/>
                    <a:pathLst>
                      <a:path extrusionOk="0" h="5085" w="3351">
                        <a:moveTo>
                          <a:pt x="166" y="1"/>
                        </a:moveTo>
                        <a:cubicBezTo>
                          <a:pt x="142" y="1"/>
                          <a:pt x="118" y="8"/>
                          <a:pt x="93" y="25"/>
                        </a:cubicBezTo>
                        <a:cubicBezTo>
                          <a:pt x="24" y="71"/>
                          <a:pt x="1" y="163"/>
                          <a:pt x="47" y="233"/>
                        </a:cubicBezTo>
                        <a:lnTo>
                          <a:pt x="3073" y="5015"/>
                        </a:lnTo>
                        <a:cubicBezTo>
                          <a:pt x="3096" y="5061"/>
                          <a:pt x="3143" y="5084"/>
                          <a:pt x="3189" y="5084"/>
                        </a:cubicBezTo>
                        <a:cubicBezTo>
                          <a:pt x="3212" y="5084"/>
                          <a:pt x="3235" y="5061"/>
                          <a:pt x="3258" y="5061"/>
                        </a:cubicBezTo>
                        <a:cubicBezTo>
                          <a:pt x="3327" y="5015"/>
                          <a:pt x="3351" y="4923"/>
                          <a:pt x="3304" y="4853"/>
                        </a:cubicBezTo>
                        <a:lnTo>
                          <a:pt x="278" y="71"/>
                        </a:lnTo>
                        <a:cubicBezTo>
                          <a:pt x="248" y="26"/>
                          <a:pt x="208" y="1"/>
                          <a:pt x="1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9" name="Google Shape;569;p44"/>
                  <p:cNvSpPr/>
                  <p:nvPr/>
                </p:nvSpPr>
                <p:spPr>
                  <a:xfrm>
                    <a:off x="2930197" y="1039742"/>
                    <a:ext cx="164036" cy="157451"/>
                  </a:xfrm>
                  <a:custGeom>
                    <a:rect b="b" l="l" r="r" t="t"/>
                    <a:pathLst>
                      <a:path extrusionOk="0" h="4304" w="4484">
                        <a:moveTo>
                          <a:pt x="163" y="0"/>
                        </a:moveTo>
                        <a:cubicBezTo>
                          <a:pt x="128" y="0"/>
                          <a:pt x="93" y="17"/>
                          <a:pt x="70" y="52"/>
                        </a:cubicBezTo>
                        <a:cubicBezTo>
                          <a:pt x="1" y="98"/>
                          <a:pt x="1" y="191"/>
                          <a:pt x="70" y="260"/>
                        </a:cubicBezTo>
                        <a:lnTo>
                          <a:pt x="4229" y="4257"/>
                        </a:lnTo>
                        <a:cubicBezTo>
                          <a:pt x="4252" y="4280"/>
                          <a:pt x="4298" y="4303"/>
                          <a:pt x="4321" y="4303"/>
                        </a:cubicBezTo>
                        <a:cubicBezTo>
                          <a:pt x="4368" y="4303"/>
                          <a:pt x="4391" y="4280"/>
                          <a:pt x="4437" y="4257"/>
                        </a:cubicBezTo>
                        <a:cubicBezTo>
                          <a:pt x="4483" y="4188"/>
                          <a:pt x="4483" y="4095"/>
                          <a:pt x="4414" y="4049"/>
                        </a:cubicBezTo>
                        <a:lnTo>
                          <a:pt x="255" y="52"/>
                        </a:lnTo>
                        <a:cubicBezTo>
                          <a:pt x="232" y="17"/>
                          <a:pt x="197" y="0"/>
                          <a:pt x="16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0" name="Google Shape;570;p44"/>
                  <p:cNvSpPr/>
                  <p:nvPr/>
                </p:nvSpPr>
                <p:spPr>
                  <a:xfrm>
                    <a:off x="2853300" y="1448594"/>
                    <a:ext cx="171609" cy="164438"/>
                  </a:xfrm>
                  <a:custGeom>
                    <a:rect b="b" l="l" r="r" t="t"/>
                    <a:pathLst>
                      <a:path extrusionOk="0" h="4495" w="4691">
                        <a:moveTo>
                          <a:pt x="159" y="1"/>
                        </a:moveTo>
                        <a:cubicBezTo>
                          <a:pt x="122" y="1"/>
                          <a:pt x="81" y="12"/>
                          <a:pt x="47" y="35"/>
                        </a:cubicBezTo>
                        <a:cubicBezTo>
                          <a:pt x="1" y="104"/>
                          <a:pt x="1" y="197"/>
                          <a:pt x="47" y="243"/>
                        </a:cubicBezTo>
                        <a:lnTo>
                          <a:pt x="4413" y="4471"/>
                        </a:lnTo>
                        <a:cubicBezTo>
                          <a:pt x="4460" y="4494"/>
                          <a:pt x="4483" y="4494"/>
                          <a:pt x="4529" y="4494"/>
                        </a:cubicBezTo>
                        <a:cubicBezTo>
                          <a:pt x="4552" y="4494"/>
                          <a:pt x="4598" y="4494"/>
                          <a:pt x="4621" y="4448"/>
                        </a:cubicBezTo>
                        <a:cubicBezTo>
                          <a:pt x="4691" y="4402"/>
                          <a:pt x="4691" y="4309"/>
                          <a:pt x="4621" y="4263"/>
                        </a:cubicBezTo>
                        <a:lnTo>
                          <a:pt x="255" y="35"/>
                        </a:lnTo>
                        <a:cubicBezTo>
                          <a:pt x="232" y="12"/>
                          <a:pt x="197" y="1"/>
                          <a:pt x="1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71" name="Google Shape;571;p44"/>
                <p:cNvGrpSpPr/>
                <p:nvPr/>
              </p:nvGrpSpPr>
              <p:grpSpPr>
                <a:xfrm rot="2438892">
                  <a:off x="6699572" y="453770"/>
                  <a:ext cx="517897" cy="1799162"/>
                  <a:chOff x="2851617" y="556992"/>
                  <a:chExt cx="528288" cy="1396673"/>
                </a:xfrm>
              </p:grpSpPr>
              <p:sp>
                <p:nvSpPr>
                  <p:cNvPr id="572" name="Google Shape;572;p44"/>
                  <p:cNvSpPr/>
                  <p:nvPr/>
                </p:nvSpPr>
                <p:spPr>
                  <a:xfrm>
                    <a:off x="2851617" y="556992"/>
                    <a:ext cx="528288" cy="1156592"/>
                  </a:xfrm>
                  <a:custGeom>
                    <a:rect b="b" l="l" r="r" t="t"/>
                    <a:pathLst>
                      <a:path extrusionOk="0" h="31616" w="14441">
                        <a:moveTo>
                          <a:pt x="12841" y="1"/>
                        </a:moveTo>
                        <a:cubicBezTo>
                          <a:pt x="11409" y="1"/>
                          <a:pt x="8259" y="2207"/>
                          <a:pt x="7994" y="2574"/>
                        </a:cubicBezTo>
                        <a:cubicBezTo>
                          <a:pt x="7671" y="3013"/>
                          <a:pt x="7856" y="4677"/>
                          <a:pt x="7856" y="4677"/>
                        </a:cubicBezTo>
                        <a:lnTo>
                          <a:pt x="7209" y="3591"/>
                        </a:lnTo>
                        <a:cubicBezTo>
                          <a:pt x="5661" y="5485"/>
                          <a:pt x="4020" y="8812"/>
                          <a:pt x="3951" y="9667"/>
                        </a:cubicBezTo>
                        <a:cubicBezTo>
                          <a:pt x="3882" y="10522"/>
                          <a:pt x="5222" y="13133"/>
                          <a:pt x="5222" y="13133"/>
                        </a:cubicBezTo>
                        <a:lnTo>
                          <a:pt x="3350" y="11123"/>
                        </a:lnTo>
                        <a:cubicBezTo>
                          <a:pt x="1687" y="13664"/>
                          <a:pt x="1548" y="17384"/>
                          <a:pt x="1548" y="17384"/>
                        </a:cubicBezTo>
                        <a:lnTo>
                          <a:pt x="3142" y="19163"/>
                        </a:lnTo>
                        <a:lnTo>
                          <a:pt x="1387" y="18054"/>
                        </a:lnTo>
                        <a:lnTo>
                          <a:pt x="971" y="20364"/>
                        </a:lnTo>
                        <a:lnTo>
                          <a:pt x="3281" y="22697"/>
                        </a:lnTo>
                        <a:cubicBezTo>
                          <a:pt x="1987" y="21750"/>
                          <a:pt x="786" y="21034"/>
                          <a:pt x="786" y="21034"/>
                        </a:cubicBezTo>
                        <a:cubicBezTo>
                          <a:pt x="786" y="21034"/>
                          <a:pt x="0" y="25100"/>
                          <a:pt x="70" y="26048"/>
                        </a:cubicBezTo>
                        <a:cubicBezTo>
                          <a:pt x="139" y="26972"/>
                          <a:pt x="3096" y="29490"/>
                          <a:pt x="3096" y="29490"/>
                        </a:cubicBezTo>
                        <a:lnTo>
                          <a:pt x="70" y="27642"/>
                        </a:lnTo>
                        <a:lnTo>
                          <a:pt x="70" y="27642"/>
                        </a:lnTo>
                        <a:cubicBezTo>
                          <a:pt x="70" y="29490"/>
                          <a:pt x="4367" y="31616"/>
                          <a:pt x="4367" y="31616"/>
                        </a:cubicBezTo>
                        <a:cubicBezTo>
                          <a:pt x="7417" y="28889"/>
                          <a:pt x="10536" y="28589"/>
                          <a:pt x="10559" y="27457"/>
                        </a:cubicBezTo>
                        <a:cubicBezTo>
                          <a:pt x="10605" y="26325"/>
                          <a:pt x="10882" y="25308"/>
                          <a:pt x="10882" y="25308"/>
                        </a:cubicBezTo>
                        <a:cubicBezTo>
                          <a:pt x="10615" y="25249"/>
                          <a:pt x="10315" y="25225"/>
                          <a:pt x="10008" y="25225"/>
                        </a:cubicBezTo>
                        <a:cubicBezTo>
                          <a:pt x="8883" y="25225"/>
                          <a:pt x="7671" y="25539"/>
                          <a:pt x="7671" y="25539"/>
                        </a:cubicBezTo>
                        <a:cubicBezTo>
                          <a:pt x="9265" y="24500"/>
                          <a:pt x="10882" y="24338"/>
                          <a:pt x="10882" y="24338"/>
                        </a:cubicBezTo>
                        <a:cubicBezTo>
                          <a:pt x="10674" y="20849"/>
                          <a:pt x="11852" y="16344"/>
                          <a:pt x="11852" y="16344"/>
                        </a:cubicBezTo>
                        <a:lnTo>
                          <a:pt x="11852" y="16344"/>
                        </a:lnTo>
                        <a:cubicBezTo>
                          <a:pt x="10397" y="16737"/>
                          <a:pt x="7417" y="18400"/>
                          <a:pt x="7417" y="18400"/>
                        </a:cubicBezTo>
                        <a:cubicBezTo>
                          <a:pt x="8733" y="16598"/>
                          <a:pt x="12153" y="15235"/>
                          <a:pt x="12153" y="15235"/>
                        </a:cubicBezTo>
                        <a:cubicBezTo>
                          <a:pt x="12037" y="12902"/>
                          <a:pt x="13493" y="8905"/>
                          <a:pt x="13493" y="8905"/>
                        </a:cubicBezTo>
                        <a:lnTo>
                          <a:pt x="13493" y="8905"/>
                        </a:lnTo>
                        <a:cubicBezTo>
                          <a:pt x="11229" y="9228"/>
                          <a:pt x="9958" y="10129"/>
                          <a:pt x="9958" y="10129"/>
                        </a:cubicBezTo>
                        <a:cubicBezTo>
                          <a:pt x="10559" y="8466"/>
                          <a:pt x="13354" y="7842"/>
                          <a:pt x="13886" y="7334"/>
                        </a:cubicBezTo>
                        <a:cubicBezTo>
                          <a:pt x="14417" y="6848"/>
                          <a:pt x="14440" y="5393"/>
                          <a:pt x="14140" y="3914"/>
                        </a:cubicBezTo>
                        <a:cubicBezTo>
                          <a:pt x="13839" y="2459"/>
                          <a:pt x="13862" y="518"/>
                          <a:pt x="13308" y="125"/>
                        </a:cubicBezTo>
                        <a:cubicBezTo>
                          <a:pt x="13189" y="39"/>
                          <a:pt x="13030" y="1"/>
                          <a:pt x="1284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3" name="Google Shape;573;p44"/>
                  <p:cNvSpPr/>
                  <p:nvPr/>
                </p:nvSpPr>
                <p:spPr>
                  <a:xfrm>
                    <a:off x="3001205" y="700751"/>
                    <a:ext cx="250224" cy="1252914"/>
                  </a:xfrm>
                  <a:custGeom>
                    <a:rect b="b" l="l" r="r" t="t"/>
                    <a:pathLst>
                      <a:path extrusionOk="0" h="34249" w="6840">
                        <a:moveTo>
                          <a:pt x="6669" y="1"/>
                        </a:moveTo>
                        <a:cubicBezTo>
                          <a:pt x="6613" y="1"/>
                          <a:pt x="6556" y="27"/>
                          <a:pt x="6539" y="78"/>
                        </a:cubicBezTo>
                        <a:cubicBezTo>
                          <a:pt x="5361" y="2759"/>
                          <a:pt x="4367" y="5485"/>
                          <a:pt x="3489" y="8280"/>
                        </a:cubicBezTo>
                        <a:cubicBezTo>
                          <a:pt x="1341" y="15211"/>
                          <a:pt x="1" y="22512"/>
                          <a:pt x="24" y="29790"/>
                        </a:cubicBezTo>
                        <a:lnTo>
                          <a:pt x="24" y="30876"/>
                        </a:lnTo>
                        <a:lnTo>
                          <a:pt x="70" y="31985"/>
                        </a:lnTo>
                        <a:cubicBezTo>
                          <a:pt x="116" y="32701"/>
                          <a:pt x="139" y="33440"/>
                          <a:pt x="209" y="34156"/>
                        </a:cubicBezTo>
                        <a:cubicBezTo>
                          <a:pt x="209" y="34203"/>
                          <a:pt x="255" y="34249"/>
                          <a:pt x="301" y="34249"/>
                        </a:cubicBezTo>
                        <a:cubicBezTo>
                          <a:pt x="370" y="34249"/>
                          <a:pt x="393" y="34203"/>
                          <a:pt x="393" y="34133"/>
                        </a:cubicBezTo>
                        <a:cubicBezTo>
                          <a:pt x="370" y="30876"/>
                          <a:pt x="393" y="27618"/>
                          <a:pt x="763" y="24384"/>
                        </a:cubicBezTo>
                        <a:cubicBezTo>
                          <a:pt x="1017" y="22304"/>
                          <a:pt x="1318" y="19971"/>
                          <a:pt x="1687" y="17914"/>
                        </a:cubicBezTo>
                        <a:cubicBezTo>
                          <a:pt x="2819" y="11884"/>
                          <a:pt x="4413" y="5854"/>
                          <a:pt x="6793" y="194"/>
                        </a:cubicBezTo>
                        <a:lnTo>
                          <a:pt x="6793" y="217"/>
                        </a:lnTo>
                        <a:cubicBezTo>
                          <a:pt x="6839" y="125"/>
                          <a:pt x="6793" y="32"/>
                          <a:pt x="6724" y="9"/>
                        </a:cubicBezTo>
                        <a:cubicBezTo>
                          <a:pt x="6706" y="3"/>
                          <a:pt x="6688" y="1"/>
                          <a:pt x="6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4" name="Google Shape;574;p44"/>
                  <p:cNvSpPr/>
                  <p:nvPr/>
                </p:nvSpPr>
                <p:spPr>
                  <a:xfrm>
                    <a:off x="3035007" y="1339345"/>
                    <a:ext cx="222348" cy="88639"/>
                  </a:xfrm>
                  <a:custGeom>
                    <a:rect b="b" l="l" r="r" t="t"/>
                    <a:pathLst>
                      <a:path extrusionOk="0" h="2423" w="6078">
                        <a:moveTo>
                          <a:pt x="5931" y="1"/>
                        </a:moveTo>
                        <a:cubicBezTo>
                          <a:pt x="5910" y="1"/>
                          <a:pt x="5888" y="7"/>
                          <a:pt x="5869" y="20"/>
                        </a:cubicBezTo>
                        <a:lnTo>
                          <a:pt x="116" y="2145"/>
                        </a:lnTo>
                        <a:cubicBezTo>
                          <a:pt x="47" y="2168"/>
                          <a:pt x="1" y="2261"/>
                          <a:pt x="24" y="2330"/>
                        </a:cubicBezTo>
                        <a:cubicBezTo>
                          <a:pt x="47" y="2376"/>
                          <a:pt x="116" y="2422"/>
                          <a:pt x="163" y="2422"/>
                        </a:cubicBezTo>
                        <a:cubicBezTo>
                          <a:pt x="186" y="2422"/>
                          <a:pt x="186" y="2422"/>
                          <a:pt x="209" y="2399"/>
                        </a:cubicBezTo>
                        <a:lnTo>
                          <a:pt x="5962" y="274"/>
                        </a:lnTo>
                        <a:cubicBezTo>
                          <a:pt x="6054" y="251"/>
                          <a:pt x="6077" y="158"/>
                          <a:pt x="6054" y="89"/>
                        </a:cubicBezTo>
                        <a:cubicBezTo>
                          <a:pt x="6037" y="39"/>
                          <a:pt x="5985" y="1"/>
                          <a:pt x="59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5" name="Google Shape;575;p44"/>
                  <p:cNvSpPr/>
                  <p:nvPr/>
                </p:nvSpPr>
                <p:spPr>
                  <a:xfrm>
                    <a:off x="3052750" y="1242620"/>
                    <a:ext cx="217263" cy="85640"/>
                  </a:xfrm>
                  <a:custGeom>
                    <a:rect b="b" l="l" r="r" t="t"/>
                    <a:pathLst>
                      <a:path extrusionOk="0" h="2341" w="5939">
                        <a:moveTo>
                          <a:pt x="5777" y="1"/>
                        </a:moveTo>
                        <a:cubicBezTo>
                          <a:pt x="5763" y="1"/>
                          <a:pt x="5747" y="3"/>
                          <a:pt x="5731" y="7"/>
                        </a:cubicBezTo>
                        <a:lnTo>
                          <a:pt x="116" y="2063"/>
                        </a:lnTo>
                        <a:cubicBezTo>
                          <a:pt x="24" y="2086"/>
                          <a:pt x="1" y="2155"/>
                          <a:pt x="24" y="2248"/>
                        </a:cubicBezTo>
                        <a:cubicBezTo>
                          <a:pt x="47" y="2294"/>
                          <a:pt x="93" y="2340"/>
                          <a:pt x="163" y="2340"/>
                        </a:cubicBezTo>
                        <a:cubicBezTo>
                          <a:pt x="163" y="2340"/>
                          <a:pt x="186" y="2340"/>
                          <a:pt x="209" y="2317"/>
                        </a:cubicBezTo>
                        <a:lnTo>
                          <a:pt x="5823" y="284"/>
                        </a:lnTo>
                        <a:cubicBezTo>
                          <a:pt x="5915" y="261"/>
                          <a:pt x="5939" y="168"/>
                          <a:pt x="5915" y="99"/>
                        </a:cubicBezTo>
                        <a:cubicBezTo>
                          <a:pt x="5896" y="42"/>
                          <a:pt x="5846" y="1"/>
                          <a:pt x="577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6" name="Google Shape;576;p44"/>
                  <p:cNvSpPr/>
                  <p:nvPr/>
                </p:nvSpPr>
                <p:spPr>
                  <a:xfrm>
                    <a:off x="3024874" y="810903"/>
                    <a:ext cx="122588" cy="186022"/>
                  </a:xfrm>
                  <a:custGeom>
                    <a:rect b="b" l="l" r="r" t="t"/>
                    <a:pathLst>
                      <a:path extrusionOk="0" h="5085" w="3351">
                        <a:moveTo>
                          <a:pt x="166" y="1"/>
                        </a:moveTo>
                        <a:cubicBezTo>
                          <a:pt x="142" y="1"/>
                          <a:pt x="118" y="8"/>
                          <a:pt x="93" y="25"/>
                        </a:cubicBezTo>
                        <a:cubicBezTo>
                          <a:pt x="24" y="71"/>
                          <a:pt x="1" y="163"/>
                          <a:pt x="47" y="233"/>
                        </a:cubicBezTo>
                        <a:lnTo>
                          <a:pt x="3073" y="5015"/>
                        </a:lnTo>
                        <a:cubicBezTo>
                          <a:pt x="3096" y="5061"/>
                          <a:pt x="3143" y="5084"/>
                          <a:pt x="3189" y="5084"/>
                        </a:cubicBezTo>
                        <a:cubicBezTo>
                          <a:pt x="3212" y="5084"/>
                          <a:pt x="3235" y="5061"/>
                          <a:pt x="3258" y="5061"/>
                        </a:cubicBezTo>
                        <a:cubicBezTo>
                          <a:pt x="3327" y="5015"/>
                          <a:pt x="3351" y="4923"/>
                          <a:pt x="3304" y="4853"/>
                        </a:cubicBezTo>
                        <a:lnTo>
                          <a:pt x="278" y="71"/>
                        </a:lnTo>
                        <a:cubicBezTo>
                          <a:pt x="248" y="26"/>
                          <a:pt x="208" y="1"/>
                          <a:pt x="1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7" name="Google Shape;577;p44"/>
                  <p:cNvSpPr/>
                  <p:nvPr/>
                </p:nvSpPr>
                <p:spPr>
                  <a:xfrm>
                    <a:off x="2930197" y="1039742"/>
                    <a:ext cx="164036" cy="157451"/>
                  </a:xfrm>
                  <a:custGeom>
                    <a:rect b="b" l="l" r="r" t="t"/>
                    <a:pathLst>
                      <a:path extrusionOk="0" h="4304" w="4484">
                        <a:moveTo>
                          <a:pt x="163" y="0"/>
                        </a:moveTo>
                        <a:cubicBezTo>
                          <a:pt x="128" y="0"/>
                          <a:pt x="93" y="17"/>
                          <a:pt x="70" y="52"/>
                        </a:cubicBezTo>
                        <a:cubicBezTo>
                          <a:pt x="1" y="98"/>
                          <a:pt x="1" y="191"/>
                          <a:pt x="70" y="260"/>
                        </a:cubicBezTo>
                        <a:lnTo>
                          <a:pt x="4229" y="4257"/>
                        </a:lnTo>
                        <a:cubicBezTo>
                          <a:pt x="4252" y="4280"/>
                          <a:pt x="4298" y="4303"/>
                          <a:pt x="4321" y="4303"/>
                        </a:cubicBezTo>
                        <a:cubicBezTo>
                          <a:pt x="4368" y="4303"/>
                          <a:pt x="4391" y="4280"/>
                          <a:pt x="4437" y="4257"/>
                        </a:cubicBezTo>
                        <a:cubicBezTo>
                          <a:pt x="4483" y="4188"/>
                          <a:pt x="4483" y="4095"/>
                          <a:pt x="4414" y="4049"/>
                        </a:cubicBezTo>
                        <a:lnTo>
                          <a:pt x="255" y="52"/>
                        </a:lnTo>
                        <a:cubicBezTo>
                          <a:pt x="232" y="17"/>
                          <a:pt x="197" y="0"/>
                          <a:pt x="16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8" name="Google Shape;578;p44"/>
                  <p:cNvSpPr/>
                  <p:nvPr/>
                </p:nvSpPr>
                <p:spPr>
                  <a:xfrm>
                    <a:off x="2853300" y="1448594"/>
                    <a:ext cx="171609" cy="164438"/>
                  </a:xfrm>
                  <a:custGeom>
                    <a:rect b="b" l="l" r="r" t="t"/>
                    <a:pathLst>
                      <a:path extrusionOk="0" h="4495" w="4691">
                        <a:moveTo>
                          <a:pt x="159" y="1"/>
                        </a:moveTo>
                        <a:cubicBezTo>
                          <a:pt x="122" y="1"/>
                          <a:pt x="81" y="12"/>
                          <a:pt x="47" y="35"/>
                        </a:cubicBezTo>
                        <a:cubicBezTo>
                          <a:pt x="1" y="104"/>
                          <a:pt x="1" y="197"/>
                          <a:pt x="47" y="243"/>
                        </a:cubicBezTo>
                        <a:lnTo>
                          <a:pt x="4413" y="4471"/>
                        </a:lnTo>
                        <a:cubicBezTo>
                          <a:pt x="4460" y="4494"/>
                          <a:pt x="4483" y="4494"/>
                          <a:pt x="4529" y="4494"/>
                        </a:cubicBezTo>
                        <a:cubicBezTo>
                          <a:pt x="4552" y="4494"/>
                          <a:pt x="4598" y="4494"/>
                          <a:pt x="4621" y="4448"/>
                        </a:cubicBezTo>
                        <a:cubicBezTo>
                          <a:pt x="4691" y="4402"/>
                          <a:pt x="4691" y="4309"/>
                          <a:pt x="4621" y="4263"/>
                        </a:cubicBezTo>
                        <a:lnTo>
                          <a:pt x="255" y="35"/>
                        </a:lnTo>
                        <a:cubicBezTo>
                          <a:pt x="232" y="12"/>
                          <a:pt x="197" y="1"/>
                          <a:pt x="1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79" name="Google Shape;579;p44"/>
              <p:cNvGrpSpPr/>
              <p:nvPr/>
            </p:nvGrpSpPr>
            <p:grpSpPr>
              <a:xfrm>
                <a:off x="5033300" y="2192025"/>
                <a:ext cx="1825500" cy="2323200"/>
                <a:chOff x="5033300" y="2192025"/>
                <a:chExt cx="1825500" cy="2323200"/>
              </a:xfrm>
            </p:grpSpPr>
            <p:sp>
              <p:nvSpPr>
                <p:cNvPr id="580" name="Google Shape;580;p44"/>
                <p:cNvSpPr/>
                <p:nvPr/>
              </p:nvSpPr>
              <p:spPr>
                <a:xfrm>
                  <a:off x="5033300" y="2192025"/>
                  <a:ext cx="1825500" cy="2323200"/>
                </a:xfrm>
                <a:prstGeom prst="snip1Rect">
                  <a:avLst>
                    <a:gd fmla="val 16667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81" name="Google Shape;581;p44"/>
                <p:cNvGrpSpPr/>
                <p:nvPr/>
              </p:nvGrpSpPr>
              <p:grpSpPr>
                <a:xfrm>
                  <a:off x="5238175" y="2403579"/>
                  <a:ext cx="1413308" cy="1948645"/>
                  <a:chOff x="5238175" y="2403579"/>
                  <a:chExt cx="1413308" cy="1948645"/>
                </a:xfrm>
              </p:grpSpPr>
              <p:sp>
                <p:nvSpPr>
                  <p:cNvPr id="582" name="Google Shape;582;p44"/>
                  <p:cNvSpPr/>
                  <p:nvPr/>
                </p:nvSpPr>
                <p:spPr>
                  <a:xfrm>
                    <a:off x="5238183" y="2403579"/>
                    <a:ext cx="1413300" cy="3036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3" name="Google Shape;583;p44"/>
                  <p:cNvSpPr/>
                  <p:nvPr/>
                </p:nvSpPr>
                <p:spPr>
                  <a:xfrm>
                    <a:off x="5238175" y="2796147"/>
                    <a:ext cx="1413300" cy="10557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4" name="Google Shape;584;p44"/>
                  <p:cNvSpPr/>
                  <p:nvPr/>
                </p:nvSpPr>
                <p:spPr>
                  <a:xfrm>
                    <a:off x="5238183" y="3921680"/>
                    <a:ext cx="1413270" cy="43054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5" name="Google Shape;585;p44"/>
                  <p:cNvSpPr/>
                  <p:nvPr/>
                </p:nvSpPr>
                <p:spPr>
                  <a:xfrm>
                    <a:off x="5345991" y="2591232"/>
                    <a:ext cx="655559" cy="20549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6" name="Google Shape;586;p44"/>
                  <p:cNvSpPr/>
                  <p:nvPr/>
                </p:nvSpPr>
                <p:spPr>
                  <a:xfrm>
                    <a:off x="5345999" y="3078350"/>
                    <a:ext cx="1055354" cy="20549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44"/>
                  <p:cNvSpPr/>
                  <p:nvPr/>
                </p:nvSpPr>
                <p:spPr>
                  <a:xfrm>
                    <a:off x="5345999" y="3173075"/>
                    <a:ext cx="1055354" cy="20549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44"/>
                  <p:cNvSpPr/>
                  <p:nvPr/>
                </p:nvSpPr>
                <p:spPr>
                  <a:xfrm>
                    <a:off x="5345999" y="3267801"/>
                    <a:ext cx="1055354" cy="20549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44"/>
                  <p:cNvSpPr/>
                  <p:nvPr/>
                </p:nvSpPr>
                <p:spPr>
                  <a:xfrm>
                    <a:off x="5345999" y="3362526"/>
                    <a:ext cx="1055354" cy="20549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44"/>
                  <p:cNvSpPr/>
                  <p:nvPr/>
                </p:nvSpPr>
                <p:spPr>
                  <a:xfrm>
                    <a:off x="5732580" y="3982690"/>
                    <a:ext cx="811063" cy="20556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1" name="Google Shape;591;p44"/>
                  <p:cNvSpPr/>
                  <p:nvPr/>
                </p:nvSpPr>
                <p:spPr>
                  <a:xfrm>
                    <a:off x="5732580" y="4077449"/>
                    <a:ext cx="811063" cy="20556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2" name="Google Shape;592;p44"/>
                  <p:cNvSpPr/>
                  <p:nvPr/>
                </p:nvSpPr>
                <p:spPr>
                  <a:xfrm>
                    <a:off x="6093881" y="4266910"/>
                    <a:ext cx="449773" cy="20523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3" name="Google Shape;593;p44"/>
                  <p:cNvSpPr/>
                  <p:nvPr/>
                </p:nvSpPr>
                <p:spPr>
                  <a:xfrm>
                    <a:off x="5345990" y="3659631"/>
                    <a:ext cx="768987" cy="20556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4" name="Google Shape;594;p44"/>
                  <p:cNvSpPr/>
                  <p:nvPr/>
                </p:nvSpPr>
                <p:spPr>
                  <a:xfrm>
                    <a:off x="5345990" y="3754390"/>
                    <a:ext cx="768987" cy="20556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44"/>
                  <p:cNvSpPr/>
                  <p:nvPr/>
                </p:nvSpPr>
                <p:spPr>
                  <a:xfrm>
                    <a:off x="5345991" y="2503016"/>
                    <a:ext cx="655559" cy="20549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44"/>
                  <p:cNvSpPr/>
                  <p:nvPr/>
                </p:nvSpPr>
                <p:spPr>
                  <a:xfrm>
                    <a:off x="6274267" y="2503039"/>
                    <a:ext cx="270526" cy="20523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44"/>
                  <p:cNvSpPr/>
                  <p:nvPr/>
                </p:nvSpPr>
                <p:spPr>
                  <a:xfrm>
                    <a:off x="5345990" y="3558469"/>
                    <a:ext cx="769003" cy="20556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44"/>
                  <p:cNvSpPr/>
                  <p:nvPr/>
                </p:nvSpPr>
                <p:spPr>
                  <a:xfrm>
                    <a:off x="6274267" y="2595452"/>
                    <a:ext cx="270526" cy="20523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9" name="Google Shape;599;p44"/>
                  <p:cNvSpPr/>
                  <p:nvPr/>
                </p:nvSpPr>
                <p:spPr>
                  <a:xfrm>
                    <a:off x="6093881" y="4172197"/>
                    <a:ext cx="449770" cy="20523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0" name="Google Shape;600;p44"/>
                  <p:cNvSpPr/>
                  <p:nvPr/>
                </p:nvSpPr>
                <p:spPr>
                  <a:xfrm>
                    <a:off x="5345999" y="2884250"/>
                    <a:ext cx="1055354" cy="20549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1" name="Google Shape;601;p44"/>
                  <p:cNvSpPr/>
                  <p:nvPr/>
                </p:nvSpPr>
                <p:spPr>
                  <a:xfrm>
                    <a:off x="5345999" y="2978975"/>
                    <a:ext cx="1055354" cy="20549"/>
                  </a:xfrm>
                  <a:custGeom>
                    <a:rect b="b" l="l" r="r" t="t"/>
                    <a:pathLst>
                      <a:path extrusionOk="0" h="440" w="13701">
                        <a:moveTo>
                          <a:pt x="208" y="0"/>
                        </a:moveTo>
                        <a:cubicBezTo>
                          <a:pt x="93" y="0"/>
                          <a:pt x="0" y="93"/>
                          <a:pt x="0" y="208"/>
                        </a:cubicBezTo>
                        <a:cubicBezTo>
                          <a:pt x="0" y="324"/>
                          <a:pt x="93" y="439"/>
                          <a:pt x="208" y="439"/>
                        </a:cubicBezTo>
                        <a:lnTo>
                          <a:pt x="13469" y="439"/>
                        </a:lnTo>
                        <a:cubicBezTo>
                          <a:pt x="13585" y="439"/>
                          <a:pt x="13701" y="324"/>
                          <a:pt x="13701" y="208"/>
                        </a:cubicBezTo>
                        <a:cubicBezTo>
                          <a:pt x="13701" y="93"/>
                          <a:pt x="13585" y="0"/>
                          <a:pt x="1346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602" name="Google Shape;602;p44"/>
            <p:cNvGrpSpPr/>
            <p:nvPr/>
          </p:nvGrpSpPr>
          <p:grpSpPr>
            <a:xfrm>
              <a:off x="6964581" y="1731970"/>
              <a:ext cx="1191621" cy="2159001"/>
              <a:chOff x="6787156" y="1872045"/>
              <a:chExt cx="1191621" cy="2159001"/>
            </a:xfrm>
          </p:grpSpPr>
          <p:sp>
            <p:nvSpPr>
              <p:cNvPr id="603" name="Google Shape;603;p44"/>
              <p:cNvSpPr/>
              <p:nvPr/>
            </p:nvSpPr>
            <p:spPr>
              <a:xfrm flipH="1">
                <a:off x="7071389" y="2784391"/>
                <a:ext cx="168900" cy="1689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44"/>
              <p:cNvSpPr/>
              <p:nvPr/>
            </p:nvSpPr>
            <p:spPr>
              <a:xfrm flipH="1">
                <a:off x="7071393" y="340892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44"/>
              <p:cNvSpPr/>
              <p:nvPr/>
            </p:nvSpPr>
            <p:spPr>
              <a:xfrm flipH="1" rot="10800000">
                <a:off x="7357706" y="2139445"/>
                <a:ext cx="168900" cy="1689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44"/>
              <p:cNvSpPr/>
              <p:nvPr/>
            </p:nvSpPr>
            <p:spPr>
              <a:xfrm flipH="1" rot="10800000">
                <a:off x="7466905" y="2615495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44"/>
              <p:cNvSpPr/>
              <p:nvPr/>
            </p:nvSpPr>
            <p:spPr>
              <a:xfrm flipH="1" rot="10800000">
                <a:off x="7011695" y="2346441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44"/>
              <p:cNvSpPr/>
              <p:nvPr/>
            </p:nvSpPr>
            <p:spPr>
              <a:xfrm flipH="1" rot="10800000">
                <a:off x="7357702" y="3110395"/>
                <a:ext cx="168900" cy="1689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44"/>
              <p:cNvSpPr/>
              <p:nvPr/>
            </p:nvSpPr>
            <p:spPr>
              <a:xfrm flipH="1" rot="10800000">
                <a:off x="6787156" y="1872045"/>
                <a:ext cx="168900" cy="1689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4"/>
              <p:cNvSpPr/>
              <p:nvPr/>
            </p:nvSpPr>
            <p:spPr>
              <a:xfrm flipH="1" rot="10800000">
                <a:off x="7809877" y="2887995"/>
                <a:ext cx="168900" cy="1689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44"/>
              <p:cNvSpPr/>
              <p:nvPr/>
            </p:nvSpPr>
            <p:spPr>
              <a:xfrm flipH="1">
                <a:off x="7569318" y="3542651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44"/>
              <p:cNvSpPr/>
              <p:nvPr/>
            </p:nvSpPr>
            <p:spPr>
              <a:xfrm flipH="1" rot="10800000">
                <a:off x="7071402" y="3862145"/>
                <a:ext cx="168900" cy="1689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813182" y="1256388"/>
            <a:ext cx="1354203" cy="915755"/>
          </a:xfrm>
          <a:custGeom>
            <a:rect b="b" l="l" r="r" t="t"/>
            <a:pathLst>
              <a:path extrusionOk="0" h="44170" w="6531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 txBox="1"/>
          <p:nvPr>
            <p:ph type="title"/>
          </p:nvPr>
        </p:nvSpPr>
        <p:spPr>
          <a:xfrm>
            <a:off x="685275" y="2475750"/>
            <a:ext cx="4146900" cy="8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34" name="Google Shape;234;p36"/>
          <p:cNvSpPr txBox="1"/>
          <p:nvPr>
            <p:ph idx="2" type="title"/>
          </p:nvPr>
        </p:nvSpPr>
        <p:spPr>
          <a:xfrm>
            <a:off x="901975" y="1388013"/>
            <a:ext cx="1176600" cy="6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5" name="Google Shape;235;p36"/>
          <p:cNvSpPr txBox="1"/>
          <p:nvPr>
            <p:ph idx="1" type="subTitle"/>
          </p:nvPr>
        </p:nvSpPr>
        <p:spPr>
          <a:xfrm>
            <a:off x="685275" y="3416425"/>
            <a:ext cx="4146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are becoming over-reliant on AI</a:t>
            </a:r>
            <a:endParaRPr/>
          </a:p>
        </p:txBody>
      </p:sp>
      <p:grpSp>
        <p:nvGrpSpPr>
          <p:cNvPr id="236" name="Google Shape;236;p36"/>
          <p:cNvGrpSpPr/>
          <p:nvPr/>
        </p:nvGrpSpPr>
        <p:grpSpPr>
          <a:xfrm>
            <a:off x="5286800" y="1023795"/>
            <a:ext cx="3143974" cy="3095897"/>
            <a:chOff x="5153450" y="1023795"/>
            <a:chExt cx="3143974" cy="3095897"/>
          </a:xfrm>
        </p:grpSpPr>
        <p:sp>
          <p:nvSpPr>
            <p:cNvPr id="237" name="Google Shape;237;p36"/>
            <p:cNvSpPr/>
            <p:nvPr/>
          </p:nvSpPr>
          <p:spPr>
            <a:xfrm rot="-5400000">
              <a:off x="4963788" y="1745120"/>
              <a:ext cx="2564234" cy="2184910"/>
            </a:xfrm>
            <a:custGeom>
              <a:rect b="b" l="l" r="r" t="t"/>
              <a:pathLst>
                <a:path extrusionOk="0" h="44182" w="65310">
                  <a:moveTo>
                    <a:pt x="22640" y="0"/>
                  </a:moveTo>
                  <a:cubicBezTo>
                    <a:pt x="9997" y="0"/>
                    <a:pt x="0" y="9749"/>
                    <a:pt x="181" y="22126"/>
                  </a:cubicBezTo>
                  <a:cubicBezTo>
                    <a:pt x="343" y="31113"/>
                    <a:pt x="5679" y="38807"/>
                    <a:pt x="13373" y="42272"/>
                  </a:cubicBezTo>
                  <a:cubicBezTo>
                    <a:pt x="13373" y="42272"/>
                    <a:pt x="17855" y="44005"/>
                    <a:pt x="21321" y="44144"/>
                  </a:cubicBezTo>
                  <a:cubicBezTo>
                    <a:pt x="21794" y="44171"/>
                    <a:pt x="22276" y="44182"/>
                    <a:pt x="22761" y="44182"/>
                  </a:cubicBezTo>
                  <a:cubicBezTo>
                    <a:pt x="23104" y="44182"/>
                    <a:pt x="23448" y="44176"/>
                    <a:pt x="23793" y="44167"/>
                  </a:cubicBezTo>
                  <a:lnTo>
                    <a:pt x="41813" y="43450"/>
                  </a:lnTo>
                  <a:cubicBezTo>
                    <a:pt x="54659" y="42919"/>
                    <a:pt x="65217" y="33192"/>
                    <a:pt x="65310" y="21872"/>
                  </a:cubicBezTo>
                  <a:cubicBezTo>
                    <a:pt x="65310" y="10643"/>
                    <a:pt x="54775" y="1194"/>
                    <a:pt x="41813" y="686"/>
                  </a:cubicBezTo>
                  <a:lnTo>
                    <a:pt x="23515" y="16"/>
                  </a:lnTo>
                  <a:cubicBezTo>
                    <a:pt x="23222" y="5"/>
                    <a:pt x="22930" y="0"/>
                    <a:pt x="22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" name="Google Shape;238;p36"/>
            <p:cNvGrpSpPr/>
            <p:nvPr/>
          </p:nvGrpSpPr>
          <p:grpSpPr>
            <a:xfrm>
              <a:off x="5303900" y="2165504"/>
              <a:ext cx="1947743" cy="1344151"/>
              <a:chOff x="5804200" y="1899675"/>
              <a:chExt cx="1947743" cy="1344151"/>
            </a:xfrm>
          </p:grpSpPr>
          <p:sp>
            <p:nvSpPr>
              <p:cNvPr id="239" name="Google Shape;239;p36"/>
              <p:cNvSpPr/>
              <p:nvPr/>
            </p:nvSpPr>
            <p:spPr>
              <a:xfrm>
                <a:off x="6825721" y="2129432"/>
                <a:ext cx="451300" cy="421873"/>
              </a:xfrm>
              <a:custGeom>
                <a:rect b="b" l="l" r="r" t="t"/>
                <a:pathLst>
                  <a:path extrusionOk="0" h="11555" w="12361">
                    <a:moveTo>
                      <a:pt x="490" y="1"/>
                    </a:moveTo>
                    <a:cubicBezTo>
                      <a:pt x="420" y="1"/>
                      <a:pt x="349" y="1"/>
                      <a:pt x="278" y="3"/>
                    </a:cubicBezTo>
                    <a:cubicBezTo>
                      <a:pt x="0" y="26"/>
                      <a:pt x="23" y="442"/>
                      <a:pt x="301" y="442"/>
                    </a:cubicBezTo>
                    <a:cubicBezTo>
                      <a:pt x="5430" y="580"/>
                      <a:pt x="9196" y="3838"/>
                      <a:pt x="9842" y="8944"/>
                    </a:cubicBezTo>
                    <a:cubicBezTo>
                      <a:pt x="9935" y="9452"/>
                      <a:pt x="9935" y="9960"/>
                      <a:pt x="10027" y="10469"/>
                    </a:cubicBezTo>
                    <a:lnTo>
                      <a:pt x="8526" y="8736"/>
                    </a:lnTo>
                    <a:cubicBezTo>
                      <a:pt x="8476" y="8686"/>
                      <a:pt x="8413" y="8663"/>
                      <a:pt x="8351" y="8663"/>
                    </a:cubicBezTo>
                    <a:cubicBezTo>
                      <a:pt x="8298" y="8663"/>
                      <a:pt x="8245" y="8681"/>
                      <a:pt x="8202" y="8713"/>
                    </a:cubicBezTo>
                    <a:cubicBezTo>
                      <a:pt x="8133" y="8782"/>
                      <a:pt x="8110" y="8921"/>
                      <a:pt x="8202" y="9013"/>
                    </a:cubicBezTo>
                    <a:lnTo>
                      <a:pt x="10351" y="11485"/>
                    </a:lnTo>
                    <a:cubicBezTo>
                      <a:pt x="10397" y="11531"/>
                      <a:pt x="10443" y="11554"/>
                      <a:pt x="10512" y="11554"/>
                    </a:cubicBezTo>
                    <a:lnTo>
                      <a:pt x="10536" y="11554"/>
                    </a:lnTo>
                    <a:cubicBezTo>
                      <a:pt x="10605" y="11531"/>
                      <a:pt x="10674" y="11508"/>
                      <a:pt x="10697" y="11439"/>
                    </a:cubicBezTo>
                    <a:lnTo>
                      <a:pt x="12291" y="8574"/>
                    </a:lnTo>
                    <a:cubicBezTo>
                      <a:pt x="12361" y="8482"/>
                      <a:pt x="12315" y="8343"/>
                      <a:pt x="12199" y="8297"/>
                    </a:cubicBezTo>
                    <a:lnTo>
                      <a:pt x="12222" y="8297"/>
                    </a:lnTo>
                    <a:cubicBezTo>
                      <a:pt x="12184" y="8274"/>
                      <a:pt x="12143" y="8263"/>
                      <a:pt x="12103" y="8263"/>
                    </a:cubicBezTo>
                    <a:cubicBezTo>
                      <a:pt x="12024" y="8263"/>
                      <a:pt x="11953" y="8305"/>
                      <a:pt x="11922" y="8366"/>
                    </a:cubicBezTo>
                    <a:lnTo>
                      <a:pt x="10720" y="10538"/>
                    </a:lnTo>
                    <a:cubicBezTo>
                      <a:pt x="10767" y="9937"/>
                      <a:pt x="10605" y="9082"/>
                      <a:pt x="10582" y="8828"/>
                    </a:cubicBezTo>
                    <a:cubicBezTo>
                      <a:pt x="9852" y="3469"/>
                      <a:pt x="5881" y="1"/>
                      <a:pt x="4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6"/>
              <p:cNvSpPr/>
              <p:nvPr/>
            </p:nvSpPr>
            <p:spPr>
              <a:xfrm>
                <a:off x="6333928" y="2570655"/>
                <a:ext cx="476346" cy="390547"/>
              </a:xfrm>
              <a:custGeom>
                <a:rect b="b" l="l" r="r" t="t"/>
                <a:pathLst>
                  <a:path extrusionOk="0" h="10697" w="13047">
                    <a:moveTo>
                      <a:pt x="1549" y="1"/>
                    </a:moveTo>
                    <a:cubicBezTo>
                      <a:pt x="1480" y="24"/>
                      <a:pt x="1433" y="70"/>
                      <a:pt x="1410" y="116"/>
                    </a:cubicBezTo>
                    <a:lnTo>
                      <a:pt x="70" y="3120"/>
                    </a:lnTo>
                    <a:cubicBezTo>
                      <a:pt x="1" y="3212"/>
                      <a:pt x="70" y="3351"/>
                      <a:pt x="163" y="3397"/>
                    </a:cubicBezTo>
                    <a:cubicBezTo>
                      <a:pt x="209" y="3397"/>
                      <a:pt x="232" y="3420"/>
                      <a:pt x="255" y="3420"/>
                    </a:cubicBezTo>
                    <a:cubicBezTo>
                      <a:pt x="347" y="3420"/>
                      <a:pt x="417" y="3374"/>
                      <a:pt x="463" y="3282"/>
                    </a:cubicBezTo>
                    <a:lnTo>
                      <a:pt x="1456" y="1064"/>
                    </a:lnTo>
                    <a:cubicBezTo>
                      <a:pt x="1456" y="1641"/>
                      <a:pt x="1687" y="2473"/>
                      <a:pt x="1734" y="2727"/>
                    </a:cubicBezTo>
                    <a:cubicBezTo>
                      <a:pt x="2862" y="7643"/>
                      <a:pt x="6636" y="10696"/>
                      <a:pt x="11503" y="10696"/>
                    </a:cubicBezTo>
                    <a:cubicBezTo>
                      <a:pt x="11920" y="10696"/>
                      <a:pt x="12345" y="10674"/>
                      <a:pt x="12777" y="10628"/>
                    </a:cubicBezTo>
                    <a:cubicBezTo>
                      <a:pt x="13047" y="10584"/>
                      <a:pt x="12989" y="10189"/>
                      <a:pt x="12730" y="10189"/>
                    </a:cubicBezTo>
                    <a:cubicBezTo>
                      <a:pt x="12723" y="10189"/>
                      <a:pt x="12715" y="10189"/>
                      <a:pt x="12708" y="10190"/>
                    </a:cubicBezTo>
                    <a:cubicBezTo>
                      <a:pt x="12483" y="10202"/>
                      <a:pt x="12260" y="10208"/>
                      <a:pt x="12039" y="10208"/>
                    </a:cubicBezTo>
                    <a:cubicBezTo>
                      <a:pt x="7253" y="10208"/>
                      <a:pt x="3533" y="7357"/>
                      <a:pt x="2473" y="2542"/>
                    </a:cubicBezTo>
                    <a:cubicBezTo>
                      <a:pt x="2334" y="2057"/>
                      <a:pt x="2311" y="1549"/>
                      <a:pt x="2173" y="1064"/>
                    </a:cubicBezTo>
                    <a:lnTo>
                      <a:pt x="2173" y="1064"/>
                    </a:lnTo>
                    <a:lnTo>
                      <a:pt x="3813" y="2635"/>
                    </a:lnTo>
                    <a:cubicBezTo>
                      <a:pt x="3848" y="2681"/>
                      <a:pt x="3900" y="2704"/>
                      <a:pt x="3955" y="2704"/>
                    </a:cubicBezTo>
                    <a:cubicBezTo>
                      <a:pt x="4009" y="2704"/>
                      <a:pt x="4067" y="2681"/>
                      <a:pt x="4113" y="2635"/>
                    </a:cubicBezTo>
                    <a:cubicBezTo>
                      <a:pt x="4206" y="2542"/>
                      <a:pt x="4183" y="2404"/>
                      <a:pt x="4113" y="2334"/>
                    </a:cubicBezTo>
                    <a:lnTo>
                      <a:pt x="1757" y="70"/>
                    </a:lnTo>
                    <a:cubicBezTo>
                      <a:pt x="1687" y="24"/>
                      <a:pt x="1618" y="1"/>
                      <a:pt x="1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6"/>
              <p:cNvSpPr/>
              <p:nvPr/>
            </p:nvSpPr>
            <p:spPr>
              <a:xfrm>
                <a:off x="5804200" y="1899675"/>
                <a:ext cx="1004682" cy="710667"/>
              </a:xfrm>
              <a:custGeom>
                <a:rect b="b" l="l" r="r" t="t"/>
                <a:pathLst>
                  <a:path extrusionOk="0" h="19465" w="27518">
                    <a:moveTo>
                      <a:pt x="19645" y="1"/>
                    </a:moveTo>
                    <a:cubicBezTo>
                      <a:pt x="12783" y="1"/>
                      <a:pt x="3006" y="675"/>
                      <a:pt x="1803" y="2183"/>
                    </a:cubicBezTo>
                    <a:cubicBezTo>
                      <a:pt x="1" y="4447"/>
                      <a:pt x="3674" y="15953"/>
                      <a:pt x="3674" y="15953"/>
                    </a:cubicBezTo>
                    <a:cubicBezTo>
                      <a:pt x="3582" y="16831"/>
                      <a:pt x="2011" y="18772"/>
                      <a:pt x="486" y="19465"/>
                    </a:cubicBezTo>
                    <a:cubicBezTo>
                      <a:pt x="2011" y="19326"/>
                      <a:pt x="3767" y="18448"/>
                      <a:pt x="5546" y="17408"/>
                    </a:cubicBezTo>
                    <a:cubicBezTo>
                      <a:pt x="5828" y="17456"/>
                      <a:pt x="6570" y="17478"/>
                      <a:pt x="7607" y="17478"/>
                    </a:cubicBezTo>
                    <a:cubicBezTo>
                      <a:pt x="12171" y="17478"/>
                      <a:pt x="22457" y="17042"/>
                      <a:pt x="24491" y="16346"/>
                    </a:cubicBezTo>
                    <a:cubicBezTo>
                      <a:pt x="26986" y="15491"/>
                      <a:pt x="27517" y="1536"/>
                      <a:pt x="26362" y="520"/>
                    </a:cubicBezTo>
                    <a:cubicBezTo>
                      <a:pt x="25961" y="181"/>
                      <a:pt x="23192" y="1"/>
                      <a:pt x="19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6"/>
              <p:cNvSpPr/>
              <p:nvPr/>
            </p:nvSpPr>
            <p:spPr>
              <a:xfrm>
                <a:off x="6797864" y="2567916"/>
                <a:ext cx="954079" cy="675910"/>
              </a:xfrm>
              <a:custGeom>
                <a:rect b="b" l="l" r="r" t="t"/>
                <a:pathLst>
                  <a:path extrusionOk="0" h="18513" w="26132">
                    <a:moveTo>
                      <a:pt x="6406" y="0"/>
                    </a:moveTo>
                    <a:cubicBezTo>
                      <a:pt x="3503" y="0"/>
                      <a:pt x="1332" y="152"/>
                      <a:pt x="1017" y="445"/>
                    </a:cubicBezTo>
                    <a:cubicBezTo>
                      <a:pt x="1" y="1416"/>
                      <a:pt x="532" y="13615"/>
                      <a:pt x="1734" y="15024"/>
                    </a:cubicBezTo>
                    <a:cubicBezTo>
                      <a:pt x="2686" y="16141"/>
                      <a:pt x="13501" y="16591"/>
                      <a:pt x="18619" y="16591"/>
                    </a:cubicBezTo>
                    <a:cubicBezTo>
                      <a:pt x="19956" y="16591"/>
                      <a:pt x="20905" y="16560"/>
                      <a:pt x="21187" y="16502"/>
                    </a:cubicBezTo>
                    <a:cubicBezTo>
                      <a:pt x="22434" y="17588"/>
                      <a:pt x="23913" y="18397"/>
                      <a:pt x="25992" y="18513"/>
                    </a:cubicBezTo>
                    <a:cubicBezTo>
                      <a:pt x="24398" y="17681"/>
                      <a:pt x="23474" y="16479"/>
                      <a:pt x="22850" y="15116"/>
                    </a:cubicBezTo>
                    <a:cubicBezTo>
                      <a:pt x="22850" y="15116"/>
                      <a:pt x="26131" y="4673"/>
                      <a:pt x="24260" y="2363"/>
                    </a:cubicBezTo>
                    <a:cubicBezTo>
                      <a:pt x="22968" y="753"/>
                      <a:pt x="12872" y="0"/>
                      <a:pt x="6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6"/>
              <p:cNvSpPr/>
              <p:nvPr/>
            </p:nvSpPr>
            <p:spPr>
              <a:xfrm>
                <a:off x="6032791" y="2056960"/>
                <a:ext cx="590513" cy="16904"/>
              </a:xfrm>
              <a:custGeom>
                <a:rect b="b" l="l" r="r" t="t"/>
                <a:pathLst>
                  <a:path extrusionOk="0" h="463" w="16174">
                    <a:moveTo>
                      <a:pt x="301" y="1"/>
                    </a:moveTo>
                    <a:cubicBezTo>
                      <a:pt x="209" y="1"/>
                      <a:pt x="116" y="24"/>
                      <a:pt x="70" y="93"/>
                    </a:cubicBezTo>
                    <a:cubicBezTo>
                      <a:pt x="1" y="209"/>
                      <a:pt x="47" y="324"/>
                      <a:pt x="140" y="393"/>
                    </a:cubicBezTo>
                    <a:cubicBezTo>
                      <a:pt x="186" y="440"/>
                      <a:pt x="232" y="463"/>
                      <a:pt x="4898" y="463"/>
                    </a:cubicBezTo>
                    <a:lnTo>
                      <a:pt x="4894" y="463"/>
                    </a:lnTo>
                    <a:cubicBezTo>
                      <a:pt x="7250" y="463"/>
                      <a:pt x="10735" y="463"/>
                      <a:pt x="15966" y="440"/>
                    </a:cubicBezTo>
                    <a:cubicBezTo>
                      <a:pt x="16081" y="440"/>
                      <a:pt x="16173" y="347"/>
                      <a:pt x="16173" y="232"/>
                    </a:cubicBezTo>
                    <a:cubicBezTo>
                      <a:pt x="16173" y="93"/>
                      <a:pt x="16081" y="1"/>
                      <a:pt x="15966" y="1"/>
                    </a:cubicBezTo>
                    <a:cubicBezTo>
                      <a:pt x="13538" y="14"/>
                      <a:pt x="8861" y="27"/>
                      <a:pt x="5244" y="27"/>
                    </a:cubicBezTo>
                    <a:cubicBezTo>
                      <a:pt x="2596" y="27"/>
                      <a:pt x="516" y="20"/>
                      <a:pt x="301" y="1"/>
                    </a:cubicBezTo>
                    <a:close/>
                    <a:moveTo>
                      <a:pt x="4894" y="463"/>
                    </a:moveTo>
                    <a:cubicBezTo>
                      <a:pt x="4888" y="463"/>
                      <a:pt x="4882" y="463"/>
                      <a:pt x="4876" y="463"/>
                    </a:cubicBezTo>
                    <a:lnTo>
                      <a:pt x="4899" y="463"/>
                    </a:lnTo>
                    <a:cubicBezTo>
                      <a:pt x="4899" y="463"/>
                      <a:pt x="4898" y="463"/>
                      <a:pt x="4898" y="4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6"/>
              <p:cNvSpPr/>
              <p:nvPr/>
            </p:nvSpPr>
            <p:spPr>
              <a:xfrm>
                <a:off x="6032791" y="2132681"/>
                <a:ext cx="590513" cy="17123"/>
              </a:xfrm>
              <a:custGeom>
                <a:rect b="b" l="l" r="r" t="t"/>
                <a:pathLst>
                  <a:path extrusionOk="0" h="469" w="16174">
                    <a:moveTo>
                      <a:pt x="252" y="0"/>
                    </a:moveTo>
                    <a:cubicBezTo>
                      <a:pt x="178" y="0"/>
                      <a:pt x="108" y="41"/>
                      <a:pt x="70" y="98"/>
                    </a:cubicBezTo>
                    <a:cubicBezTo>
                      <a:pt x="1" y="191"/>
                      <a:pt x="47" y="329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53"/>
                      <a:pt x="16173" y="214"/>
                    </a:cubicBezTo>
                    <a:cubicBezTo>
                      <a:pt x="16173" y="98"/>
                      <a:pt x="16081" y="6"/>
                      <a:pt x="15966" y="6"/>
                    </a:cubicBezTo>
                    <a:cubicBezTo>
                      <a:pt x="13538" y="19"/>
                      <a:pt x="8861" y="33"/>
                      <a:pt x="5244" y="33"/>
                    </a:cubicBezTo>
                    <a:cubicBezTo>
                      <a:pt x="2596" y="33"/>
                      <a:pt x="516" y="26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6"/>
              <p:cNvSpPr/>
              <p:nvPr/>
            </p:nvSpPr>
            <p:spPr>
              <a:xfrm>
                <a:off x="6032791" y="2208586"/>
                <a:ext cx="590513" cy="17123"/>
              </a:xfrm>
              <a:custGeom>
                <a:rect b="b" l="l" r="r" t="t"/>
                <a:pathLst>
                  <a:path extrusionOk="0" h="469" w="16174">
                    <a:moveTo>
                      <a:pt x="252" y="0"/>
                    </a:moveTo>
                    <a:cubicBezTo>
                      <a:pt x="178" y="0"/>
                      <a:pt x="108" y="42"/>
                      <a:pt x="70" y="99"/>
                    </a:cubicBezTo>
                    <a:cubicBezTo>
                      <a:pt x="1" y="191"/>
                      <a:pt x="47" y="330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30"/>
                      <a:pt x="16173" y="214"/>
                    </a:cubicBezTo>
                    <a:cubicBezTo>
                      <a:pt x="16173" y="99"/>
                      <a:pt x="16081" y="6"/>
                      <a:pt x="15966" y="6"/>
                    </a:cubicBezTo>
                    <a:cubicBezTo>
                      <a:pt x="13162" y="6"/>
                      <a:pt x="7361" y="27"/>
                      <a:pt x="3654" y="27"/>
                    </a:cubicBezTo>
                    <a:cubicBezTo>
                      <a:pt x="1800" y="27"/>
                      <a:pt x="471" y="22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6"/>
              <p:cNvSpPr/>
              <p:nvPr/>
            </p:nvSpPr>
            <p:spPr>
              <a:xfrm>
                <a:off x="6033667" y="2284490"/>
                <a:ext cx="589637" cy="17123"/>
              </a:xfrm>
              <a:custGeom>
                <a:rect b="b" l="l" r="r" t="t"/>
                <a:pathLst>
                  <a:path extrusionOk="0" h="469" w="1615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399"/>
                    </a:cubicBezTo>
                    <a:cubicBezTo>
                      <a:pt x="162" y="423"/>
                      <a:pt x="208" y="469"/>
                      <a:pt x="4875" y="469"/>
                    </a:cubicBez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7"/>
                      <a:pt x="3630" y="27"/>
                    </a:cubicBezTo>
                    <a:cubicBezTo>
                      <a:pt x="1776" y="27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6"/>
              <p:cNvSpPr/>
              <p:nvPr/>
            </p:nvSpPr>
            <p:spPr>
              <a:xfrm>
                <a:off x="6033667" y="2360394"/>
                <a:ext cx="589637" cy="17160"/>
              </a:xfrm>
              <a:custGeom>
                <a:rect b="b" l="l" r="r" t="t"/>
                <a:pathLst>
                  <a:path extrusionOk="0" h="470" w="1615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400"/>
                    </a:cubicBezTo>
                    <a:cubicBezTo>
                      <a:pt x="162" y="423"/>
                      <a:pt x="208" y="446"/>
                      <a:pt x="4875" y="446"/>
                    </a:cubicBezTo>
                    <a:lnTo>
                      <a:pt x="4875" y="469"/>
                    </a:ln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8"/>
                      <a:pt x="3630" y="28"/>
                    </a:cubicBezTo>
                    <a:cubicBezTo>
                      <a:pt x="1776" y="28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6"/>
              <p:cNvSpPr/>
              <p:nvPr/>
            </p:nvSpPr>
            <p:spPr>
              <a:xfrm>
                <a:off x="6996114" y="2717425"/>
                <a:ext cx="509497" cy="16064"/>
              </a:xfrm>
              <a:custGeom>
                <a:rect b="b" l="l" r="r" t="t"/>
                <a:pathLst>
                  <a:path extrusionOk="0" h="440" w="13955">
                    <a:moveTo>
                      <a:pt x="254" y="1"/>
                    </a:moveTo>
                    <a:cubicBezTo>
                      <a:pt x="185" y="1"/>
                      <a:pt x="116" y="24"/>
                      <a:pt x="70" y="93"/>
                    </a:cubicBezTo>
                    <a:cubicBezTo>
                      <a:pt x="0" y="186"/>
                      <a:pt x="23" y="301"/>
                      <a:pt x="93" y="371"/>
                    </a:cubicBezTo>
                    <a:cubicBezTo>
                      <a:pt x="162" y="417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47" y="417"/>
                    </a:cubicBezTo>
                    <a:cubicBezTo>
                      <a:pt x="13862" y="417"/>
                      <a:pt x="13955" y="324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38" y="28"/>
                    </a:cubicBezTo>
                    <a:cubicBezTo>
                      <a:pt x="2258" y="28"/>
                      <a:pt x="459" y="20"/>
                      <a:pt x="2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6"/>
              <p:cNvSpPr/>
              <p:nvPr/>
            </p:nvSpPr>
            <p:spPr>
              <a:xfrm>
                <a:off x="6996114" y="2793365"/>
                <a:ext cx="509497" cy="16064"/>
              </a:xfrm>
              <a:custGeom>
                <a:rect b="b" l="l" r="r" t="t"/>
                <a:pathLst>
                  <a:path extrusionOk="0" h="440" w="13955">
                    <a:moveTo>
                      <a:pt x="277" y="0"/>
                    </a:moveTo>
                    <a:cubicBezTo>
                      <a:pt x="185" y="0"/>
                      <a:pt x="116" y="23"/>
                      <a:pt x="70" y="93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416"/>
                    </a:cubicBezTo>
                    <a:cubicBezTo>
                      <a:pt x="13862" y="416"/>
                      <a:pt x="13955" y="324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6"/>
              <p:cNvSpPr/>
              <p:nvPr/>
            </p:nvSpPr>
            <p:spPr>
              <a:xfrm>
                <a:off x="6996114" y="2869270"/>
                <a:ext cx="509497" cy="16064"/>
              </a:xfrm>
              <a:custGeom>
                <a:rect b="b" l="l" r="r" t="t"/>
                <a:pathLst>
                  <a:path extrusionOk="0" h="440" w="13955">
                    <a:moveTo>
                      <a:pt x="277" y="0"/>
                    </a:moveTo>
                    <a:cubicBezTo>
                      <a:pt x="185" y="0"/>
                      <a:pt x="116" y="24"/>
                      <a:pt x="70" y="70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393"/>
                    </a:cubicBezTo>
                    <a:cubicBezTo>
                      <a:pt x="13862" y="393"/>
                      <a:pt x="13955" y="301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6"/>
              <p:cNvSpPr/>
              <p:nvPr/>
            </p:nvSpPr>
            <p:spPr>
              <a:xfrm>
                <a:off x="6996114" y="2945174"/>
                <a:ext cx="509497" cy="16064"/>
              </a:xfrm>
              <a:custGeom>
                <a:rect b="b" l="l" r="r" t="t"/>
                <a:pathLst>
                  <a:path extrusionOk="0" h="440" w="13955">
                    <a:moveTo>
                      <a:pt x="277" y="1"/>
                    </a:moveTo>
                    <a:cubicBezTo>
                      <a:pt x="185" y="1"/>
                      <a:pt x="116" y="24"/>
                      <a:pt x="70" y="70"/>
                    </a:cubicBezTo>
                    <a:cubicBezTo>
                      <a:pt x="0" y="163"/>
                      <a:pt x="23" y="301"/>
                      <a:pt x="116" y="370"/>
                    </a:cubicBezTo>
                    <a:cubicBezTo>
                      <a:pt x="162" y="394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70" y="394"/>
                    </a:cubicBezTo>
                    <a:cubicBezTo>
                      <a:pt x="13862" y="394"/>
                      <a:pt x="13955" y="301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42" y="28"/>
                    </a:cubicBezTo>
                    <a:cubicBezTo>
                      <a:pt x="2265" y="28"/>
                      <a:pt x="473" y="20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6"/>
              <p:cNvSpPr/>
              <p:nvPr/>
            </p:nvSpPr>
            <p:spPr>
              <a:xfrm>
                <a:off x="6996114" y="3020786"/>
                <a:ext cx="509497" cy="15553"/>
              </a:xfrm>
              <a:custGeom>
                <a:rect b="b" l="l" r="r" t="t"/>
                <a:pathLst>
                  <a:path extrusionOk="0" h="426" w="13955">
                    <a:moveTo>
                      <a:pt x="212" y="0"/>
                    </a:moveTo>
                    <a:cubicBezTo>
                      <a:pt x="152" y="0"/>
                      <a:pt x="104" y="26"/>
                      <a:pt x="70" y="78"/>
                    </a:cubicBezTo>
                    <a:cubicBezTo>
                      <a:pt x="0" y="171"/>
                      <a:pt x="23" y="310"/>
                      <a:pt x="116" y="356"/>
                    </a:cubicBezTo>
                    <a:cubicBezTo>
                      <a:pt x="162" y="402"/>
                      <a:pt x="185" y="425"/>
                      <a:pt x="4228" y="425"/>
                    </a:cubicBezTo>
                    <a:cubicBezTo>
                      <a:pt x="6238" y="425"/>
                      <a:pt x="9242" y="425"/>
                      <a:pt x="13770" y="402"/>
                    </a:cubicBezTo>
                    <a:cubicBezTo>
                      <a:pt x="13862" y="402"/>
                      <a:pt x="13955" y="310"/>
                      <a:pt x="13955" y="217"/>
                    </a:cubicBezTo>
                    <a:cubicBezTo>
                      <a:pt x="13955" y="102"/>
                      <a:pt x="13862" y="9"/>
                      <a:pt x="13747" y="9"/>
                    </a:cubicBezTo>
                    <a:cubicBezTo>
                      <a:pt x="11344" y="9"/>
                      <a:pt x="6364" y="30"/>
                      <a:pt x="3174" y="30"/>
                    </a:cubicBezTo>
                    <a:cubicBezTo>
                      <a:pt x="1579" y="30"/>
                      <a:pt x="431" y="25"/>
                      <a:pt x="277" y="9"/>
                    </a:cubicBezTo>
                    <a:cubicBezTo>
                      <a:pt x="254" y="3"/>
                      <a:pt x="233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36"/>
            <p:cNvGrpSpPr/>
            <p:nvPr/>
          </p:nvGrpSpPr>
          <p:grpSpPr>
            <a:xfrm>
              <a:off x="7155983" y="1023795"/>
              <a:ext cx="1141441" cy="1400172"/>
              <a:chOff x="7414583" y="949095"/>
              <a:chExt cx="1141441" cy="1400172"/>
            </a:xfrm>
          </p:grpSpPr>
          <p:sp>
            <p:nvSpPr>
              <p:cNvPr id="254" name="Google Shape;254;p36"/>
              <p:cNvSpPr/>
              <p:nvPr/>
            </p:nvSpPr>
            <p:spPr>
              <a:xfrm>
                <a:off x="7960112" y="2180366"/>
                <a:ext cx="168900" cy="1689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6"/>
              <p:cNvSpPr/>
              <p:nvPr/>
            </p:nvSpPr>
            <p:spPr>
              <a:xfrm>
                <a:off x="7414583" y="121752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6"/>
              <p:cNvSpPr/>
              <p:nvPr/>
            </p:nvSpPr>
            <p:spPr>
              <a:xfrm rot="10800000">
                <a:off x="8218220" y="1845170"/>
                <a:ext cx="168900" cy="1689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6"/>
              <p:cNvSpPr/>
              <p:nvPr/>
            </p:nvSpPr>
            <p:spPr>
              <a:xfrm rot="10800000">
                <a:off x="7670646" y="1785470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6"/>
              <p:cNvSpPr/>
              <p:nvPr/>
            </p:nvSpPr>
            <p:spPr>
              <a:xfrm rot="10800000">
                <a:off x="8158531" y="144611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6"/>
              <p:cNvSpPr/>
              <p:nvPr/>
            </p:nvSpPr>
            <p:spPr>
              <a:xfrm rot="10800000">
                <a:off x="8387124" y="1084283"/>
                <a:ext cx="168900" cy="1689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6"/>
              <p:cNvSpPr/>
              <p:nvPr/>
            </p:nvSpPr>
            <p:spPr>
              <a:xfrm rot="10800000">
                <a:off x="7853220" y="949095"/>
                <a:ext cx="168900" cy="1689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720000" y="22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Inconsolata"/>
                <a:ea typeface="Inconsolata"/>
                <a:cs typeface="Inconsolata"/>
                <a:sym typeface="Inconsolata"/>
              </a:rPr>
              <a:t>89%</a:t>
            </a:r>
            <a:r>
              <a:rPr b="1"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/>
              <a:t>of College Students Admit to Using Chat GPT for Homework</a:t>
            </a:r>
            <a:endParaRPr sz="2200"/>
          </a:p>
        </p:txBody>
      </p:sp>
      <p:sp>
        <p:nvSpPr>
          <p:cNvPr id="266" name="Google Shape;266;p37"/>
          <p:cNvSpPr txBox="1"/>
          <p:nvPr>
            <p:ph idx="4294967295" type="subTitle"/>
          </p:nvPr>
        </p:nvSpPr>
        <p:spPr>
          <a:xfrm>
            <a:off x="720000" y="37053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26% of educators K-12 have caught a student cheating</a:t>
            </a:r>
            <a:endParaRPr/>
          </a:p>
        </p:txBody>
      </p:sp>
      <p:sp>
        <p:nvSpPr>
          <p:cNvPr id="267" name="Google Shape;267;p37"/>
          <p:cNvSpPr txBox="1"/>
          <p:nvPr>
            <p:ph idx="4294967295" type="subTitle"/>
          </p:nvPr>
        </p:nvSpPr>
        <p:spPr>
          <a:xfrm>
            <a:off x="720000" y="3312428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nconsolata Medium"/>
                <a:ea typeface="Inconsolata Medium"/>
                <a:cs typeface="Inconsolata Medium"/>
                <a:sym typeface="Inconsolata Medium"/>
              </a:rPr>
              <a:t>Cheating</a:t>
            </a:r>
            <a:endParaRPr sz="2400">
              <a:latin typeface="Inconsolata Medium"/>
              <a:ea typeface="Inconsolata Medium"/>
              <a:cs typeface="Inconsolata Medium"/>
              <a:sym typeface="Inconsolata Medium"/>
            </a:endParaRPr>
          </a:p>
        </p:txBody>
      </p:sp>
      <p:sp>
        <p:nvSpPr>
          <p:cNvPr id="268" name="Google Shape;268;p37"/>
          <p:cNvSpPr txBox="1"/>
          <p:nvPr>
            <p:ph idx="4294967295" type="subTitle"/>
          </p:nvPr>
        </p:nvSpPr>
        <p:spPr>
          <a:xfrm>
            <a:off x="3485400" y="37053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48% of students report using Chat GPT for an at home test or quiz</a:t>
            </a:r>
            <a:endParaRPr/>
          </a:p>
        </p:txBody>
      </p:sp>
      <p:sp>
        <p:nvSpPr>
          <p:cNvPr id="269" name="Google Shape;269;p37"/>
          <p:cNvSpPr txBox="1"/>
          <p:nvPr>
            <p:ph idx="4294967295" type="subTitle"/>
          </p:nvPr>
        </p:nvSpPr>
        <p:spPr>
          <a:xfrm>
            <a:off x="3485400" y="3312428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nconsolata Medium"/>
                <a:ea typeface="Inconsolata Medium"/>
                <a:cs typeface="Inconsolata Medium"/>
                <a:sym typeface="Inconsolata Medium"/>
              </a:rPr>
              <a:t>Tests</a:t>
            </a:r>
            <a:endParaRPr sz="2400">
              <a:latin typeface="Inconsolata Medium"/>
              <a:ea typeface="Inconsolata Medium"/>
              <a:cs typeface="Inconsolata Medium"/>
              <a:sym typeface="Inconsolata Medium"/>
            </a:endParaRPr>
          </a:p>
        </p:txBody>
      </p:sp>
      <p:sp>
        <p:nvSpPr>
          <p:cNvPr id="270" name="Google Shape;270;p37"/>
          <p:cNvSpPr txBox="1"/>
          <p:nvPr>
            <p:ph idx="4294967295" type="subTitle"/>
          </p:nvPr>
        </p:nvSpPr>
        <p:spPr>
          <a:xfrm>
            <a:off x="6250800" y="37053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53% of students report having Chat GPT write one of their essays</a:t>
            </a:r>
            <a:endParaRPr/>
          </a:p>
        </p:txBody>
      </p:sp>
      <p:sp>
        <p:nvSpPr>
          <p:cNvPr id="271" name="Google Shape;271;p37"/>
          <p:cNvSpPr txBox="1"/>
          <p:nvPr>
            <p:ph idx="4294967295" type="subTitle"/>
          </p:nvPr>
        </p:nvSpPr>
        <p:spPr>
          <a:xfrm>
            <a:off x="6250800" y="3312428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nconsolata Medium"/>
                <a:ea typeface="Inconsolata Medium"/>
                <a:cs typeface="Inconsolata Medium"/>
                <a:sym typeface="Inconsolata Medium"/>
              </a:rPr>
              <a:t>Essays</a:t>
            </a:r>
            <a:endParaRPr sz="2400">
              <a:latin typeface="Inconsolata Medium"/>
              <a:ea typeface="Inconsolata Medium"/>
              <a:cs typeface="Inconsolata Medium"/>
              <a:sym typeface="Inconsolata Medium"/>
            </a:endParaRPr>
          </a:p>
        </p:txBody>
      </p:sp>
      <p:sp>
        <p:nvSpPr>
          <p:cNvPr id="272" name="Google Shape;272;p37"/>
          <p:cNvSpPr/>
          <p:nvPr/>
        </p:nvSpPr>
        <p:spPr>
          <a:xfrm>
            <a:off x="822294" y="1328065"/>
            <a:ext cx="901931" cy="609988"/>
          </a:xfrm>
          <a:custGeom>
            <a:rect b="b" l="l" r="r" t="t"/>
            <a:pathLst>
              <a:path extrusionOk="0" h="44170" w="6531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7"/>
          <p:cNvSpPr/>
          <p:nvPr/>
        </p:nvSpPr>
        <p:spPr>
          <a:xfrm>
            <a:off x="3591794" y="1328065"/>
            <a:ext cx="901931" cy="609988"/>
          </a:xfrm>
          <a:custGeom>
            <a:rect b="b" l="l" r="r" t="t"/>
            <a:pathLst>
              <a:path extrusionOk="0" h="44170" w="6531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6353912" y="1328065"/>
            <a:ext cx="901931" cy="609988"/>
          </a:xfrm>
          <a:custGeom>
            <a:rect b="b" l="l" r="r" t="t"/>
            <a:pathLst>
              <a:path extrusionOk="0" h="44170" w="6531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7"/>
          <p:cNvSpPr txBox="1"/>
          <p:nvPr>
            <p:ph idx="4294967295" type="title"/>
          </p:nvPr>
        </p:nvSpPr>
        <p:spPr>
          <a:xfrm>
            <a:off x="3656306" y="1416578"/>
            <a:ext cx="7728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48</a:t>
            </a:r>
            <a:r>
              <a:rPr lang="en" sz="2400"/>
              <a:t>%</a:t>
            </a:r>
            <a:endParaRPr sz="2400"/>
          </a:p>
        </p:txBody>
      </p:sp>
      <p:sp>
        <p:nvSpPr>
          <p:cNvPr id="276" name="Google Shape;276;p37"/>
          <p:cNvSpPr txBox="1"/>
          <p:nvPr>
            <p:ph idx="4294967295" type="title"/>
          </p:nvPr>
        </p:nvSpPr>
        <p:spPr>
          <a:xfrm>
            <a:off x="6416100" y="1416578"/>
            <a:ext cx="7728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53</a:t>
            </a:r>
            <a:r>
              <a:rPr lang="en" sz="2400"/>
              <a:t>%</a:t>
            </a:r>
            <a:endParaRPr sz="2400"/>
          </a:p>
        </p:txBody>
      </p:sp>
      <p:sp>
        <p:nvSpPr>
          <p:cNvPr id="277" name="Google Shape;277;p37"/>
          <p:cNvSpPr txBox="1"/>
          <p:nvPr>
            <p:ph type="title"/>
          </p:nvPr>
        </p:nvSpPr>
        <p:spPr>
          <a:xfrm>
            <a:off x="886857" y="1416578"/>
            <a:ext cx="7728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26%</a:t>
            </a:r>
            <a:endParaRPr sz="2400"/>
          </a:p>
        </p:txBody>
      </p:sp>
      <p:sp>
        <p:nvSpPr>
          <p:cNvPr id="278" name="Google Shape;278;p37"/>
          <p:cNvSpPr/>
          <p:nvPr/>
        </p:nvSpPr>
        <p:spPr>
          <a:xfrm>
            <a:off x="1796341" y="2310966"/>
            <a:ext cx="738300" cy="73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>
            <a:off x="4548058" y="2310966"/>
            <a:ext cx="738300" cy="73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7290459" y="2310966"/>
            <a:ext cx="738300" cy="73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1645053" y="2160819"/>
            <a:ext cx="1041000" cy="1041000"/>
          </a:xfrm>
          <a:prstGeom prst="pie">
            <a:avLst>
              <a:gd fmla="val 16172128" name="adj1"/>
              <a:gd fmla="val 317243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4396769" y="2151914"/>
            <a:ext cx="1041000" cy="1041000"/>
          </a:xfrm>
          <a:prstGeom prst="pie">
            <a:avLst>
              <a:gd fmla="val 16172128" name="adj1"/>
              <a:gd fmla="val 51485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/>
          <p:nvPr/>
        </p:nvSpPr>
        <p:spPr>
          <a:xfrm>
            <a:off x="7139171" y="2151914"/>
            <a:ext cx="1041000" cy="1041000"/>
          </a:xfrm>
          <a:prstGeom prst="pie">
            <a:avLst>
              <a:gd fmla="val 16172128" name="adj1"/>
              <a:gd fmla="val 5555374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7"/>
          <p:cNvSpPr/>
          <p:nvPr/>
        </p:nvSpPr>
        <p:spPr>
          <a:xfrm rot="267678">
            <a:off x="1793032" y="1602499"/>
            <a:ext cx="451308" cy="421880"/>
          </a:xfrm>
          <a:custGeom>
            <a:rect b="b" l="l" r="r" t="t"/>
            <a:pathLst>
              <a:path extrusionOk="0" h="11555" w="12361">
                <a:moveTo>
                  <a:pt x="490" y="1"/>
                </a:moveTo>
                <a:cubicBezTo>
                  <a:pt x="420" y="1"/>
                  <a:pt x="349" y="1"/>
                  <a:pt x="278" y="3"/>
                </a:cubicBezTo>
                <a:cubicBezTo>
                  <a:pt x="0" y="26"/>
                  <a:pt x="23" y="442"/>
                  <a:pt x="301" y="442"/>
                </a:cubicBezTo>
                <a:cubicBezTo>
                  <a:pt x="5430" y="580"/>
                  <a:pt x="9196" y="3838"/>
                  <a:pt x="9842" y="8944"/>
                </a:cubicBezTo>
                <a:cubicBezTo>
                  <a:pt x="9935" y="9452"/>
                  <a:pt x="9935" y="9960"/>
                  <a:pt x="10027" y="10469"/>
                </a:cubicBezTo>
                <a:lnTo>
                  <a:pt x="8526" y="8736"/>
                </a:lnTo>
                <a:cubicBezTo>
                  <a:pt x="8476" y="8686"/>
                  <a:pt x="8413" y="8663"/>
                  <a:pt x="8351" y="8663"/>
                </a:cubicBezTo>
                <a:cubicBezTo>
                  <a:pt x="8298" y="8663"/>
                  <a:pt x="8245" y="8681"/>
                  <a:pt x="8202" y="8713"/>
                </a:cubicBezTo>
                <a:cubicBezTo>
                  <a:pt x="8133" y="8782"/>
                  <a:pt x="8110" y="8921"/>
                  <a:pt x="8202" y="9013"/>
                </a:cubicBezTo>
                <a:lnTo>
                  <a:pt x="10351" y="11485"/>
                </a:lnTo>
                <a:cubicBezTo>
                  <a:pt x="10397" y="11531"/>
                  <a:pt x="10443" y="11554"/>
                  <a:pt x="10512" y="11554"/>
                </a:cubicBezTo>
                <a:lnTo>
                  <a:pt x="10536" y="11554"/>
                </a:lnTo>
                <a:cubicBezTo>
                  <a:pt x="10605" y="11531"/>
                  <a:pt x="10674" y="11508"/>
                  <a:pt x="10697" y="11439"/>
                </a:cubicBezTo>
                <a:lnTo>
                  <a:pt x="12291" y="8574"/>
                </a:lnTo>
                <a:cubicBezTo>
                  <a:pt x="12361" y="8482"/>
                  <a:pt x="12315" y="8343"/>
                  <a:pt x="12199" y="8297"/>
                </a:cubicBezTo>
                <a:lnTo>
                  <a:pt x="12222" y="8297"/>
                </a:lnTo>
                <a:cubicBezTo>
                  <a:pt x="12184" y="8274"/>
                  <a:pt x="12143" y="8263"/>
                  <a:pt x="12103" y="8263"/>
                </a:cubicBezTo>
                <a:cubicBezTo>
                  <a:pt x="12024" y="8263"/>
                  <a:pt x="11953" y="8305"/>
                  <a:pt x="11922" y="8366"/>
                </a:cubicBezTo>
                <a:lnTo>
                  <a:pt x="10720" y="10538"/>
                </a:lnTo>
                <a:cubicBezTo>
                  <a:pt x="10767" y="9937"/>
                  <a:pt x="10605" y="9082"/>
                  <a:pt x="10582" y="8828"/>
                </a:cubicBezTo>
                <a:cubicBezTo>
                  <a:pt x="9852" y="3469"/>
                  <a:pt x="5881" y="1"/>
                  <a:pt x="4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7"/>
          <p:cNvSpPr/>
          <p:nvPr/>
        </p:nvSpPr>
        <p:spPr>
          <a:xfrm rot="267678">
            <a:off x="4545581" y="1602499"/>
            <a:ext cx="451308" cy="421880"/>
          </a:xfrm>
          <a:custGeom>
            <a:rect b="b" l="l" r="r" t="t"/>
            <a:pathLst>
              <a:path extrusionOk="0" h="11555" w="12361">
                <a:moveTo>
                  <a:pt x="490" y="1"/>
                </a:moveTo>
                <a:cubicBezTo>
                  <a:pt x="420" y="1"/>
                  <a:pt x="349" y="1"/>
                  <a:pt x="278" y="3"/>
                </a:cubicBezTo>
                <a:cubicBezTo>
                  <a:pt x="0" y="26"/>
                  <a:pt x="23" y="442"/>
                  <a:pt x="301" y="442"/>
                </a:cubicBezTo>
                <a:cubicBezTo>
                  <a:pt x="5430" y="580"/>
                  <a:pt x="9196" y="3838"/>
                  <a:pt x="9842" y="8944"/>
                </a:cubicBezTo>
                <a:cubicBezTo>
                  <a:pt x="9935" y="9452"/>
                  <a:pt x="9935" y="9960"/>
                  <a:pt x="10027" y="10469"/>
                </a:cubicBezTo>
                <a:lnTo>
                  <a:pt x="8526" y="8736"/>
                </a:lnTo>
                <a:cubicBezTo>
                  <a:pt x="8476" y="8686"/>
                  <a:pt x="8413" y="8663"/>
                  <a:pt x="8351" y="8663"/>
                </a:cubicBezTo>
                <a:cubicBezTo>
                  <a:pt x="8298" y="8663"/>
                  <a:pt x="8245" y="8681"/>
                  <a:pt x="8202" y="8713"/>
                </a:cubicBezTo>
                <a:cubicBezTo>
                  <a:pt x="8133" y="8782"/>
                  <a:pt x="8110" y="8921"/>
                  <a:pt x="8202" y="9013"/>
                </a:cubicBezTo>
                <a:lnTo>
                  <a:pt x="10351" y="11485"/>
                </a:lnTo>
                <a:cubicBezTo>
                  <a:pt x="10397" y="11531"/>
                  <a:pt x="10443" y="11554"/>
                  <a:pt x="10512" y="11554"/>
                </a:cubicBezTo>
                <a:lnTo>
                  <a:pt x="10536" y="11554"/>
                </a:lnTo>
                <a:cubicBezTo>
                  <a:pt x="10605" y="11531"/>
                  <a:pt x="10674" y="11508"/>
                  <a:pt x="10697" y="11439"/>
                </a:cubicBezTo>
                <a:lnTo>
                  <a:pt x="12291" y="8574"/>
                </a:lnTo>
                <a:cubicBezTo>
                  <a:pt x="12361" y="8482"/>
                  <a:pt x="12315" y="8343"/>
                  <a:pt x="12199" y="8297"/>
                </a:cubicBezTo>
                <a:lnTo>
                  <a:pt x="12222" y="8297"/>
                </a:lnTo>
                <a:cubicBezTo>
                  <a:pt x="12184" y="8274"/>
                  <a:pt x="12143" y="8263"/>
                  <a:pt x="12103" y="8263"/>
                </a:cubicBezTo>
                <a:cubicBezTo>
                  <a:pt x="12024" y="8263"/>
                  <a:pt x="11953" y="8305"/>
                  <a:pt x="11922" y="8366"/>
                </a:cubicBezTo>
                <a:lnTo>
                  <a:pt x="10720" y="10538"/>
                </a:lnTo>
                <a:cubicBezTo>
                  <a:pt x="10767" y="9937"/>
                  <a:pt x="10605" y="9082"/>
                  <a:pt x="10582" y="8828"/>
                </a:cubicBezTo>
                <a:cubicBezTo>
                  <a:pt x="9852" y="3469"/>
                  <a:pt x="5881" y="1"/>
                  <a:pt x="4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/>
          <p:nvPr/>
        </p:nvSpPr>
        <p:spPr>
          <a:xfrm rot="267678">
            <a:off x="7290750" y="1602499"/>
            <a:ext cx="451308" cy="421880"/>
          </a:xfrm>
          <a:custGeom>
            <a:rect b="b" l="l" r="r" t="t"/>
            <a:pathLst>
              <a:path extrusionOk="0" h="11555" w="12361">
                <a:moveTo>
                  <a:pt x="490" y="1"/>
                </a:moveTo>
                <a:cubicBezTo>
                  <a:pt x="420" y="1"/>
                  <a:pt x="349" y="1"/>
                  <a:pt x="278" y="3"/>
                </a:cubicBezTo>
                <a:cubicBezTo>
                  <a:pt x="0" y="26"/>
                  <a:pt x="23" y="442"/>
                  <a:pt x="301" y="442"/>
                </a:cubicBezTo>
                <a:cubicBezTo>
                  <a:pt x="5430" y="580"/>
                  <a:pt x="9196" y="3838"/>
                  <a:pt x="9842" y="8944"/>
                </a:cubicBezTo>
                <a:cubicBezTo>
                  <a:pt x="9935" y="9452"/>
                  <a:pt x="9935" y="9960"/>
                  <a:pt x="10027" y="10469"/>
                </a:cubicBezTo>
                <a:lnTo>
                  <a:pt x="8526" y="8736"/>
                </a:lnTo>
                <a:cubicBezTo>
                  <a:pt x="8476" y="8686"/>
                  <a:pt x="8413" y="8663"/>
                  <a:pt x="8351" y="8663"/>
                </a:cubicBezTo>
                <a:cubicBezTo>
                  <a:pt x="8298" y="8663"/>
                  <a:pt x="8245" y="8681"/>
                  <a:pt x="8202" y="8713"/>
                </a:cubicBezTo>
                <a:cubicBezTo>
                  <a:pt x="8133" y="8782"/>
                  <a:pt x="8110" y="8921"/>
                  <a:pt x="8202" y="9013"/>
                </a:cubicBezTo>
                <a:lnTo>
                  <a:pt x="10351" y="11485"/>
                </a:lnTo>
                <a:cubicBezTo>
                  <a:pt x="10397" y="11531"/>
                  <a:pt x="10443" y="11554"/>
                  <a:pt x="10512" y="11554"/>
                </a:cubicBezTo>
                <a:lnTo>
                  <a:pt x="10536" y="11554"/>
                </a:lnTo>
                <a:cubicBezTo>
                  <a:pt x="10605" y="11531"/>
                  <a:pt x="10674" y="11508"/>
                  <a:pt x="10697" y="11439"/>
                </a:cubicBezTo>
                <a:lnTo>
                  <a:pt x="12291" y="8574"/>
                </a:lnTo>
                <a:cubicBezTo>
                  <a:pt x="12361" y="8482"/>
                  <a:pt x="12315" y="8343"/>
                  <a:pt x="12199" y="8297"/>
                </a:cubicBezTo>
                <a:lnTo>
                  <a:pt x="12222" y="8297"/>
                </a:lnTo>
                <a:cubicBezTo>
                  <a:pt x="12184" y="8274"/>
                  <a:pt x="12143" y="8263"/>
                  <a:pt x="12103" y="8263"/>
                </a:cubicBezTo>
                <a:cubicBezTo>
                  <a:pt x="12024" y="8263"/>
                  <a:pt x="11953" y="8305"/>
                  <a:pt x="11922" y="8366"/>
                </a:cubicBezTo>
                <a:lnTo>
                  <a:pt x="10720" y="10538"/>
                </a:lnTo>
                <a:cubicBezTo>
                  <a:pt x="10767" y="9937"/>
                  <a:pt x="10605" y="9082"/>
                  <a:pt x="10582" y="8828"/>
                </a:cubicBezTo>
                <a:cubicBezTo>
                  <a:pt x="9852" y="3469"/>
                  <a:pt x="5881" y="1"/>
                  <a:pt x="4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83" l="0" r="0" t="7692"/>
          <a:stretch/>
        </p:blipFill>
        <p:spPr>
          <a:xfrm>
            <a:off x="-25" y="-13725"/>
            <a:ext cx="9144003" cy="5157301"/>
          </a:xfrm>
          <a:prstGeom prst="rect">
            <a:avLst/>
          </a:prstGeom>
        </p:spPr>
      </p:pic>
      <p:sp>
        <p:nvSpPr>
          <p:cNvPr id="292" name="Google Shape;292;p38"/>
          <p:cNvSpPr txBox="1"/>
          <p:nvPr>
            <p:ph type="title"/>
          </p:nvPr>
        </p:nvSpPr>
        <p:spPr>
          <a:xfrm>
            <a:off x="918675" y="698250"/>
            <a:ext cx="3218100" cy="12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90% of Students say they prefer Chat-GPT over a Human Tutor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4799275" y="1333713"/>
            <a:ext cx="36315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Detecting Ai Generated Essays</a:t>
            </a:r>
            <a:endParaRPr sz="3200"/>
          </a:p>
        </p:txBody>
      </p:sp>
      <p:sp>
        <p:nvSpPr>
          <p:cNvPr id="298" name="Google Shape;298;p39"/>
          <p:cNvSpPr txBox="1"/>
          <p:nvPr>
            <p:ph idx="1" type="subTitle"/>
          </p:nvPr>
        </p:nvSpPr>
        <p:spPr>
          <a:xfrm>
            <a:off x="4799275" y="2758586"/>
            <a:ext cx="3631500" cy="1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Machine Learning Model</a:t>
            </a:r>
            <a:endParaRPr/>
          </a:p>
        </p:txBody>
      </p:sp>
      <p:cxnSp>
        <p:nvCxnSpPr>
          <p:cNvPr id="299" name="Google Shape;299;p39"/>
          <p:cNvCxnSpPr/>
          <p:nvPr/>
        </p:nvCxnSpPr>
        <p:spPr>
          <a:xfrm>
            <a:off x="4799275" y="2620538"/>
            <a:ext cx="352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0" name="Google Shape;300;p39"/>
          <p:cNvGrpSpPr/>
          <p:nvPr/>
        </p:nvGrpSpPr>
        <p:grpSpPr>
          <a:xfrm>
            <a:off x="932345" y="949095"/>
            <a:ext cx="3272304" cy="3360933"/>
            <a:chOff x="668145" y="949095"/>
            <a:chExt cx="3272304" cy="3360933"/>
          </a:xfrm>
        </p:grpSpPr>
        <p:sp>
          <p:nvSpPr>
            <p:cNvPr id="301" name="Google Shape;301;p39"/>
            <p:cNvSpPr/>
            <p:nvPr/>
          </p:nvSpPr>
          <p:spPr>
            <a:xfrm>
              <a:off x="1006465" y="3958011"/>
              <a:ext cx="103912" cy="43414"/>
            </a:xfrm>
            <a:custGeom>
              <a:rect b="b" l="l" r="r" t="t"/>
              <a:pathLst>
                <a:path extrusionOk="0" h="676" w="1618">
                  <a:moveTo>
                    <a:pt x="233" y="1"/>
                  </a:moveTo>
                  <a:cubicBezTo>
                    <a:pt x="134" y="1"/>
                    <a:pt x="44" y="66"/>
                    <a:pt x="24" y="167"/>
                  </a:cubicBezTo>
                  <a:cubicBezTo>
                    <a:pt x="1" y="306"/>
                    <a:pt x="70" y="398"/>
                    <a:pt x="186" y="444"/>
                  </a:cubicBezTo>
                  <a:lnTo>
                    <a:pt x="1318" y="675"/>
                  </a:lnTo>
                  <a:lnTo>
                    <a:pt x="1364" y="675"/>
                  </a:lnTo>
                  <a:cubicBezTo>
                    <a:pt x="1479" y="675"/>
                    <a:pt x="1572" y="606"/>
                    <a:pt x="1595" y="490"/>
                  </a:cubicBezTo>
                  <a:cubicBezTo>
                    <a:pt x="1618" y="375"/>
                    <a:pt x="1526" y="259"/>
                    <a:pt x="1410" y="236"/>
                  </a:cubicBezTo>
                  <a:lnTo>
                    <a:pt x="278" y="5"/>
                  </a:lnTo>
                  <a:cubicBezTo>
                    <a:pt x="263" y="2"/>
                    <a:pt x="248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1944719" y="1412230"/>
              <a:ext cx="681144" cy="1914152"/>
            </a:xfrm>
            <a:custGeom>
              <a:rect b="b" l="l" r="r" t="t"/>
              <a:pathLst>
                <a:path extrusionOk="0" h="29805" w="10606">
                  <a:moveTo>
                    <a:pt x="4367" y="0"/>
                  </a:moveTo>
                  <a:cubicBezTo>
                    <a:pt x="3790" y="1109"/>
                    <a:pt x="2958" y="2449"/>
                    <a:pt x="2404" y="3558"/>
                  </a:cubicBezTo>
                  <a:cubicBezTo>
                    <a:pt x="2219" y="3882"/>
                    <a:pt x="2034" y="4251"/>
                    <a:pt x="2011" y="4621"/>
                  </a:cubicBezTo>
                  <a:cubicBezTo>
                    <a:pt x="1988" y="5083"/>
                    <a:pt x="2173" y="5522"/>
                    <a:pt x="2357" y="5938"/>
                  </a:cubicBezTo>
                  <a:cubicBezTo>
                    <a:pt x="2681" y="6631"/>
                    <a:pt x="3004" y="7324"/>
                    <a:pt x="3351" y="7994"/>
                  </a:cubicBezTo>
                  <a:cubicBezTo>
                    <a:pt x="2727" y="7370"/>
                    <a:pt x="1826" y="6562"/>
                    <a:pt x="1549" y="5730"/>
                  </a:cubicBezTo>
                  <a:cubicBezTo>
                    <a:pt x="1364" y="6446"/>
                    <a:pt x="1156" y="7139"/>
                    <a:pt x="1087" y="7879"/>
                  </a:cubicBezTo>
                  <a:cubicBezTo>
                    <a:pt x="994" y="8618"/>
                    <a:pt x="1041" y="9357"/>
                    <a:pt x="1272" y="10050"/>
                  </a:cubicBezTo>
                  <a:lnTo>
                    <a:pt x="2612" y="11783"/>
                  </a:lnTo>
                  <a:lnTo>
                    <a:pt x="1179" y="11275"/>
                  </a:lnTo>
                  <a:lnTo>
                    <a:pt x="1179" y="11275"/>
                  </a:lnTo>
                  <a:cubicBezTo>
                    <a:pt x="1364" y="12430"/>
                    <a:pt x="1248" y="13632"/>
                    <a:pt x="833" y="14694"/>
                  </a:cubicBezTo>
                  <a:cubicBezTo>
                    <a:pt x="763" y="14902"/>
                    <a:pt x="694" y="15087"/>
                    <a:pt x="671" y="15295"/>
                  </a:cubicBezTo>
                  <a:cubicBezTo>
                    <a:pt x="1156" y="15850"/>
                    <a:pt x="1711" y="16219"/>
                    <a:pt x="2311" y="16681"/>
                  </a:cubicBezTo>
                  <a:cubicBezTo>
                    <a:pt x="2889" y="17120"/>
                    <a:pt x="3489" y="17605"/>
                    <a:pt x="3813" y="18275"/>
                  </a:cubicBezTo>
                  <a:lnTo>
                    <a:pt x="3767" y="18298"/>
                  </a:lnTo>
                  <a:cubicBezTo>
                    <a:pt x="3443" y="18067"/>
                    <a:pt x="3120" y="17813"/>
                    <a:pt x="2796" y="17582"/>
                  </a:cubicBezTo>
                  <a:cubicBezTo>
                    <a:pt x="2588" y="17444"/>
                    <a:pt x="2404" y="17282"/>
                    <a:pt x="2196" y="17166"/>
                  </a:cubicBezTo>
                  <a:cubicBezTo>
                    <a:pt x="1872" y="17005"/>
                    <a:pt x="1526" y="16889"/>
                    <a:pt x="1156" y="16797"/>
                  </a:cubicBezTo>
                  <a:cubicBezTo>
                    <a:pt x="856" y="16704"/>
                    <a:pt x="555" y="16635"/>
                    <a:pt x="255" y="16543"/>
                  </a:cubicBezTo>
                  <a:cubicBezTo>
                    <a:pt x="209" y="17744"/>
                    <a:pt x="116" y="19431"/>
                    <a:pt x="47" y="20632"/>
                  </a:cubicBezTo>
                  <a:cubicBezTo>
                    <a:pt x="24" y="21094"/>
                    <a:pt x="1" y="21556"/>
                    <a:pt x="70" y="22018"/>
                  </a:cubicBezTo>
                  <a:cubicBezTo>
                    <a:pt x="301" y="23843"/>
                    <a:pt x="1711" y="25206"/>
                    <a:pt x="3397" y="25923"/>
                  </a:cubicBezTo>
                  <a:cubicBezTo>
                    <a:pt x="3882" y="26131"/>
                    <a:pt x="4437" y="26639"/>
                    <a:pt x="4737" y="27078"/>
                  </a:cubicBezTo>
                  <a:cubicBezTo>
                    <a:pt x="4437" y="26731"/>
                    <a:pt x="3952" y="26754"/>
                    <a:pt x="3397" y="26731"/>
                  </a:cubicBezTo>
                  <a:cubicBezTo>
                    <a:pt x="3281" y="26721"/>
                    <a:pt x="3176" y="26718"/>
                    <a:pt x="3078" y="26718"/>
                  </a:cubicBezTo>
                  <a:cubicBezTo>
                    <a:pt x="2860" y="26718"/>
                    <a:pt x="2678" y="26735"/>
                    <a:pt x="2488" y="26735"/>
                  </a:cubicBezTo>
                  <a:cubicBezTo>
                    <a:pt x="2373" y="26735"/>
                    <a:pt x="2256" y="26729"/>
                    <a:pt x="2126" y="26708"/>
                  </a:cubicBezTo>
                  <a:cubicBezTo>
                    <a:pt x="1826" y="26685"/>
                    <a:pt x="1526" y="26639"/>
                    <a:pt x="1272" y="26523"/>
                  </a:cubicBezTo>
                  <a:cubicBezTo>
                    <a:pt x="994" y="26408"/>
                    <a:pt x="740" y="26200"/>
                    <a:pt x="648" y="25923"/>
                  </a:cubicBezTo>
                  <a:lnTo>
                    <a:pt x="648" y="25923"/>
                  </a:lnTo>
                  <a:cubicBezTo>
                    <a:pt x="1064" y="27448"/>
                    <a:pt x="2034" y="29804"/>
                    <a:pt x="5084" y="29804"/>
                  </a:cubicBezTo>
                  <a:cubicBezTo>
                    <a:pt x="9150" y="29804"/>
                    <a:pt x="9958" y="26524"/>
                    <a:pt x="9958" y="26523"/>
                  </a:cubicBezTo>
                  <a:lnTo>
                    <a:pt x="9958" y="26523"/>
                  </a:lnTo>
                  <a:cubicBezTo>
                    <a:pt x="8850" y="27193"/>
                    <a:pt x="7787" y="27817"/>
                    <a:pt x="7140" y="27956"/>
                  </a:cubicBezTo>
                  <a:cubicBezTo>
                    <a:pt x="7140" y="27956"/>
                    <a:pt x="8457" y="27101"/>
                    <a:pt x="9127" y="26200"/>
                  </a:cubicBezTo>
                  <a:cubicBezTo>
                    <a:pt x="9820" y="25299"/>
                    <a:pt x="10005" y="23451"/>
                    <a:pt x="10005" y="23451"/>
                  </a:cubicBezTo>
                  <a:lnTo>
                    <a:pt x="10005" y="23451"/>
                  </a:lnTo>
                  <a:cubicBezTo>
                    <a:pt x="9727" y="23866"/>
                    <a:pt x="8711" y="24329"/>
                    <a:pt x="8156" y="24536"/>
                  </a:cubicBezTo>
                  <a:cubicBezTo>
                    <a:pt x="7602" y="24744"/>
                    <a:pt x="6377" y="25830"/>
                    <a:pt x="6377" y="25830"/>
                  </a:cubicBezTo>
                  <a:cubicBezTo>
                    <a:pt x="6377" y="25830"/>
                    <a:pt x="7024" y="24144"/>
                    <a:pt x="8226" y="23520"/>
                  </a:cubicBezTo>
                  <a:cubicBezTo>
                    <a:pt x="9427" y="22919"/>
                    <a:pt x="10236" y="21856"/>
                    <a:pt x="10236" y="21856"/>
                  </a:cubicBezTo>
                  <a:cubicBezTo>
                    <a:pt x="10605" y="20355"/>
                    <a:pt x="9935" y="18414"/>
                    <a:pt x="9935" y="18414"/>
                  </a:cubicBezTo>
                  <a:cubicBezTo>
                    <a:pt x="9935" y="18414"/>
                    <a:pt x="9496" y="19592"/>
                    <a:pt x="8364" y="19800"/>
                  </a:cubicBezTo>
                  <a:cubicBezTo>
                    <a:pt x="7232" y="20008"/>
                    <a:pt x="6747" y="20932"/>
                    <a:pt x="6747" y="20932"/>
                  </a:cubicBezTo>
                  <a:cubicBezTo>
                    <a:pt x="7001" y="20193"/>
                    <a:pt x="7556" y="19500"/>
                    <a:pt x="8249" y="18853"/>
                  </a:cubicBezTo>
                  <a:cubicBezTo>
                    <a:pt x="8965" y="18229"/>
                    <a:pt x="9496" y="17143"/>
                    <a:pt x="9496" y="17143"/>
                  </a:cubicBezTo>
                  <a:cubicBezTo>
                    <a:pt x="9196" y="16242"/>
                    <a:pt x="8618" y="13539"/>
                    <a:pt x="8618" y="13539"/>
                  </a:cubicBezTo>
                  <a:lnTo>
                    <a:pt x="7348" y="14186"/>
                  </a:lnTo>
                  <a:lnTo>
                    <a:pt x="8549" y="12892"/>
                  </a:lnTo>
                  <a:cubicBezTo>
                    <a:pt x="8480" y="12315"/>
                    <a:pt x="8526" y="10952"/>
                    <a:pt x="8526" y="10952"/>
                  </a:cubicBezTo>
                  <a:lnTo>
                    <a:pt x="8526" y="10952"/>
                  </a:lnTo>
                  <a:lnTo>
                    <a:pt x="5962" y="13123"/>
                  </a:lnTo>
                  <a:lnTo>
                    <a:pt x="8318" y="9958"/>
                  </a:lnTo>
                  <a:cubicBezTo>
                    <a:pt x="8387" y="9404"/>
                    <a:pt x="8180" y="6146"/>
                    <a:pt x="7948" y="5430"/>
                  </a:cubicBezTo>
                  <a:cubicBezTo>
                    <a:pt x="7694" y="4714"/>
                    <a:pt x="7001" y="3004"/>
                    <a:pt x="7001" y="3004"/>
                  </a:cubicBezTo>
                  <a:cubicBezTo>
                    <a:pt x="6585" y="4367"/>
                    <a:pt x="5500" y="4945"/>
                    <a:pt x="5500" y="4945"/>
                  </a:cubicBezTo>
                  <a:cubicBezTo>
                    <a:pt x="6193" y="4090"/>
                    <a:pt x="6424" y="2334"/>
                    <a:pt x="6424" y="2334"/>
                  </a:cubicBezTo>
                  <a:cubicBezTo>
                    <a:pt x="6031" y="1202"/>
                    <a:pt x="4367" y="0"/>
                    <a:pt x="4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2302299" y="2679308"/>
              <a:ext cx="65379" cy="50543"/>
            </a:xfrm>
            <a:custGeom>
              <a:rect b="b" l="l" r="r" t="t"/>
              <a:pathLst>
                <a:path extrusionOk="0" h="787" w="1018">
                  <a:moveTo>
                    <a:pt x="625" y="1"/>
                  </a:moveTo>
                  <a:cubicBezTo>
                    <a:pt x="578" y="1"/>
                    <a:pt x="555" y="24"/>
                    <a:pt x="509" y="24"/>
                  </a:cubicBezTo>
                  <a:cubicBezTo>
                    <a:pt x="463" y="47"/>
                    <a:pt x="417" y="47"/>
                    <a:pt x="394" y="70"/>
                  </a:cubicBezTo>
                  <a:cubicBezTo>
                    <a:pt x="324" y="93"/>
                    <a:pt x="301" y="116"/>
                    <a:pt x="255" y="140"/>
                  </a:cubicBezTo>
                  <a:cubicBezTo>
                    <a:pt x="232" y="163"/>
                    <a:pt x="255" y="140"/>
                    <a:pt x="209" y="186"/>
                  </a:cubicBezTo>
                  <a:cubicBezTo>
                    <a:pt x="186" y="186"/>
                    <a:pt x="163" y="209"/>
                    <a:pt x="163" y="209"/>
                  </a:cubicBezTo>
                  <a:cubicBezTo>
                    <a:pt x="139" y="255"/>
                    <a:pt x="116" y="278"/>
                    <a:pt x="93" y="301"/>
                  </a:cubicBezTo>
                  <a:cubicBezTo>
                    <a:pt x="70" y="324"/>
                    <a:pt x="70" y="324"/>
                    <a:pt x="70" y="324"/>
                  </a:cubicBezTo>
                  <a:cubicBezTo>
                    <a:pt x="70" y="347"/>
                    <a:pt x="24" y="417"/>
                    <a:pt x="24" y="417"/>
                  </a:cubicBezTo>
                  <a:cubicBezTo>
                    <a:pt x="24" y="440"/>
                    <a:pt x="1" y="509"/>
                    <a:pt x="1" y="509"/>
                  </a:cubicBezTo>
                  <a:cubicBezTo>
                    <a:pt x="1" y="555"/>
                    <a:pt x="24" y="579"/>
                    <a:pt x="24" y="602"/>
                  </a:cubicBezTo>
                  <a:lnTo>
                    <a:pt x="70" y="694"/>
                  </a:lnTo>
                  <a:cubicBezTo>
                    <a:pt x="93" y="694"/>
                    <a:pt x="139" y="740"/>
                    <a:pt x="163" y="740"/>
                  </a:cubicBezTo>
                  <a:cubicBezTo>
                    <a:pt x="186" y="763"/>
                    <a:pt x="232" y="763"/>
                    <a:pt x="255" y="786"/>
                  </a:cubicBezTo>
                  <a:lnTo>
                    <a:pt x="440" y="786"/>
                  </a:lnTo>
                  <a:cubicBezTo>
                    <a:pt x="509" y="786"/>
                    <a:pt x="555" y="786"/>
                    <a:pt x="625" y="763"/>
                  </a:cubicBezTo>
                  <a:cubicBezTo>
                    <a:pt x="648" y="763"/>
                    <a:pt x="694" y="740"/>
                    <a:pt x="740" y="717"/>
                  </a:cubicBezTo>
                  <a:cubicBezTo>
                    <a:pt x="763" y="694"/>
                    <a:pt x="809" y="671"/>
                    <a:pt x="833" y="648"/>
                  </a:cubicBezTo>
                  <a:cubicBezTo>
                    <a:pt x="856" y="625"/>
                    <a:pt x="902" y="602"/>
                    <a:pt x="902" y="579"/>
                  </a:cubicBezTo>
                  <a:cubicBezTo>
                    <a:pt x="948" y="532"/>
                    <a:pt x="971" y="486"/>
                    <a:pt x="971" y="440"/>
                  </a:cubicBezTo>
                  <a:cubicBezTo>
                    <a:pt x="994" y="417"/>
                    <a:pt x="994" y="371"/>
                    <a:pt x="994" y="347"/>
                  </a:cubicBezTo>
                  <a:cubicBezTo>
                    <a:pt x="994" y="324"/>
                    <a:pt x="994" y="324"/>
                    <a:pt x="994" y="301"/>
                  </a:cubicBezTo>
                  <a:cubicBezTo>
                    <a:pt x="994" y="301"/>
                    <a:pt x="994" y="278"/>
                    <a:pt x="1017" y="278"/>
                  </a:cubicBezTo>
                  <a:lnTo>
                    <a:pt x="1017" y="255"/>
                  </a:lnTo>
                  <a:lnTo>
                    <a:pt x="1017" y="232"/>
                  </a:lnTo>
                  <a:cubicBezTo>
                    <a:pt x="1017" y="186"/>
                    <a:pt x="994" y="116"/>
                    <a:pt x="948" y="93"/>
                  </a:cubicBezTo>
                  <a:lnTo>
                    <a:pt x="879" y="47"/>
                  </a:lnTo>
                  <a:cubicBezTo>
                    <a:pt x="833" y="24"/>
                    <a:pt x="786" y="1"/>
                    <a:pt x="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2351300" y="1814317"/>
              <a:ext cx="68269" cy="69425"/>
            </a:xfrm>
            <a:custGeom>
              <a:rect b="b" l="l" r="r" t="t"/>
              <a:pathLst>
                <a:path extrusionOk="0" h="1081" w="1063">
                  <a:moveTo>
                    <a:pt x="532" y="0"/>
                  </a:moveTo>
                  <a:cubicBezTo>
                    <a:pt x="485" y="0"/>
                    <a:pt x="439" y="24"/>
                    <a:pt x="393" y="47"/>
                  </a:cubicBezTo>
                  <a:cubicBezTo>
                    <a:pt x="370" y="47"/>
                    <a:pt x="370" y="47"/>
                    <a:pt x="324" y="70"/>
                  </a:cubicBezTo>
                  <a:cubicBezTo>
                    <a:pt x="301" y="70"/>
                    <a:pt x="277" y="93"/>
                    <a:pt x="277" y="93"/>
                  </a:cubicBezTo>
                  <a:cubicBezTo>
                    <a:pt x="231" y="116"/>
                    <a:pt x="208" y="139"/>
                    <a:pt x="162" y="162"/>
                  </a:cubicBezTo>
                  <a:cubicBezTo>
                    <a:pt x="162" y="185"/>
                    <a:pt x="139" y="185"/>
                    <a:pt x="139" y="185"/>
                  </a:cubicBezTo>
                  <a:cubicBezTo>
                    <a:pt x="139" y="208"/>
                    <a:pt x="70" y="278"/>
                    <a:pt x="70" y="278"/>
                  </a:cubicBezTo>
                  <a:cubicBezTo>
                    <a:pt x="70" y="278"/>
                    <a:pt x="70" y="301"/>
                    <a:pt x="70" y="301"/>
                  </a:cubicBezTo>
                  <a:cubicBezTo>
                    <a:pt x="46" y="301"/>
                    <a:pt x="23" y="393"/>
                    <a:pt x="23" y="416"/>
                  </a:cubicBezTo>
                  <a:cubicBezTo>
                    <a:pt x="0" y="439"/>
                    <a:pt x="0" y="486"/>
                    <a:pt x="0" y="532"/>
                  </a:cubicBezTo>
                  <a:cubicBezTo>
                    <a:pt x="0" y="555"/>
                    <a:pt x="23" y="671"/>
                    <a:pt x="23" y="671"/>
                  </a:cubicBezTo>
                  <a:cubicBezTo>
                    <a:pt x="23" y="694"/>
                    <a:pt x="46" y="786"/>
                    <a:pt x="70" y="786"/>
                  </a:cubicBezTo>
                  <a:cubicBezTo>
                    <a:pt x="93" y="832"/>
                    <a:pt x="116" y="855"/>
                    <a:pt x="139" y="902"/>
                  </a:cubicBezTo>
                  <a:lnTo>
                    <a:pt x="162" y="902"/>
                  </a:lnTo>
                  <a:cubicBezTo>
                    <a:pt x="185" y="925"/>
                    <a:pt x="231" y="971"/>
                    <a:pt x="254" y="994"/>
                  </a:cubicBezTo>
                  <a:lnTo>
                    <a:pt x="277" y="994"/>
                  </a:lnTo>
                  <a:lnTo>
                    <a:pt x="301" y="1017"/>
                  </a:lnTo>
                  <a:cubicBezTo>
                    <a:pt x="370" y="1063"/>
                    <a:pt x="416" y="1063"/>
                    <a:pt x="485" y="1063"/>
                  </a:cubicBezTo>
                  <a:cubicBezTo>
                    <a:pt x="509" y="1075"/>
                    <a:pt x="526" y="1081"/>
                    <a:pt x="543" y="1081"/>
                  </a:cubicBezTo>
                  <a:cubicBezTo>
                    <a:pt x="560" y="1081"/>
                    <a:pt x="578" y="1075"/>
                    <a:pt x="601" y="1063"/>
                  </a:cubicBezTo>
                  <a:cubicBezTo>
                    <a:pt x="647" y="1063"/>
                    <a:pt x="693" y="1063"/>
                    <a:pt x="716" y="1040"/>
                  </a:cubicBezTo>
                  <a:cubicBezTo>
                    <a:pt x="763" y="1040"/>
                    <a:pt x="786" y="1017"/>
                    <a:pt x="832" y="971"/>
                  </a:cubicBezTo>
                  <a:cubicBezTo>
                    <a:pt x="878" y="948"/>
                    <a:pt x="924" y="902"/>
                    <a:pt x="947" y="855"/>
                  </a:cubicBezTo>
                  <a:cubicBezTo>
                    <a:pt x="971" y="809"/>
                    <a:pt x="971" y="763"/>
                    <a:pt x="994" y="717"/>
                  </a:cubicBezTo>
                  <a:lnTo>
                    <a:pt x="1017" y="671"/>
                  </a:lnTo>
                  <a:cubicBezTo>
                    <a:pt x="1017" y="671"/>
                    <a:pt x="1040" y="647"/>
                    <a:pt x="1040" y="624"/>
                  </a:cubicBezTo>
                  <a:cubicBezTo>
                    <a:pt x="1040" y="624"/>
                    <a:pt x="1040" y="624"/>
                    <a:pt x="1040" y="601"/>
                  </a:cubicBezTo>
                  <a:cubicBezTo>
                    <a:pt x="1063" y="509"/>
                    <a:pt x="1063" y="439"/>
                    <a:pt x="1040" y="347"/>
                  </a:cubicBezTo>
                  <a:lnTo>
                    <a:pt x="994" y="255"/>
                  </a:lnTo>
                  <a:cubicBezTo>
                    <a:pt x="971" y="185"/>
                    <a:pt x="924" y="162"/>
                    <a:pt x="878" y="116"/>
                  </a:cubicBezTo>
                  <a:cubicBezTo>
                    <a:pt x="855" y="93"/>
                    <a:pt x="809" y="70"/>
                    <a:pt x="786" y="70"/>
                  </a:cubicBezTo>
                  <a:cubicBezTo>
                    <a:pt x="740" y="47"/>
                    <a:pt x="693" y="47"/>
                    <a:pt x="670" y="24"/>
                  </a:cubicBezTo>
                  <a:cubicBezTo>
                    <a:pt x="624" y="24"/>
                    <a:pt x="578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2321630" y="2050200"/>
              <a:ext cx="90554" cy="95049"/>
            </a:xfrm>
            <a:custGeom>
              <a:rect b="b" l="l" r="r" t="t"/>
              <a:pathLst>
                <a:path extrusionOk="0" h="1480" w="1410">
                  <a:moveTo>
                    <a:pt x="716" y="1"/>
                  </a:moveTo>
                  <a:cubicBezTo>
                    <a:pt x="624" y="24"/>
                    <a:pt x="555" y="47"/>
                    <a:pt x="485" y="93"/>
                  </a:cubicBezTo>
                  <a:cubicBezTo>
                    <a:pt x="439" y="116"/>
                    <a:pt x="393" y="163"/>
                    <a:pt x="347" y="186"/>
                  </a:cubicBezTo>
                  <a:cubicBezTo>
                    <a:pt x="347" y="209"/>
                    <a:pt x="324" y="209"/>
                    <a:pt x="301" y="209"/>
                  </a:cubicBezTo>
                  <a:lnTo>
                    <a:pt x="301" y="232"/>
                  </a:lnTo>
                  <a:cubicBezTo>
                    <a:pt x="254" y="255"/>
                    <a:pt x="185" y="301"/>
                    <a:pt x="162" y="371"/>
                  </a:cubicBezTo>
                  <a:cubicBezTo>
                    <a:pt x="93" y="417"/>
                    <a:pt x="69" y="486"/>
                    <a:pt x="46" y="555"/>
                  </a:cubicBezTo>
                  <a:cubicBezTo>
                    <a:pt x="46" y="602"/>
                    <a:pt x="46" y="648"/>
                    <a:pt x="46" y="694"/>
                  </a:cubicBezTo>
                  <a:lnTo>
                    <a:pt x="23" y="694"/>
                  </a:lnTo>
                  <a:cubicBezTo>
                    <a:pt x="23" y="763"/>
                    <a:pt x="23" y="810"/>
                    <a:pt x="0" y="879"/>
                  </a:cubicBezTo>
                  <a:cubicBezTo>
                    <a:pt x="0" y="879"/>
                    <a:pt x="23" y="1041"/>
                    <a:pt x="23" y="1041"/>
                  </a:cubicBezTo>
                  <a:lnTo>
                    <a:pt x="46" y="1041"/>
                  </a:lnTo>
                  <a:lnTo>
                    <a:pt x="46" y="1064"/>
                  </a:lnTo>
                  <a:lnTo>
                    <a:pt x="69" y="1133"/>
                  </a:lnTo>
                  <a:cubicBezTo>
                    <a:pt x="93" y="1202"/>
                    <a:pt x="139" y="1249"/>
                    <a:pt x="185" y="1295"/>
                  </a:cubicBezTo>
                  <a:cubicBezTo>
                    <a:pt x="208" y="1318"/>
                    <a:pt x="231" y="1341"/>
                    <a:pt x="254" y="1341"/>
                  </a:cubicBezTo>
                  <a:cubicBezTo>
                    <a:pt x="277" y="1387"/>
                    <a:pt x="324" y="1410"/>
                    <a:pt x="370" y="1433"/>
                  </a:cubicBezTo>
                  <a:cubicBezTo>
                    <a:pt x="393" y="1433"/>
                    <a:pt x="416" y="1433"/>
                    <a:pt x="439" y="1457"/>
                  </a:cubicBezTo>
                  <a:lnTo>
                    <a:pt x="462" y="1457"/>
                  </a:lnTo>
                  <a:cubicBezTo>
                    <a:pt x="485" y="1457"/>
                    <a:pt x="485" y="1457"/>
                    <a:pt x="555" y="1480"/>
                  </a:cubicBezTo>
                  <a:lnTo>
                    <a:pt x="624" y="1480"/>
                  </a:lnTo>
                  <a:cubicBezTo>
                    <a:pt x="716" y="1480"/>
                    <a:pt x="786" y="1457"/>
                    <a:pt x="855" y="1433"/>
                  </a:cubicBezTo>
                  <a:cubicBezTo>
                    <a:pt x="947" y="1387"/>
                    <a:pt x="924" y="1410"/>
                    <a:pt x="994" y="1341"/>
                  </a:cubicBezTo>
                  <a:cubicBezTo>
                    <a:pt x="1040" y="1318"/>
                    <a:pt x="1063" y="1318"/>
                    <a:pt x="1086" y="1272"/>
                  </a:cubicBezTo>
                  <a:cubicBezTo>
                    <a:pt x="1086" y="1272"/>
                    <a:pt x="1086" y="1272"/>
                    <a:pt x="1109" y="1249"/>
                  </a:cubicBezTo>
                  <a:cubicBezTo>
                    <a:pt x="1155" y="1202"/>
                    <a:pt x="1202" y="1156"/>
                    <a:pt x="1225" y="1087"/>
                  </a:cubicBezTo>
                  <a:cubicBezTo>
                    <a:pt x="1248" y="1064"/>
                    <a:pt x="1248" y="1064"/>
                    <a:pt x="1271" y="1041"/>
                  </a:cubicBezTo>
                  <a:cubicBezTo>
                    <a:pt x="1271" y="1041"/>
                    <a:pt x="1271" y="1018"/>
                    <a:pt x="1271" y="1018"/>
                  </a:cubicBezTo>
                  <a:cubicBezTo>
                    <a:pt x="1294" y="948"/>
                    <a:pt x="1340" y="902"/>
                    <a:pt x="1340" y="833"/>
                  </a:cubicBezTo>
                  <a:cubicBezTo>
                    <a:pt x="1363" y="810"/>
                    <a:pt x="1363" y="786"/>
                    <a:pt x="1363" y="763"/>
                  </a:cubicBezTo>
                  <a:cubicBezTo>
                    <a:pt x="1409" y="648"/>
                    <a:pt x="1409" y="555"/>
                    <a:pt x="1363" y="440"/>
                  </a:cubicBezTo>
                  <a:cubicBezTo>
                    <a:pt x="1340" y="348"/>
                    <a:pt x="1294" y="255"/>
                    <a:pt x="1225" y="186"/>
                  </a:cubicBezTo>
                  <a:cubicBezTo>
                    <a:pt x="1132" y="93"/>
                    <a:pt x="1040" y="47"/>
                    <a:pt x="947" y="24"/>
                  </a:cubicBezTo>
                  <a:cubicBezTo>
                    <a:pt x="878" y="1"/>
                    <a:pt x="786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2471456" y="2625941"/>
              <a:ext cx="103912" cy="96462"/>
            </a:xfrm>
            <a:custGeom>
              <a:rect b="b" l="l" r="r" t="t"/>
              <a:pathLst>
                <a:path extrusionOk="0" h="1502" w="1618">
                  <a:moveTo>
                    <a:pt x="1479" y="0"/>
                  </a:moveTo>
                  <a:cubicBezTo>
                    <a:pt x="1225" y="347"/>
                    <a:pt x="809" y="786"/>
                    <a:pt x="162" y="901"/>
                  </a:cubicBezTo>
                  <a:cubicBezTo>
                    <a:pt x="116" y="924"/>
                    <a:pt x="47" y="924"/>
                    <a:pt x="1" y="947"/>
                  </a:cubicBezTo>
                  <a:cubicBezTo>
                    <a:pt x="1" y="994"/>
                    <a:pt x="24" y="1017"/>
                    <a:pt x="24" y="1040"/>
                  </a:cubicBezTo>
                  <a:cubicBezTo>
                    <a:pt x="47" y="1109"/>
                    <a:pt x="70" y="1155"/>
                    <a:pt x="93" y="1202"/>
                  </a:cubicBezTo>
                  <a:cubicBezTo>
                    <a:pt x="116" y="1271"/>
                    <a:pt x="185" y="1317"/>
                    <a:pt x="255" y="1363"/>
                  </a:cubicBezTo>
                  <a:cubicBezTo>
                    <a:pt x="278" y="1410"/>
                    <a:pt x="324" y="1433"/>
                    <a:pt x="393" y="1456"/>
                  </a:cubicBezTo>
                  <a:cubicBezTo>
                    <a:pt x="463" y="1479"/>
                    <a:pt x="532" y="1502"/>
                    <a:pt x="624" y="1502"/>
                  </a:cubicBezTo>
                  <a:lnTo>
                    <a:pt x="671" y="1502"/>
                  </a:lnTo>
                  <a:cubicBezTo>
                    <a:pt x="740" y="1502"/>
                    <a:pt x="809" y="1479"/>
                    <a:pt x="879" y="1479"/>
                  </a:cubicBezTo>
                  <a:cubicBezTo>
                    <a:pt x="948" y="1456"/>
                    <a:pt x="1040" y="1410"/>
                    <a:pt x="1110" y="1386"/>
                  </a:cubicBezTo>
                  <a:cubicBezTo>
                    <a:pt x="1179" y="1340"/>
                    <a:pt x="1248" y="1294"/>
                    <a:pt x="1318" y="1248"/>
                  </a:cubicBezTo>
                  <a:cubicBezTo>
                    <a:pt x="1341" y="1225"/>
                    <a:pt x="1341" y="1202"/>
                    <a:pt x="1364" y="1178"/>
                  </a:cubicBezTo>
                  <a:cubicBezTo>
                    <a:pt x="1410" y="1109"/>
                    <a:pt x="1479" y="1063"/>
                    <a:pt x="1502" y="971"/>
                  </a:cubicBezTo>
                  <a:cubicBezTo>
                    <a:pt x="1549" y="924"/>
                    <a:pt x="1572" y="855"/>
                    <a:pt x="1595" y="786"/>
                  </a:cubicBezTo>
                  <a:cubicBezTo>
                    <a:pt x="1595" y="740"/>
                    <a:pt x="1595" y="670"/>
                    <a:pt x="1618" y="601"/>
                  </a:cubicBezTo>
                  <a:cubicBezTo>
                    <a:pt x="1618" y="555"/>
                    <a:pt x="1618" y="532"/>
                    <a:pt x="1618" y="485"/>
                  </a:cubicBezTo>
                  <a:cubicBezTo>
                    <a:pt x="1618" y="485"/>
                    <a:pt x="1618" y="485"/>
                    <a:pt x="1618" y="462"/>
                  </a:cubicBezTo>
                  <a:cubicBezTo>
                    <a:pt x="1618" y="416"/>
                    <a:pt x="1618" y="370"/>
                    <a:pt x="1595" y="324"/>
                  </a:cubicBezTo>
                  <a:cubicBezTo>
                    <a:pt x="1595" y="231"/>
                    <a:pt x="1572" y="162"/>
                    <a:pt x="1525" y="93"/>
                  </a:cubicBezTo>
                  <a:cubicBezTo>
                    <a:pt x="1502" y="46"/>
                    <a:pt x="1479" y="23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2398759" y="2194184"/>
              <a:ext cx="96526" cy="121702"/>
            </a:xfrm>
            <a:custGeom>
              <a:rect b="b" l="l" r="r" t="t"/>
              <a:pathLst>
                <a:path extrusionOk="0" h="1895" w="1503">
                  <a:moveTo>
                    <a:pt x="1271" y="0"/>
                  </a:moveTo>
                  <a:cubicBezTo>
                    <a:pt x="1225" y="0"/>
                    <a:pt x="1110" y="23"/>
                    <a:pt x="1086" y="23"/>
                  </a:cubicBezTo>
                  <a:cubicBezTo>
                    <a:pt x="994" y="46"/>
                    <a:pt x="902" y="92"/>
                    <a:pt x="809" y="139"/>
                  </a:cubicBezTo>
                  <a:cubicBezTo>
                    <a:pt x="694" y="185"/>
                    <a:pt x="578" y="277"/>
                    <a:pt x="486" y="370"/>
                  </a:cubicBezTo>
                  <a:cubicBezTo>
                    <a:pt x="463" y="393"/>
                    <a:pt x="440" y="416"/>
                    <a:pt x="393" y="462"/>
                  </a:cubicBezTo>
                  <a:cubicBezTo>
                    <a:pt x="347" y="531"/>
                    <a:pt x="278" y="601"/>
                    <a:pt x="232" y="693"/>
                  </a:cubicBezTo>
                  <a:cubicBezTo>
                    <a:pt x="208" y="739"/>
                    <a:pt x="162" y="786"/>
                    <a:pt x="162" y="832"/>
                  </a:cubicBezTo>
                  <a:cubicBezTo>
                    <a:pt x="116" y="924"/>
                    <a:pt x="70" y="993"/>
                    <a:pt x="47" y="1109"/>
                  </a:cubicBezTo>
                  <a:cubicBezTo>
                    <a:pt x="24" y="1294"/>
                    <a:pt x="1" y="1456"/>
                    <a:pt x="116" y="1640"/>
                  </a:cubicBezTo>
                  <a:cubicBezTo>
                    <a:pt x="139" y="1687"/>
                    <a:pt x="185" y="1733"/>
                    <a:pt x="208" y="1779"/>
                  </a:cubicBezTo>
                  <a:cubicBezTo>
                    <a:pt x="208" y="1779"/>
                    <a:pt x="232" y="1779"/>
                    <a:pt x="232" y="1802"/>
                  </a:cubicBezTo>
                  <a:cubicBezTo>
                    <a:pt x="278" y="1825"/>
                    <a:pt x="301" y="1848"/>
                    <a:pt x="324" y="1871"/>
                  </a:cubicBezTo>
                  <a:cubicBezTo>
                    <a:pt x="347" y="1895"/>
                    <a:pt x="370" y="1895"/>
                    <a:pt x="393" y="1895"/>
                  </a:cubicBezTo>
                  <a:lnTo>
                    <a:pt x="1502" y="716"/>
                  </a:lnTo>
                  <a:cubicBezTo>
                    <a:pt x="1479" y="531"/>
                    <a:pt x="1456" y="277"/>
                    <a:pt x="1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2291960" y="2418572"/>
              <a:ext cx="132106" cy="118362"/>
            </a:xfrm>
            <a:custGeom>
              <a:rect b="b" l="l" r="r" t="t"/>
              <a:pathLst>
                <a:path extrusionOk="0" h="1843" w="2057">
                  <a:moveTo>
                    <a:pt x="1017" y="0"/>
                  </a:moveTo>
                  <a:cubicBezTo>
                    <a:pt x="965" y="0"/>
                    <a:pt x="913" y="6"/>
                    <a:pt x="855" y="18"/>
                  </a:cubicBezTo>
                  <a:cubicBezTo>
                    <a:pt x="693" y="64"/>
                    <a:pt x="578" y="156"/>
                    <a:pt x="462" y="249"/>
                  </a:cubicBezTo>
                  <a:cubicBezTo>
                    <a:pt x="370" y="318"/>
                    <a:pt x="300" y="434"/>
                    <a:pt x="231" y="526"/>
                  </a:cubicBezTo>
                  <a:cubicBezTo>
                    <a:pt x="162" y="618"/>
                    <a:pt x="116" y="711"/>
                    <a:pt x="69" y="826"/>
                  </a:cubicBezTo>
                  <a:cubicBezTo>
                    <a:pt x="0" y="1034"/>
                    <a:pt x="23" y="1265"/>
                    <a:pt x="116" y="1450"/>
                  </a:cubicBezTo>
                  <a:cubicBezTo>
                    <a:pt x="231" y="1635"/>
                    <a:pt x="416" y="1751"/>
                    <a:pt x="601" y="1820"/>
                  </a:cubicBezTo>
                  <a:cubicBezTo>
                    <a:pt x="647" y="1820"/>
                    <a:pt x="693" y="1820"/>
                    <a:pt x="716" y="1843"/>
                  </a:cubicBezTo>
                  <a:lnTo>
                    <a:pt x="855" y="1843"/>
                  </a:lnTo>
                  <a:cubicBezTo>
                    <a:pt x="947" y="1843"/>
                    <a:pt x="1040" y="1843"/>
                    <a:pt x="1132" y="1820"/>
                  </a:cubicBezTo>
                  <a:cubicBezTo>
                    <a:pt x="1178" y="1820"/>
                    <a:pt x="1248" y="1797"/>
                    <a:pt x="1294" y="1774"/>
                  </a:cubicBezTo>
                  <a:cubicBezTo>
                    <a:pt x="1363" y="1751"/>
                    <a:pt x="1456" y="1704"/>
                    <a:pt x="1548" y="1658"/>
                  </a:cubicBezTo>
                  <a:cubicBezTo>
                    <a:pt x="1710" y="1543"/>
                    <a:pt x="1848" y="1427"/>
                    <a:pt x="1941" y="1242"/>
                  </a:cubicBezTo>
                  <a:cubicBezTo>
                    <a:pt x="1987" y="1173"/>
                    <a:pt x="2010" y="1081"/>
                    <a:pt x="2033" y="988"/>
                  </a:cubicBezTo>
                  <a:cubicBezTo>
                    <a:pt x="2056" y="826"/>
                    <a:pt x="2056" y="711"/>
                    <a:pt x="2033" y="572"/>
                  </a:cubicBezTo>
                  <a:cubicBezTo>
                    <a:pt x="1987" y="364"/>
                    <a:pt x="1848" y="180"/>
                    <a:pt x="1687" y="87"/>
                  </a:cubicBezTo>
                  <a:cubicBezTo>
                    <a:pt x="1565" y="35"/>
                    <a:pt x="1444" y="9"/>
                    <a:pt x="1313" y="9"/>
                  </a:cubicBezTo>
                  <a:cubicBezTo>
                    <a:pt x="1269" y="9"/>
                    <a:pt x="1225" y="12"/>
                    <a:pt x="1178" y="18"/>
                  </a:cubicBezTo>
                  <a:cubicBezTo>
                    <a:pt x="1121" y="6"/>
                    <a:pt x="1069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2426952" y="2283194"/>
              <a:ext cx="77195" cy="42323"/>
            </a:xfrm>
            <a:custGeom>
              <a:rect b="b" l="l" r="r" t="t"/>
              <a:pathLst>
                <a:path extrusionOk="0" h="659" w="1202">
                  <a:moveTo>
                    <a:pt x="1109" y="0"/>
                  </a:moveTo>
                  <a:lnTo>
                    <a:pt x="1" y="532"/>
                  </a:lnTo>
                  <a:cubicBezTo>
                    <a:pt x="24" y="532"/>
                    <a:pt x="47" y="555"/>
                    <a:pt x="70" y="555"/>
                  </a:cubicBezTo>
                  <a:lnTo>
                    <a:pt x="185" y="555"/>
                  </a:lnTo>
                  <a:cubicBezTo>
                    <a:pt x="232" y="578"/>
                    <a:pt x="301" y="601"/>
                    <a:pt x="370" y="624"/>
                  </a:cubicBezTo>
                  <a:cubicBezTo>
                    <a:pt x="428" y="647"/>
                    <a:pt x="491" y="659"/>
                    <a:pt x="555" y="659"/>
                  </a:cubicBezTo>
                  <a:cubicBezTo>
                    <a:pt x="619" y="659"/>
                    <a:pt x="682" y="647"/>
                    <a:pt x="740" y="624"/>
                  </a:cubicBezTo>
                  <a:lnTo>
                    <a:pt x="809" y="624"/>
                  </a:lnTo>
                  <a:cubicBezTo>
                    <a:pt x="832" y="624"/>
                    <a:pt x="832" y="601"/>
                    <a:pt x="832" y="601"/>
                  </a:cubicBezTo>
                  <a:lnTo>
                    <a:pt x="855" y="601"/>
                  </a:lnTo>
                  <a:cubicBezTo>
                    <a:pt x="855" y="601"/>
                    <a:pt x="1017" y="532"/>
                    <a:pt x="1040" y="532"/>
                  </a:cubicBezTo>
                  <a:cubicBezTo>
                    <a:pt x="1063" y="509"/>
                    <a:pt x="1179" y="416"/>
                    <a:pt x="1202" y="393"/>
                  </a:cubicBezTo>
                  <a:cubicBezTo>
                    <a:pt x="1133" y="162"/>
                    <a:pt x="1109" y="0"/>
                    <a:pt x="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2088637" y="2619968"/>
              <a:ext cx="127674" cy="118812"/>
            </a:xfrm>
            <a:custGeom>
              <a:rect b="b" l="l" r="r" t="t"/>
              <a:pathLst>
                <a:path extrusionOk="0" h="1850" w="1988">
                  <a:moveTo>
                    <a:pt x="694" y="1"/>
                  </a:moveTo>
                  <a:cubicBezTo>
                    <a:pt x="671" y="1"/>
                    <a:pt x="648" y="24"/>
                    <a:pt x="625" y="24"/>
                  </a:cubicBezTo>
                  <a:lnTo>
                    <a:pt x="555" y="24"/>
                  </a:lnTo>
                  <a:cubicBezTo>
                    <a:pt x="440" y="70"/>
                    <a:pt x="324" y="139"/>
                    <a:pt x="232" y="232"/>
                  </a:cubicBezTo>
                  <a:cubicBezTo>
                    <a:pt x="186" y="278"/>
                    <a:pt x="140" y="324"/>
                    <a:pt x="116" y="394"/>
                  </a:cubicBezTo>
                  <a:cubicBezTo>
                    <a:pt x="47" y="509"/>
                    <a:pt x="1" y="648"/>
                    <a:pt x="24" y="763"/>
                  </a:cubicBezTo>
                  <a:cubicBezTo>
                    <a:pt x="24" y="925"/>
                    <a:pt x="47" y="1040"/>
                    <a:pt x="140" y="1156"/>
                  </a:cubicBezTo>
                  <a:cubicBezTo>
                    <a:pt x="186" y="1248"/>
                    <a:pt x="255" y="1341"/>
                    <a:pt x="324" y="1410"/>
                  </a:cubicBezTo>
                  <a:cubicBezTo>
                    <a:pt x="417" y="1503"/>
                    <a:pt x="509" y="1572"/>
                    <a:pt x="625" y="1664"/>
                  </a:cubicBezTo>
                  <a:cubicBezTo>
                    <a:pt x="717" y="1710"/>
                    <a:pt x="810" y="1757"/>
                    <a:pt x="902" y="1803"/>
                  </a:cubicBezTo>
                  <a:cubicBezTo>
                    <a:pt x="994" y="1826"/>
                    <a:pt x="1087" y="1849"/>
                    <a:pt x="1179" y="1849"/>
                  </a:cubicBezTo>
                  <a:cubicBezTo>
                    <a:pt x="1318" y="1849"/>
                    <a:pt x="1433" y="1803"/>
                    <a:pt x="1549" y="1757"/>
                  </a:cubicBezTo>
                  <a:cubicBezTo>
                    <a:pt x="1711" y="1664"/>
                    <a:pt x="1849" y="1479"/>
                    <a:pt x="1895" y="1295"/>
                  </a:cubicBezTo>
                  <a:cubicBezTo>
                    <a:pt x="1988" y="948"/>
                    <a:pt x="1849" y="578"/>
                    <a:pt x="1618" y="324"/>
                  </a:cubicBezTo>
                  <a:cubicBezTo>
                    <a:pt x="1480" y="186"/>
                    <a:pt x="1318" y="93"/>
                    <a:pt x="1133" y="47"/>
                  </a:cubicBezTo>
                  <a:cubicBezTo>
                    <a:pt x="1064" y="24"/>
                    <a:pt x="1017" y="24"/>
                    <a:pt x="948" y="24"/>
                  </a:cubicBezTo>
                  <a:cubicBezTo>
                    <a:pt x="925" y="1"/>
                    <a:pt x="879" y="1"/>
                    <a:pt x="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1986270" y="2332130"/>
              <a:ext cx="40139" cy="65379"/>
            </a:xfrm>
            <a:custGeom>
              <a:rect b="b" l="l" r="r" t="t"/>
              <a:pathLst>
                <a:path extrusionOk="0" h="1018" w="625">
                  <a:moveTo>
                    <a:pt x="324" y="1"/>
                  </a:moveTo>
                  <a:cubicBezTo>
                    <a:pt x="278" y="139"/>
                    <a:pt x="232" y="255"/>
                    <a:pt x="186" y="370"/>
                  </a:cubicBezTo>
                  <a:cubicBezTo>
                    <a:pt x="116" y="578"/>
                    <a:pt x="47" y="763"/>
                    <a:pt x="24" y="971"/>
                  </a:cubicBezTo>
                  <a:lnTo>
                    <a:pt x="1" y="971"/>
                  </a:lnTo>
                  <a:cubicBezTo>
                    <a:pt x="24" y="971"/>
                    <a:pt x="47" y="994"/>
                    <a:pt x="47" y="1017"/>
                  </a:cubicBezTo>
                  <a:cubicBezTo>
                    <a:pt x="116" y="994"/>
                    <a:pt x="162" y="994"/>
                    <a:pt x="232" y="971"/>
                  </a:cubicBezTo>
                  <a:cubicBezTo>
                    <a:pt x="324" y="948"/>
                    <a:pt x="394" y="902"/>
                    <a:pt x="463" y="855"/>
                  </a:cubicBezTo>
                  <a:cubicBezTo>
                    <a:pt x="532" y="786"/>
                    <a:pt x="578" y="694"/>
                    <a:pt x="601" y="624"/>
                  </a:cubicBezTo>
                  <a:cubicBezTo>
                    <a:pt x="601" y="578"/>
                    <a:pt x="601" y="532"/>
                    <a:pt x="625" y="486"/>
                  </a:cubicBezTo>
                  <a:cubicBezTo>
                    <a:pt x="625" y="393"/>
                    <a:pt x="601" y="301"/>
                    <a:pt x="555" y="209"/>
                  </a:cubicBezTo>
                  <a:cubicBezTo>
                    <a:pt x="509" y="139"/>
                    <a:pt x="440" y="70"/>
                    <a:pt x="347" y="24"/>
                  </a:cubicBezTo>
                  <a:cubicBezTo>
                    <a:pt x="347" y="24"/>
                    <a:pt x="324" y="24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2113876" y="1965686"/>
              <a:ext cx="117270" cy="116885"/>
            </a:xfrm>
            <a:custGeom>
              <a:rect b="b" l="l" r="r" t="t"/>
              <a:pathLst>
                <a:path extrusionOk="0" h="1820" w="1826">
                  <a:moveTo>
                    <a:pt x="601" y="0"/>
                  </a:moveTo>
                  <a:cubicBezTo>
                    <a:pt x="509" y="0"/>
                    <a:pt x="393" y="23"/>
                    <a:pt x="301" y="69"/>
                  </a:cubicBezTo>
                  <a:cubicBezTo>
                    <a:pt x="232" y="116"/>
                    <a:pt x="185" y="162"/>
                    <a:pt x="139" y="231"/>
                  </a:cubicBezTo>
                  <a:cubicBezTo>
                    <a:pt x="70" y="277"/>
                    <a:pt x="47" y="347"/>
                    <a:pt x="24" y="439"/>
                  </a:cubicBezTo>
                  <a:cubicBezTo>
                    <a:pt x="1" y="531"/>
                    <a:pt x="1" y="647"/>
                    <a:pt x="24" y="762"/>
                  </a:cubicBezTo>
                  <a:cubicBezTo>
                    <a:pt x="47" y="832"/>
                    <a:pt x="93" y="924"/>
                    <a:pt x="116" y="1017"/>
                  </a:cubicBezTo>
                  <a:cubicBezTo>
                    <a:pt x="139" y="1040"/>
                    <a:pt x="162" y="1086"/>
                    <a:pt x="185" y="1109"/>
                  </a:cubicBezTo>
                  <a:cubicBezTo>
                    <a:pt x="232" y="1178"/>
                    <a:pt x="278" y="1248"/>
                    <a:pt x="347" y="1317"/>
                  </a:cubicBezTo>
                  <a:cubicBezTo>
                    <a:pt x="370" y="1363"/>
                    <a:pt x="393" y="1386"/>
                    <a:pt x="417" y="1409"/>
                  </a:cubicBezTo>
                  <a:cubicBezTo>
                    <a:pt x="509" y="1502"/>
                    <a:pt x="624" y="1594"/>
                    <a:pt x="740" y="1664"/>
                  </a:cubicBezTo>
                  <a:cubicBezTo>
                    <a:pt x="809" y="1687"/>
                    <a:pt x="879" y="1733"/>
                    <a:pt x="971" y="1756"/>
                  </a:cubicBezTo>
                  <a:cubicBezTo>
                    <a:pt x="1017" y="1779"/>
                    <a:pt x="1040" y="1802"/>
                    <a:pt x="1087" y="1802"/>
                  </a:cubicBezTo>
                  <a:cubicBezTo>
                    <a:pt x="1133" y="1814"/>
                    <a:pt x="1185" y="1819"/>
                    <a:pt x="1237" y="1819"/>
                  </a:cubicBezTo>
                  <a:cubicBezTo>
                    <a:pt x="1289" y="1819"/>
                    <a:pt x="1341" y="1814"/>
                    <a:pt x="1387" y="1802"/>
                  </a:cubicBezTo>
                  <a:cubicBezTo>
                    <a:pt x="1479" y="1779"/>
                    <a:pt x="1549" y="1756"/>
                    <a:pt x="1595" y="1710"/>
                  </a:cubicBezTo>
                  <a:cubicBezTo>
                    <a:pt x="1664" y="1664"/>
                    <a:pt x="1710" y="1594"/>
                    <a:pt x="1757" y="1525"/>
                  </a:cubicBezTo>
                  <a:cubicBezTo>
                    <a:pt x="1803" y="1432"/>
                    <a:pt x="1826" y="1340"/>
                    <a:pt x="1826" y="1248"/>
                  </a:cubicBezTo>
                  <a:cubicBezTo>
                    <a:pt x="1826" y="1155"/>
                    <a:pt x="1826" y="1063"/>
                    <a:pt x="1780" y="994"/>
                  </a:cubicBezTo>
                  <a:cubicBezTo>
                    <a:pt x="1757" y="924"/>
                    <a:pt x="1733" y="832"/>
                    <a:pt x="1687" y="762"/>
                  </a:cubicBezTo>
                  <a:cubicBezTo>
                    <a:pt x="1687" y="716"/>
                    <a:pt x="1664" y="693"/>
                    <a:pt x="1641" y="670"/>
                  </a:cubicBezTo>
                  <a:cubicBezTo>
                    <a:pt x="1572" y="601"/>
                    <a:pt x="1526" y="531"/>
                    <a:pt x="1479" y="462"/>
                  </a:cubicBezTo>
                  <a:cubicBezTo>
                    <a:pt x="1456" y="439"/>
                    <a:pt x="1433" y="416"/>
                    <a:pt x="1410" y="393"/>
                  </a:cubicBezTo>
                  <a:cubicBezTo>
                    <a:pt x="1387" y="370"/>
                    <a:pt x="1364" y="347"/>
                    <a:pt x="1364" y="324"/>
                  </a:cubicBezTo>
                  <a:cubicBezTo>
                    <a:pt x="1294" y="254"/>
                    <a:pt x="1225" y="208"/>
                    <a:pt x="1156" y="162"/>
                  </a:cubicBezTo>
                  <a:cubicBezTo>
                    <a:pt x="1063" y="116"/>
                    <a:pt x="971" y="69"/>
                    <a:pt x="902" y="46"/>
                  </a:cubicBezTo>
                  <a:cubicBezTo>
                    <a:pt x="809" y="0"/>
                    <a:pt x="694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1980362" y="2725355"/>
              <a:ext cx="65314" cy="60883"/>
            </a:xfrm>
            <a:custGeom>
              <a:rect b="b" l="l" r="r" t="t"/>
              <a:pathLst>
                <a:path extrusionOk="0" h="948" w="1017">
                  <a:moveTo>
                    <a:pt x="532" y="0"/>
                  </a:moveTo>
                  <a:cubicBezTo>
                    <a:pt x="509" y="23"/>
                    <a:pt x="462" y="23"/>
                    <a:pt x="416" y="23"/>
                  </a:cubicBezTo>
                  <a:cubicBezTo>
                    <a:pt x="370" y="46"/>
                    <a:pt x="324" y="46"/>
                    <a:pt x="301" y="69"/>
                  </a:cubicBezTo>
                  <a:cubicBezTo>
                    <a:pt x="254" y="93"/>
                    <a:pt x="231" y="139"/>
                    <a:pt x="185" y="162"/>
                  </a:cubicBezTo>
                  <a:cubicBezTo>
                    <a:pt x="185" y="162"/>
                    <a:pt x="185" y="162"/>
                    <a:pt x="162" y="185"/>
                  </a:cubicBezTo>
                  <a:cubicBezTo>
                    <a:pt x="162" y="185"/>
                    <a:pt x="139" y="208"/>
                    <a:pt x="116" y="231"/>
                  </a:cubicBezTo>
                  <a:cubicBezTo>
                    <a:pt x="93" y="254"/>
                    <a:pt x="93" y="277"/>
                    <a:pt x="70" y="300"/>
                  </a:cubicBezTo>
                  <a:cubicBezTo>
                    <a:pt x="47" y="324"/>
                    <a:pt x="47" y="347"/>
                    <a:pt x="23" y="393"/>
                  </a:cubicBezTo>
                  <a:cubicBezTo>
                    <a:pt x="23" y="416"/>
                    <a:pt x="23" y="462"/>
                    <a:pt x="0" y="485"/>
                  </a:cubicBezTo>
                  <a:cubicBezTo>
                    <a:pt x="0" y="532"/>
                    <a:pt x="23" y="578"/>
                    <a:pt x="47" y="624"/>
                  </a:cubicBezTo>
                  <a:cubicBezTo>
                    <a:pt x="47" y="670"/>
                    <a:pt x="70" y="693"/>
                    <a:pt x="93" y="716"/>
                  </a:cubicBezTo>
                  <a:cubicBezTo>
                    <a:pt x="116" y="739"/>
                    <a:pt x="116" y="763"/>
                    <a:pt x="162" y="786"/>
                  </a:cubicBezTo>
                  <a:lnTo>
                    <a:pt x="185" y="786"/>
                  </a:lnTo>
                  <a:cubicBezTo>
                    <a:pt x="185" y="786"/>
                    <a:pt x="185" y="809"/>
                    <a:pt x="208" y="809"/>
                  </a:cubicBezTo>
                  <a:lnTo>
                    <a:pt x="185" y="809"/>
                  </a:lnTo>
                  <a:cubicBezTo>
                    <a:pt x="208" y="809"/>
                    <a:pt x="231" y="832"/>
                    <a:pt x="254" y="855"/>
                  </a:cubicBezTo>
                  <a:cubicBezTo>
                    <a:pt x="301" y="878"/>
                    <a:pt x="324" y="901"/>
                    <a:pt x="370" y="901"/>
                  </a:cubicBezTo>
                  <a:cubicBezTo>
                    <a:pt x="393" y="924"/>
                    <a:pt x="439" y="947"/>
                    <a:pt x="486" y="947"/>
                  </a:cubicBezTo>
                  <a:lnTo>
                    <a:pt x="601" y="947"/>
                  </a:lnTo>
                  <a:cubicBezTo>
                    <a:pt x="624" y="947"/>
                    <a:pt x="647" y="947"/>
                    <a:pt x="670" y="924"/>
                  </a:cubicBezTo>
                  <a:lnTo>
                    <a:pt x="786" y="878"/>
                  </a:lnTo>
                  <a:cubicBezTo>
                    <a:pt x="832" y="855"/>
                    <a:pt x="878" y="809"/>
                    <a:pt x="924" y="763"/>
                  </a:cubicBezTo>
                  <a:cubicBezTo>
                    <a:pt x="948" y="739"/>
                    <a:pt x="971" y="693"/>
                    <a:pt x="971" y="647"/>
                  </a:cubicBezTo>
                  <a:cubicBezTo>
                    <a:pt x="994" y="601"/>
                    <a:pt x="1017" y="532"/>
                    <a:pt x="1017" y="485"/>
                  </a:cubicBezTo>
                  <a:cubicBezTo>
                    <a:pt x="1017" y="439"/>
                    <a:pt x="994" y="393"/>
                    <a:pt x="994" y="347"/>
                  </a:cubicBezTo>
                  <a:lnTo>
                    <a:pt x="948" y="231"/>
                  </a:lnTo>
                  <a:cubicBezTo>
                    <a:pt x="924" y="185"/>
                    <a:pt x="878" y="139"/>
                    <a:pt x="832" y="116"/>
                  </a:cubicBezTo>
                  <a:cubicBezTo>
                    <a:pt x="786" y="69"/>
                    <a:pt x="740" y="46"/>
                    <a:pt x="670" y="23"/>
                  </a:cubicBezTo>
                  <a:cubicBezTo>
                    <a:pt x="624" y="0"/>
                    <a:pt x="578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2011509" y="1981998"/>
              <a:ext cx="57929" cy="115793"/>
            </a:xfrm>
            <a:custGeom>
              <a:rect b="b" l="l" r="r" t="t"/>
              <a:pathLst>
                <a:path extrusionOk="0" h="1803" w="902">
                  <a:moveTo>
                    <a:pt x="1" y="0"/>
                  </a:moveTo>
                  <a:lnTo>
                    <a:pt x="1" y="0"/>
                  </a:lnTo>
                  <a:cubicBezTo>
                    <a:pt x="24" y="416"/>
                    <a:pt x="93" y="809"/>
                    <a:pt x="232" y="1178"/>
                  </a:cubicBezTo>
                  <a:lnTo>
                    <a:pt x="717" y="1802"/>
                  </a:lnTo>
                  <a:cubicBezTo>
                    <a:pt x="832" y="1687"/>
                    <a:pt x="902" y="1502"/>
                    <a:pt x="902" y="1340"/>
                  </a:cubicBezTo>
                  <a:cubicBezTo>
                    <a:pt x="902" y="1271"/>
                    <a:pt x="902" y="1202"/>
                    <a:pt x="878" y="1132"/>
                  </a:cubicBezTo>
                  <a:cubicBezTo>
                    <a:pt x="855" y="1063"/>
                    <a:pt x="832" y="1017"/>
                    <a:pt x="809" y="947"/>
                  </a:cubicBezTo>
                  <a:cubicBezTo>
                    <a:pt x="786" y="947"/>
                    <a:pt x="786" y="924"/>
                    <a:pt x="786" y="924"/>
                  </a:cubicBezTo>
                  <a:lnTo>
                    <a:pt x="740" y="878"/>
                  </a:lnTo>
                  <a:cubicBezTo>
                    <a:pt x="740" y="855"/>
                    <a:pt x="717" y="855"/>
                    <a:pt x="717" y="832"/>
                  </a:cubicBezTo>
                  <a:cubicBezTo>
                    <a:pt x="717" y="786"/>
                    <a:pt x="717" y="740"/>
                    <a:pt x="717" y="693"/>
                  </a:cubicBezTo>
                  <a:cubicBezTo>
                    <a:pt x="694" y="601"/>
                    <a:pt x="671" y="532"/>
                    <a:pt x="624" y="462"/>
                  </a:cubicBezTo>
                  <a:cubicBezTo>
                    <a:pt x="532" y="254"/>
                    <a:pt x="347" y="93"/>
                    <a:pt x="116" y="23"/>
                  </a:cubicBezTo>
                  <a:cubicBezTo>
                    <a:pt x="93" y="23"/>
                    <a:pt x="47" y="2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2093133" y="2256992"/>
              <a:ext cx="102435" cy="115279"/>
            </a:xfrm>
            <a:custGeom>
              <a:rect b="b" l="l" r="r" t="t"/>
              <a:pathLst>
                <a:path extrusionOk="0" h="1795" w="1595">
                  <a:moveTo>
                    <a:pt x="638" y="0"/>
                  </a:moveTo>
                  <a:cubicBezTo>
                    <a:pt x="604" y="0"/>
                    <a:pt x="570" y="6"/>
                    <a:pt x="532" y="15"/>
                  </a:cubicBezTo>
                  <a:cubicBezTo>
                    <a:pt x="462" y="15"/>
                    <a:pt x="370" y="39"/>
                    <a:pt x="301" y="85"/>
                  </a:cubicBezTo>
                  <a:cubicBezTo>
                    <a:pt x="277" y="131"/>
                    <a:pt x="231" y="154"/>
                    <a:pt x="185" y="177"/>
                  </a:cubicBezTo>
                  <a:cubicBezTo>
                    <a:pt x="116" y="270"/>
                    <a:pt x="46" y="362"/>
                    <a:pt x="23" y="454"/>
                  </a:cubicBezTo>
                  <a:cubicBezTo>
                    <a:pt x="0" y="616"/>
                    <a:pt x="0" y="709"/>
                    <a:pt x="23" y="870"/>
                  </a:cubicBezTo>
                  <a:cubicBezTo>
                    <a:pt x="23" y="917"/>
                    <a:pt x="46" y="986"/>
                    <a:pt x="70" y="1032"/>
                  </a:cubicBezTo>
                  <a:cubicBezTo>
                    <a:pt x="93" y="1101"/>
                    <a:pt x="116" y="1171"/>
                    <a:pt x="162" y="1240"/>
                  </a:cubicBezTo>
                  <a:cubicBezTo>
                    <a:pt x="162" y="1263"/>
                    <a:pt x="185" y="1286"/>
                    <a:pt x="185" y="1309"/>
                  </a:cubicBezTo>
                  <a:cubicBezTo>
                    <a:pt x="208" y="1332"/>
                    <a:pt x="208" y="1355"/>
                    <a:pt x="231" y="1379"/>
                  </a:cubicBezTo>
                  <a:cubicBezTo>
                    <a:pt x="277" y="1448"/>
                    <a:pt x="324" y="1494"/>
                    <a:pt x="370" y="1563"/>
                  </a:cubicBezTo>
                  <a:lnTo>
                    <a:pt x="393" y="1587"/>
                  </a:lnTo>
                  <a:cubicBezTo>
                    <a:pt x="439" y="1610"/>
                    <a:pt x="485" y="1656"/>
                    <a:pt x="532" y="1679"/>
                  </a:cubicBezTo>
                  <a:cubicBezTo>
                    <a:pt x="555" y="1702"/>
                    <a:pt x="555" y="1702"/>
                    <a:pt x="555" y="1702"/>
                  </a:cubicBezTo>
                  <a:cubicBezTo>
                    <a:pt x="601" y="1725"/>
                    <a:pt x="670" y="1748"/>
                    <a:pt x="716" y="1771"/>
                  </a:cubicBezTo>
                  <a:cubicBezTo>
                    <a:pt x="786" y="1771"/>
                    <a:pt x="855" y="1794"/>
                    <a:pt x="901" y="1794"/>
                  </a:cubicBezTo>
                  <a:cubicBezTo>
                    <a:pt x="924" y="1794"/>
                    <a:pt x="994" y="1771"/>
                    <a:pt x="994" y="1771"/>
                  </a:cubicBezTo>
                  <a:lnTo>
                    <a:pt x="1086" y="1771"/>
                  </a:lnTo>
                  <a:cubicBezTo>
                    <a:pt x="1202" y="1725"/>
                    <a:pt x="1294" y="1679"/>
                    <a:pt x="1386" y="1587"/>
                  </a:cubicBezTo>
                  <a:cubicBezTo>
                    <a:pt x="1479" y="1494"/>
                    <a:pt x="1525" y="1402"/>
                    <a:pt x="1571" y="1286"/>
                  </a:cubicBezTo>
                  <a:cubicBezTo>
                    <a:pt x="1594" y="1240"/>
                    <a:pt x="1594" y="1217"/>
                    <a:pt x="1594" y="1171"/>
                  </a:cubicBezTo>
                  <a:cubicBezTo>
                    <a:pt x="1594" y="1148"/>
                    <a:pt x="1594" y="1101"/>
                    <a:pt x="1594" y="1078"/>
                  </a:cubicBezTo>
                  <a:cubicBezTo>
                    <a:pt x="1594" y="1032"/>
                    <a:pt x="1594" y="986"/>
                    <a:pt x="1594" y="963"/>
                  </a:cubicBezTo>
                  <a:cubicBezTo>
                    <a:pt x="1594" y="940"/>
                    <a:pt x="1594" y="917"/>
                    <a:pt x="1594" y="893"/>
                  </a:cubicBezTo>
                  <a:cubicBezTo>
                    <a:pt x="1594" y="847"/>
                    <a:pt x="1594" y="778"/>
                    <a:pt x="1571" y="732"/>
                  </a:cubicBezTo>
                  <a:lnTo>
                    <a:pt x="1571" y="755"/>
                  </a:lnTo>
                  <a:cubicBezTo>
                    <a:pt x="1548" y="662"/>
                    <a:pt x="1502" y="570"/>
                    <a:pt x="1456" y="501"/>
                  </a:cubicBezTo>
                  <a:cubicBezTo>
                    <a:pt x="1386" y="408"/>
                    <a:pt x="1340" y="339"/>
                    <a:pt x="1271" y="293"/>
                  </a:cubicBezTo>
                  <a:cubicBezTo>
                    <a:pt x="1202" y="223"/>
                    <a:pt x="1132" y="177"/>
                    <a:pt x="1040" y="131"/>
                  </a:cubicBezTo>
                  <a:cubicBezTo>
                    <a:pt x="971" y="85"/>
                    <a:pt x="878" y="39"/>
                    <a:pt x="786" y="39"/>
                  </a:cubicBezTo>
                  <a:cubicBezTo>
                    <a:pt x="732" y="12"/>
                    <a:pt x="685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2073803" y="1412230"/>
              <a:ext cx="351747" cy="486742"/>
            </a:xfrm>
            <a:custGeom>
              <a:rect b="b" l="l" r="r" t="t"/>
              <a:pathLst>
                <a:path extrusionOk="0" h="7579" w="5477">
                  <a:moveTo>
                    <a:pt x="2357" y="0"/>
                  </a:moveTo>
                  <a:cubicBezTo>
                    <a:pt x="2219" y="278"/>
                    <a:pt x="2057" y="578"/>
                    <a:pt x="1895" y="878"/>
                  </a:cubicBezTo>
                  <a:cubicBezTo>
                    <a:pt x="1734" y="1179"/>
                    <a:pt x="1549" y="1479"/>
                    <a:pt x="1364" y="1779"/>
                  </a:cubicBezTo>
                  <a:cubicBezTo>
                    <a:pt x="1202" y="2080"/>
                    <a:pt x="1017" y="2380"/>
                    <a:pt x="856" y="2680"/>
                  </a:cubicBezTo>
                  <a:cubicBezTo>
                    <a:pt x="694" y="2981"/>
                    <a:pt x="532" y="3281"/>
                    <a:pt x="394" y="3558"/>
                  </a:cubicBezTo>
                  <a:cubicBezTo>
                    <a:pt x="301" y="3720"/>
                    <a:pt x="209" y="3905"/>
                    <a:pt x="139" y="4090"/>
                  </a:cubicBezTo>
                  <a:cubicBezTo>
                    <a:pt x="70" y="4251"/>
                    <a:pt x="24" y="4436"/>
                    <a:pt x="1" y="4644"/>
                  </a:cubicBezTo>
                  <a:cubicBezTo>
                    <a:pt x="1" y="4690"/>
                    <a:pt x="1" y="4760"/>
                    <a:pt x="1" y="4829"/>
                  </a:cubicBezTo>
                  <a:cubicBezTo>
                    <a:pt x="1" y="4898"/>
                    <a:pt x="1" y="4945"/>
                    <a:pt x="24" y="5014"/>
                  </a:cubicBezTo>
                  <a:cubicBezTo>
                    <a:pt x="1179" y="6238"/>
                    <a:pt x="2519" y="7578"/>
                    <a:pt x="2519" y="7578"/>
                  </a:cubicBezTo>
                  <a:cubicBezTo>
                    <a:pt x="3882" y="6585"/>
                    <a:pt x="4922" y="5153"/>
                    <a:pt x="5476" y="4275"/>
                  </a:cubicBezTo>
                  <a:cubicBezTo>
                    <a:pt x="5268" y="3743"/>
                    <a:pt x="5084" y="3258"/>
                    <a:pt x="5014" y="3073"/>
                  </a:cubicBezTo>
                  <a:cubicBezTo>
                    <a:pt x="4991" y="3050"/>
                    <a:pt x="4991" y="3027"/>
                    <a:pt x="4991" y="3027"/>
                  </a:cubicBezTo>
                  <a:cubicBezTo>
                    <a:pt x="4575" y="4367"/>
                    <a:pt x="3490" y="4945"/>
                    <a:pt x="3490" y="4945"/>
                  </a:cubicBezTo>
                  <a:cubicBezTo>
                    <a:pt x="3744" y="4621"/>
                    <a:pt x="3952" y="4182"/>
                    <a:pt x="4090" y="3743"/>
                  </a:cubicBezTo>
                  <a:cubicBezTo>
                    <a:pt x="4136" y="3605"/>
                    <a:pt x="4183" y="3466"/>
                    <a:pt x="4206" y="3327"/>
                  </a:cubicBezTo>
                  <a:cubicBezTo>
                    <a:pt x="4252" y="3189"/>
                    <a:pt x="4275" y="3050"/>
                    <a:pt x="4298" y="2935"/>
                  </a:cubicBezTo>
                  <a:cubicBezTo>
                    <a:pt x="4367" y="2588"/>
                    <a:pt x="4414" y="2334"/>
                    <a:pt x="4414" y="2334"/>
                  </a:cubicBezTo>
                  <a:cubicBezTo>
                    <a:pt x="4391" y="2265"/>
                    <a:pt x="4367" y="2195"/>
                    <a:pt x="4321" y="2126"/>
                  </a:cubicBezTo>
                  <a:cubicBezTo>
                    <a:pt x="4298" y="2057"/>
                    <a:pt x="4252" y="1987"/>
                    <a:pt x="4206" y="1895"/>
                  </a:cubicBezTo>
                  <a:cubicBezTo>
                    <a:pt x="4044" y="1618"/>
                    <a:pt x="3813" y="1340"/>
                    <a:pt x="3582" y="1086"/>
                  </a:cubicBezTo>
                  <a:cubicBezTo>
                    <a:pt x="3536" y="1040"/>
                    <a:pt x="3466" y="971"/>
                    <a:pt x="3420" y="925"/>
                  </a:cubicBezTo>
                  <a:cubicBezTo>
                    <a:pt x="3305" y="786"/>
                    <a:pt x="3189" y="694"/>
                    <a:pt x="3074" y="578"/>
                  </a:cubicBezTo>
                  <a:cubicBezTo>
                    <a:pt x="2681" y="231"/>
                    <a:pt x="2357" y="0"/>
                    <a:pt x="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1940288" y="2792466"/>
              <a:ext cx="327984" cy="225228"/>
            </a:xfrm>
            <a:custGeom>
              <a:rect b="b" l="l" r="r" t="t"/>
              <a:pathLst>
                <a:path extrusionOk="0" h="3507" w="5107">
                  <a:moveTo>
                    <a:pt x="73" y="1"/>
                  </a:moveTo>
                  <a:cubicBezTo>
                    <a:pt x="53" y="1"/>
                    <a:pt x="35" y="6"/>
                    <a:pt x="24" y="18"/>
                  </a:cubicBezTo>
                  <a:cubicBezTo>
                    <a:pt x="1" y="64"/>
                    <a:pt x="24" y="110"/>
                    <a:pt x="47" y="133"/>
                  </a:cubicBezTo>
                  <a:lnTo>
                    <a:pt x="4991" y="3507"/>
                  </a:lnTo>
                  <a:lnTo>
                    <a:pt x="5014" y="3507"/>
                  </a:lnTo>
                  <a:cubicBezTo>
                    <a:pt x="5037" y="3507"/>
                    <a:pt x="5060" y="3507"/>
                    <a:pt x="5083" y="3483"/>
                  </a:cubicBezTo>
                  <a:cubicBezTo>
                    <a:pt x="5106" y="3460"/>
                    <a:pt x="5106" y="3414"/>
                    <a:pt x="5060" y="3391"/>
                  </a:cubicBezTo>
                  <a:lnTo>
                    <a:pt x="139" y="18"/>
                  </a:lnTo>
                  <a:cubicBezTo>
                    <a:pt x="116" y="6"/>
                    <a:pt x="93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1944719" y="2681299"/>
              <a:ext cx="319122" cy="190998"/>
            </a:xfrm>
            <a:custGeom>
              <a:rect b="b" l="l" r="r" t="t"/>
              <a:pathLst>
                <a:path extrusionOk="0" h="2974" w="4969">
                  <a:moveTo>
                    <a:pt x="79" y="1"/>
                  </a:moveTo>
                  <a:cubicBezTo>
                    <a:pt x="59" y="1"/>
                    <a:pt x="37" y="12"/>
                    <a:pt x="24" y="39"/>
                  </a:cubicBezTo>
                  <a:cubicBezTo>
                    <a:pt x="1" y="62"/>
                    <a:pt x="24" y="109"/>
                    <a:pt x="47" y="132"/>
                  </a:cubicBezTo>
                  <a:lnTo>
                    <a:pt x="4853" y="2950"/>
                  </a:lnTo>
                  <a:cubicBezTo>
                    <a:pt x="4876" y="2973"/>
                    <a:pt x="4899" y="2973"/>
                    <a:pt x="4899" y="2973"/>
                  </a:cubicBezTo>
                  <a:cubicBezTo>
                    <a:pt x="4922" y="2973"/>
                    <a:pt x="4945" y="2950"/>
                    <a:pt x="4968" y="2927"/>
                  </a:cubicBezTo>
                  <a:cubicBezTo>
                    <a:pt x="4968" y="2904"/>
                    <a:pt x="4968" y="2858"/>
                    <a:pt x="4922" y="2835"/>
                  </a:cubicBezTo>
                  <a:lnTo>
                    <a:pt x="116" y="16"/>
                  </a:lnTo>
                  <a:cubicBezTo>
                    <a:pt x="107" y="7"/>
                    <a:pt x="93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1949215" y="2583427"/>
              <a:ext cx="314626" cy="190933"/>
            </a:xfrm>
            <a:custGeom>
              <a:rect b="b" l="l" r="r" t="t"/>
              <a:pathLst>
                <a:path extrusionOk="0" h="2973" w="4899">
                  <a:moveTo>
                    <a:pt x="83" y="0"/>
                  </a:moveTo>
                  <a:cubicBezTo>
                    <a:pt x="58" y="0"/>
                    <a:pt x="37" y="11"/>
                    <a:pt x="23" y="38"/>
                  </a:cubicBezTo>
                  <a:cubicBezTo>
                    <a:pt x="0" y="61"/>
                    <a:pt x="23" y="108"/>
                    <a:pt x="46" y="131"/>
                  </a:cubicBezTo>
                  <a:lnTo>
                    <a:pt x="4783" y="2949"/>
                  </a:lnTo>
                  <a:cubicBezTo>
                    <a:pt x="4806" y="2973"/>
                    <a:pt x="4829" y="2973"/>
                    <a:pt x="4829" y="2973"/>
                  </a:cubicBezTo>
                  <a:cubicBezTo>
                    <a:pt x="4852" y="2973"/>
                    <a:pt x="4875" y="2949"/>
                    <a:pt x="4898" y="2926"/>
                  </a:cubicBezTo>
                  <a:cubicBezTo>
                    <a:pt x="4898" y="2903"/>
                    <a:pt x="4898" y="2857"/>
                    <a:pt x="4852" y="2834"/>
                  </a:cubicBezTo>
                  <a:lnTo>
                    <a:pt x="139" y="15"/>
                  </a:lnTo>
                  <a:cubicBezTo>
                    <a:pt x="120" y="6"/>
                    <a:pt x="101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2245914" y="2377534"/>
              <a:ext cx="279047" cy="168327"/>
            </a:xfrm>
            <a:custGeom>
              <a:rect b="b" l="l" r="r" t="t"/>
              <a:pathLst>
                <a:path extrusionOk="0" h="2621" w="4345">
                  <a:moveTo>
                    <a:pt x="4268" y="0"/>
                  </a:moveTo>
                  <a:cubicBezTo>
                    <a:pt x="4256" y="0"/>
                    <a:pt x="4242" y="3"/>
                    <a:pt x="4229" y="10"/>
                  </a:cubicBezTo>
                  <a:lnTo>
                    <a:pt x="47" y="2482"/>
                  </a:lnTo>
                  <a:cubicBezTo>
                    <a:pt x="1" y="2505"/>
                    <a:pt x="1" y="2551"/>
                    <a:pt x="24" y="2574"/>
                  </a:cubicBezTo>
                  <a:cubicBezTo>
                    <a:pt x="24" y="2597"/>
                    <a:pt x="47" y="2621"/>
                    <a:pt x="70" y="2621"/>
                  </a:cubicBezTo>
                  <a:cubicBezTo>
                    <a:pt x="93" y="2621"/>
                    <a:pt x="116" y="2597"/>
                    <a:pt x="116" y="2597"/>
                  </a:cubicBezTo>
                  <a:lnTo>
                    <a:pt x="4298" y="125"/>
                  </a:lnTo>
                  <a:cubicBezTo>
                    <a:pt x="4344" y="125"/>
                    <a:pt x="4344" y="79"/>
                    <a:pt x="4321" y="33"/>
                  </a:cubicBezTo>
                  <a:cubicBezTo>
                    <a:pt x="4321" y="17"/>
                    <a:pt x="4298" y="0"/>
                    <a:pt x="4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2234097" y="1938328"/>
              <a:ext cx="247835" cy="168327"/>
            </a:xfrm>
            <a:custGeom>
              <a:rect b="b" l="l" r="r" t="t"/>
              <a:pathLst>
                <a:path extrusionOk="0" h="2621" w="3859">
                  <a:moveTo>
                    <a:pt x="3768" y="1"/>
                  </a:moveTo>
                  <a:cubicBezTo>
                    <a:pt x="3758" y="1"/>
                    <a:pt x="3750" y="3"/>
                    <a:pt x="3743" y="10"/>
                  </a:cubicBezTo>
                  <a:lnTo>
                    <a:pt x="46" y="2482"/>
                  </a:lnTo>
                  <a:cubicBezTo>
                    <a:pt x="23" y="2505"/>
                    <a:pt x="0" y="2552"/>
                    <a:pt x="23" y="2575"/>
                  </a:cubicBezTo>
                  <a:cubicBezTo>
                    <a:pt x="46" y="2598"/>
                    <a:pt x="69" y="2621"/>
                    <a:pt x="92" y="2621"/>
                  </a:cubicBezTo>
                  <a:cubicBezTo>
                    <a:pt x="92" y="2621"/>
                    <a:pt x="139" y="2598"/>
                    <a:pt x="139" y="2598"/>
                  </a:cubicBezTo>
                  <a:lnTo>
                    <a:pt x="3812" y="149"/>
                  </a:lnTo>
                  <a:cubicBezTo>
                    <a:pt x="3858" y="126"/>
                    <a:pt x="3858" y="80"/>
                    <a:pt x="3835" y="33"/>
                  </a:cubicBezTo>
                  <a:cubicBezTo>
                    <a:pt x="3819" y="17"/>
                    <a:pt x="3791" y="1"/>
                    <a:pt x="3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2229602" y="1785482"/>
              <a:ext cx="237495" cy="147583"/>
            </a:xfrm>
            <a:custGeom>
              <a:rect b="b" l="l" r="r" t="t"/>
              <a:pathLst>
                <a:path extrusionOk="0" h="2298" w="3698">
                  <a:moveTo>
                    <a:pt x="3599" y="1"/>
                  </a:moveTo>
                  <a:cubicBezTo>
                    <a:pt x="3586" y="1"/>
                    <a:pt x="3572" y="4"/>
                    <a:pt x="3559" y="11"/>
                  </a:cubicBezTo>
                  <a:lnTo>
                    <a:pt x="47" y="2159"/>
                  </a:lnTo>
                  <a:cubicBezTo>
                    <a:pt x="24" y="2182"/>
                    <a:pt x="1" y="2228"/>
                    <a:pt x="24" y="2252"/>
                  </a:cubicBezTo>
                  <a:cubicBezTo>
                    <a:pt x="47" y="2275"/>
                    <a:pt x="70" y="2298"/>
                    <a:pt x="93" y="2298"/>
                  </a:cubicBezTo>
                  <a:cubicBezTo>
                    <a:pt x="93" y="2298"/>
                    <a:pt x="139" y="2275"/>
                    <a:pt x="139" y="2275"/>
                  </a:cubicBezTo>
                  <a:lnTo>
                    <a:pt x="3651" y="126"/>
                  </a:lnTo>
                  <a:cubicBezTo>
                    <a:pt x="3674" y="103"/>
                    <a:pt x="3697" y="57"/>
                    <a:pt x="3674" y="34"/>
                  </a:cubicBezTo>
                  <a:cubicBezTo>
                    <a:pt x="3658" y="17"/>
                    <a:pt x="3630" y="1"/>
                    <a:pt x="3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2262290" y="3018523"/>
              <a:ext cx="308653" cy="183163"/>
            </a:xfrm>
            <a:custGeom>
              <a:rect b="b" l="l" r="r" t="t"/>
              <a:pathLst>
                <a:path extrusionOk="0" h="2852" w="4806">
                  <a:moveTo>
                    <a:pt x="4715" y="0"/>
                  </a:moveTo>
                  <a:cubicBezTo>
                    <a:pt x="4706" y="0"/>
                    <a:pt x="4697" y="3"/>
                    <a:pt x="4690" y="10"/>
                  </a:cubicBezTo>
                  <a:lnTo>
                    <a:pt x="46" y="2713"/>
                  </a:lnTo>
                  <a:cubicBezTo>
                    <a:pt x="0" y="2736"/>
                    <a:pt x="0" y="2782"/>
                    <a:pt x="23" y="2828"/>
                  </a:cubicBezTo>
                  <a:cubicBezTo>
                    <a:pt x="23" y="2851"/>
                    <a:pt x="46" y="2851"/>
                    <a:pt x="92" y="2851"/>
                  </a:cubicBezTo>
                  <a:lnTo>
                    <a:pt x="116" y="2851"/>
                  </a:lnTo>
                  <a:lnTo>
                    <a:pt x="4759" y="125"/>
                  </a:lnTo>
                  <a:cubicBezTo>
                    <a:pt x="4782" y="125"/>
                    <a:pt x="4806" y="79"/>
                    <a:pt x="4782" y="33"/>
                  </a:cubicBezTo>
                  <a:cubicBezTo>
                    <a:pt x="4766" y="16"/>
                    <a:pt x="4738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2217721" y="1593269"/>
              <a:ext cx="68333" cy="2006118"/>
            </a:xfrm>
            <a:custGeom>
              <a:rect b="b" l="l" r="r" t="t"/>
              <a:pathLst>
                <a:path extrusionOk="0" h="31237" w="1064">
                  <a:moveTo>
                    <a:pt x="140" y="0"/>
                  </a:moveTo>
                  <a:cubicBezTo>
                    <a:pt x="70" y="0"/>
                    <a:pt x="1" y="69"/>
                    <a:pt x="1" y="139"/>
                  </a:cubicBezTo>
                  <a:cubicBezTo>
                    <a:pt x="116" y="5314"/>
                    <a:pt x="140" y="10489"/>
                    <a:pt x="255" y="15641"/>
                  </a:cubicBezTo>
                  <a:cubicBezTo>
                    <a:pt x="347" y="19384"/>
                    <a:pt x="486" y="23520"/>
                    <a:pt x="648" y="27285"/>
                  </a:cubicBezTo>
                  <a:lnTo>
                    <a:pt x="717" y="29226"/>
                  </a:lnTo>
                  <a:cubicBezTo>
                    <a:pt x="740" y="29873"/>
                    <a:pt x="763" y="30520"/>
                    <a:pt x="833" y="31144"/>
                  </a:cubicBezTo>
                  <a:cubicBezTo>
                    <a:pt x="833" y="31213"/>
                    <a:pt x="879" y="31236"/>
                    <a:pt x="925" y="31236"/>
                  </a:cubicBezTo>
                  <a:cubicBezTo>
                    <a:pt x="994" y="31236"/>
                    <a:pt x="1041" y="31213"/>
                    <a:pt x="1041" y="31144"/>
                  </a:cubicBezTo>
                  <a:cubicBezTo>
                    <a:pt x="1064" y="30497"/>
                    <a:pt x="1064" y="29850"/>
                    <a:pt x="1041" y="29203"/>
                  </a:cubicBezTo>
                  <a:lnTo>
                    <a:pt x="1017" y="27262"/>
                  </a:lnTo>
                  <a:cubicBezTo>
                    <a:pt x="994" y="18229"/>
                    <a:pt x="602" y="9149"/>
                    <a:pt x="301" y="139"/>
                  </a:cubicBezTo>
                  <a:cubicBezTo>
                    <a:pt x="301" y="46"/>
                    <a:pt x="232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1637616" y="3418234"/>
              <a:ext cx="1286505" cy="891794"/>
            </a:xfrm>
            <a:custGeom>
              <a:rect b="b" l="l" r="r" t="t"/>
              <a:pathLst>
                <a:path extrusionOk="0" h="13886" w="20032">
                  <a:moveTo>
                    <a:pt x="4575" y="1"/>
                  </a:moveTo>
                  <a:lnTo>
                    <a:pt x="4575" y="486"/>
                  </a:lnTo>
                  <a:cubicBezTo>
                    <a:pt x="4413" y="486"/>
                    <a:pt x="4298" y="601"/>
                    <a:pt x="4298" y="740"/>
                  </a:cubicBezTo>
                  <a:cubicBezTo>
                    <a:pt x="4298" y="902"/>
                    <a:pt x="4413" y="1017"/>
                    <a:pt x="4575" y="1017"/>
                  </a:cubicBezTo>
                  <a:lnTo>
                    <a:pt x="4575" y="1456"/>
                  </a:lnTo>
                  <a:cubicBezTo>
                    <a:pt x="4413" y="1456"/>
                    <a:pt x="4298" y="1572"/>
                    <a:pt x="4298" y="1710"/>
                  </a:cubicBezTo>
                  <a:cubicBezTo>
                    <a:pt x="4298" y="1849"/>
                    <a:pt x="4413" y="1964"/>
                    <a:pt x="4575" y="1964"/>
                  </a:cubicBezTo>
                  <a:lnTo>
                    <a:pt x="4575" y="2403"/>
                  </a:lnTo>
                  <a:lnTo>
                    <a:pt x="4390" y="2403"/>
                  </a:lnTo>
                  <a:cubicBezTo>
                    <a:pt x="4067" y="2403"/>
                    <a:pt x="3766" y="2588"/>
                    <a:pt x="3628" y="2888"/>
                  </a:cubicBezTo>
                  <a:cubicBezTo>
                    <a:pt x="0" y="9889"/>
                    <a:pt x="2680" y="12915"/>
                    <a:pt x="3605" y="13678"/>
                  </a:cubicBezTo>
                  <a:cubicBezTo>
                    <a:pt x="3766" y="13817"/>
                    <a:pt x="3951" y="13886"/>
                    <a:pt x="4159" y="13886"/>
                  </a:cubicBezTo>
                  <a:lnTo>
                    <a:pt x="15873" y="13886"/>
                  </a:lnTo>
                  <a:cubicBezTo>
                    <a:pt x="16081" y="13886"/>
                    <a:pt x="16288" y="13817"/>
                    <a:pt x="16427" y="13678"/>
                  </a:cubicBezTo>
                  <a:cubicBezTo>
                    <a:pt x="17351" y="12915"/>
                    <a:pt x="20031" y="9889"/>
                    <a:pt x="16404" y="2888"/>
                  </a:cubicBezTo>
                  <a:cubicBezTo>
                    <a:pt x="16265" y="2588"/>
                    <a:pt x="15965" y="2403"/>
                    <a:pt x="15642" y="2403"/>
                  </a:cubicBezTo>
                  <a:lnTo>
                    <a:pt x="15480" y="2403"/>
                  </a:lnTo>
                  <a:lnTo>
                    <a:pt x="15480" y="1964"/>
                  </a:lnTo>
                  <a:cubicBezTo>
                    <a:pt x="15618" y="1964"/>
                    <a:pt x="15734" y="1849"/>
                    <a:pt x="15734" y="1710"/>
                  </a:cubicBezTo>
                  <a:cubicBezTo>
                    <a:pt x="15734" y="1572"/>
                    <a:pt x="15618" y="1456"/>
                    <a:pt x="15480" y="1456"/>
                  </a:cubicBezTo>
                  <a:lnTo>
                    <a:pt x="15480" y="1017"/>
                  </a:lnTo>
                  <a:cubicBezTo>
                    <a:pt x="15618" y="1017"/>
                    <a:pt x="15734" y="902"/>
                    <a:pt x="15734" y="740"/>
                  </a:cubicBezTo>
                  <a:cubicBezTo>
                    <a:pt x="15734" y="601"/>
                    <a:pt x="15618" y="486"/>
                    <a:pt x="15480" y="486"/>
                  </a:cubicBezTo>
                  <a:lnTo>
                    <a:pt x="15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1756296" y="3697210"/>
              <a:ext cx="1049075" cy="517890"/>
            </a:xfrm>
            <a:custGeom>
              <a:rect b="b" l="l" r="r" t="t"/>
              <a:pathLst>
                <a:path extrusionOk="0" h="8064" w="16335">
                  <a:moveTo>
                    <a:pt x="3582" y="0"/>
                  </a:moveTo>
                  <a:cubicBezTo>
                    <a:pt x="3328" y="0"/>
                    <a:pt x="3073" y="116"/>
                    <a:pt x="2958" y="323"/>
                  </a:cubicBezTo>
                  <a:cubicBezTo>
                    <a:pt x="1" y="5245"/>
                    <a:pt x="2196" y="7393"/>
                    <a:pt x="2935" y="7925"/>
                  </a:cubicBezTo>
                  <a:cubicBezTo>
                    <a:pt x="3073" y="8017"/>
                    <a:pt x="3235" y="8063"/>
                    <a:pt x="3397" y="8063"/>
                  </a:cubicBezTo>
                  <a:lnTo>
                    <a:pt x="12939" y="8063"/>
                  </a:lnTo>
                  <a:cubicBezTo>
                    <a:pt x="13100" y="8063"/>
                    <a:pt x="13262" y="8017"/>
                    <a:pt x="13401" y="7925"/>
                  </a:cubicBezTo>
                  <a:cubicBezTo>
                    <a:pt x="14140" y="7393"/>
                    <a:pt x="16335" y="5245"/>
                    <a:pt x="13378" y="323"/>
                  </a:cubicBezTo>
                  <a:cubicBezTo>
                    <a:pt x="13262" y="116"/>
                    <a:pt x="13008" y="0"/>
                    <a:pt x="12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1783012" y="3716476"/>
              <a:ext cx="995706" cy="482311"/>
            </a:xfrm>
            <a:custGeom>
              <a:rect b="b" l="l" r="r" t="t"/>
              <a:pathLst>
                <a:path extrusionOk="0" h="7510" w="15504">
                  <a:moveTo>
                    <a:pt x="12038" y="208"/>
                  </a:moveTo>
                  <a:cubicBezTo>
                    <a:pt x="12222" y="208"/>
                    <a:pt x="12430" y="324"/>
                    <a:pt x="12523" y="462"/>
                  </a:cubicBezTo>
                  <a:cubicBezTo>
                    <a:pt x="15226" y="4829"/>
                    <a:pt x="13239" y="6700"/>
                    <a:pt x="12569" y="7186"/>
                  </a:cubicBezTo>
                  <a:cubicBezTo>
                    <a:pt x="12453" y="7255"/>
                    <a:pt x="12338" y="7301"/>
                    <a:pt x="12199" y="7301"/>
                  </a:cubicBezTo>
                  <a:lnTo>
                    <a:pt x="3304" y="7301"/>
                  </a:lnTo>
                  <a:cubicBezTo>
                    <a:pt x="3166" y="7301"/>
                    <a:pt x="3050" y="7255"/>
                    <a:pt x="2958" y="7186"/>
                  </a:cubicBezTo>
                  <a:cubicBezTo>
                    <a:pt x="2288" y="6700"/>
                    <a:pt x="301" y="4829"/>
                    <a:pt x="3004" y="462"/>
                  </a:cubicBezTo>
                  <a:cubicBezTo>
                    <a:pt x="3096" y="324"/>
                    <a:pt x="3281" y="208"/>
                    <a:pt x="3489" y="208"/>
                  </a:cubicBezTo>
                  <a:close/>
                  <a:moveTo>
                    <a:pt x="3489" y="0"/>
                  </a:moveTo>
                  <a:cubicBezTo>
                    <a:pt x="3212" y="0"/>
                    <a:pt x="2935" y="139"/>
                    <a:pt x="2819" y="347"/>
                  </a:cubicBezTo>
                  <a:cubicBezTo>
                    <a:pt x="1" y="4875"/>
                    <a:pt x="2103" y="6862"/>
                    <a:pt x="2819" y="7370"/>
                  </a:cubicBezTo>
                  <a:cubicBezTo>
                    <a:pt x="2958" y="7463"/>
                    <a:pt x="3120" y="7509"/>
                    <a:pt x="3304" y="7509"/>
                  </a:cubicBezTo>
                  <a:lnTo>
                    <a:pt x="12199" y="7509"/>
                  </a:lnTo>
                  <a:cubicBezTo>
                    <a:pt x="12384" y="7509"/>
                    <a:pt x="12546" y="7463"/>
                    <a:pt x="12684" y="7370"/>
                  </a:cubicBezTo>
                  <a:cubicBezTo>
                    <a:pt x="13401" y="6862"/>
                    <a:pt x="15503" y="4875"/>
                    <a:pt x="12708" y="347"/>
                  </a:cubicBezTo>
                  <a:cubicBezTo>
                    <a:pt x="12569" y="139"/>
                    <a:pt x="12315" y="0"/>
                    <a:pt x="1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1931361" y="3443473"/>
              <a:ext cx="698933" cy="13423"/>
            </a:xfrm>
            <a:custGeom>
              <a:rect b="b" l="l" r="r" t="t"/>
              <a:pathLst>
                <a:path extrusionOk="0" h="209" w="10883">
                  <a:moveTo>
                    <a:pt x="93" y="0"/>
                  </a:moveTo>
                  <a:cubicBezTo>
                    <a:pt x="47" y="0"/>
                    <a:pt x="1" y="46"/>
                    <a:pt x="1" y="93"/>
                  </a:cubicBezTo>
                  <a:cubicBezTo>
                    <a:pt x="1" y="162"/>
                    <a:pt x="47" y="208"/>
                    <a:pt x="93" y="208"/>
                  </a:cubicBezTo>
                  <a:lnTo>
                    <a:pt x="10790" y="208"/>
                  </a:lnTo>
                  <a:cubicBezTo>
                    <a:pt x="10837" y="208"/>
                    <a:pt x="10883" y="162"/>
                    <a:pt x="10883" y="93"/>
                  </a:cubicBezTo>
                  <a:cubicBezTo>
                    <a:pt x="10883" y="46"/>
                    <a:pt x="10837" y="0"/>
                    <a:pt x="10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1931361" y="3473143"/>
              <a:ext cx="698933" cy="14900"/>
            </a:xfrm>
            <a:custGeom>
              <a:rect b="b" l="l" r="r" t="t"/>
              <a:pathLst>
                <a:path extrusionOk="0" h="232" w="10883">
                  <a:moveTo>
                    <a:pt x="93" y="0"/>
                  </a:moveTo>
                  <a:cubicBezTo>
                    <a:pt x="47" y="0"/>
                    <a:pt x="1" y="47"/>
                    <a:pt x="1" y="116"/>
                  </a:cubicBezTo>
                  <a:cubicBezTo>
                    <a:pt x="1" y="185"/>
                    <a:pt x="47" y="231"/>
                    <a:pt x="93" y="231"/>
                  </a:cubicBezTo>
                  <a:lnTo>
                    <a:pt x="10790" y="231"/>
                  </a:lnTo>
                  <a:cubicBezTo>
                    <a:pt x="10837" y="231"/>
                    <a:pt x="10883" y="185"/>
                    <a:pt x="10883" y="116"/>
                  </a:cubicBezTo>
                  <a:cubicBezTo>
                    <a:pt x="10883" y="47"/>
                    <a:pt x="10837" y="0"/>
                    <a:pt x="10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1931361" y="3504290"/>
              <a:ext cx="698933" cy="14900"/>
            </a:xfrm>
            <a:custGeom>
              <a:rect b="b" l="l" r="r" t="t"/>
              <a:pathLst>
                <a:path extrusionOk="0" h="232" w="10883">
                  <a:moveTo>
                    <a:pt x="93" y="1"/>
                  </a:moveTo>
                  <a:cubicBezTo>
                    <a:pt x="47" y="1"/>
                    <a:pt x="1" y="47"/>
                    <a:pt x="1" y="116"/>
                  </a:cubicBezTo>
                  <a:cubicBezTo>
                    <a:pt x="1" y="162"/>
                    <a:pt x="47" y="232"/>
                    <a:pt x="93" y="232"/>
                  </a:cubicBezTo>
                  <a:lnTo>
                    <a:pt x="10790" y="232"/>
                  </a:lnTo>
                  <a:cubicBezTo>
                    <a:pt x="10837" y="232"/>
                    <a:pt x="10883" y="162"/>
                    <a:pt x="10883" y="116"/>
                  </a:cubicBezTo>
                  <a:cubicBezTo>
                    <a:pt x="10883" y="47"/>
                    <a:pt x="10837" y="1"/>
                    <a:pt x="10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1931361" y="3535437"/>
              <a:ext cx="698933" cy="13423"/>
            </a:xfrm>
            <a:custGeom>
              <a:rect b="b" l="l" r="r" t="t"/>
              <a:pathLst>
                <a:path extrusionOk="0" h="209" w="10883">
                  <a:moveTo>
                    <a:pt x="93" y="1"/>
                  </a:moveTo>
                  <a:cubicBezTo>
                    <a:pt x="47" y="1"/>
                    <a:pt x="1" y="47"/>
                    <a:pt x="1" y="116"/>
                  </a:cubicBezTo>
                  <a:cubicBezTo>
                    <a:pt x="1" y="162"/>
                    <a:pt x="47" y="209"/>
                    <a:pt x="93" y="209"/>
                  </a:cubicBezTo>
                  <a:lnTo>
                    <a:pt x="10790" y="209"/>
                  </a:lnTo>
                  <a:cubicBezTo>
                    <a:pt x="10837" y="209"/>
                    <a:pt x="10883" y="162"/>
                    <a:pt x="10883" y="116"/>
                  </a:cubicBezTo>
                  <a:cubicBezTo>
                    <a:pt x="10883" y="47"/>
                    <a:pt x="10837" y="1"/>
                    <a:pt x="10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2664375" y="3651485"/>
              <a:ext cx="102435" cy="260936"/>
            </a:xfrm>
            <a:custGeom>
              <a:rect b="b" l="l" r="r" t="t"/>
              <a:pathLst>
                <a:path extrusionOk="0" h="4063" w="1595">
                  <a:moveTo>
                    <a:pt x="154" y="0"/>
                  </a:moveTo>
                  <a:cubicBezTo>
                    <a:pt x="133" y="0"/>
                    <a:pt x="112" y="6"/>
                    <a:pt x="93" y="19"/>
                  </a:cubicBezTo>
                  <a:cubicBezTo>
                    <a:pt x="23" y="42"/>
                    <a:pt x="0" y="134"/>
                    <a:pt x="23" y="204"/>
                  </a:cubicBezTo>
                  <a:cubicBezTo>
                    <a:pt x="670" y="1544"/>
                    <a:pt x="1109" y="2791"/>
                    <a:pt x="1294" y="3947"/>
                  </a:cubicBezTo>
                  <a:cubicBezTo>
                    <a:pt x="1317" y="4016"/>
                    <a:pt x="1363" y="4062"/>
                    <a:pt x="1433" y="4062"/>
                  </a:cubicBezTo>
                  <a:lnTo>
                    <a:pt x="1456" y="4062"/>
                  </a:lnTo>
                  <a:cubicBezTo>
                    <a:pt x="1548" y="4039"/>
                    <a:pt x="1594" y="3970"/>
                    <a:pt x="1594" y="3900"/>
                  </a:cubicBezTo>
                  <a:cubicBezTo>
                    <a:pt x="1386" y="2722"/>
                    <a:pt x="947" y="1428"/>
                    <a:pt x="300" y="88"/>
                  </a:cubicBezTo>
                  <a:cubicBezTo>
                    <a:pt x="267" y="38"/>
                    <a:pt x="210" y="0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2744458" y="3972846"/>
              <a:ext cx="31212" cy="129473"/>
            </a:xfrm>
            <a:custGeom>
              <a:rect b="b" l="l" r="r" t="t"/>
              <a:pathLst>
                <a:path extrusionOk="0" h="2016" w="486">
                  <a:moveTo>
                    <a:pt x="351" y="1"/>
                  </a:moveTo>
                  <a:cubicBezTo>
                    <a:pt x="342" y="1"/>
                    <a:pt x="333" y="2"/>
                    <a:pt x="324" y="5"/>
                  </a:cubicBezTo>
                  <a:cubicBezTo>
                    <a:pt x="232" y="5"/>
                    <a:pt x="186" y="75"/>
                    <a:pt x="186" y="144"/>
                  </a:cubicBezTo>
                  <a:cubicBezTo>
                    <a:pt x="186" y="745"/>
                    <a:pt x="139" y="1299"/>
                    <a:pt x="24" y="1830"/>
                  </a:cubicBezTo>
                  <a:cubicBezTo>
                    <a:pt x="1" y="1923"/>
                    <a:pt x="47" y="1992"/>
                    <a:pt x="139" y="2015"/>
                  </a:cubicBezTo>
                  <a:lnTo>
                    <a:pt x="162" y="2015"/>
                  </a:lnTo>
                  <a:cubicBezTo>
                    <a:pt x="232" y="2015"/>
                    <a:pt x="301" y="1969"/>
                    <a:pt x="301" y="1900"/>
                  </a:cubicBezTo>
                  <a:cubicBezTo>
                    <a:pt x="440" y="1345"/>
                    <a:pt x="486" y="745"/>
                    <a:pt x="463" y="144"/>
                  </a:cubicBezTo>
                  <a:cubicBezTo>
                    <a:pt x="463" y="64"/>
                    <a:pt x="410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1781535" y="3962763"/>
              <a:ext cx="108408" cy="283478"/>
            </a:xfrm>
            <a:custGeom>
              <a:rect b="b" l="l" r="r" t="t"/>
              <a:pathLst>
                <a:path extrusionOk="0" h="4414" w="1688">
                  <a:moveTo>
                    <a:pt x="255" y="1"/>
                  </a:moveTo>
                  <a:cubicBezTo>
                    <a:pt x="185" y="1"/>
                    <a:pt x="116" y="70"/>
                    <a:pt x="116" y="139"/>
                  </a:cubicBezTo>
                  <a:cubicBezTo>
                    <a:pt x="0" y="2311"/>
                    <a:pt x="763" y="3628"/>
                    <a:pt x="1433" y="4367"/>
                  </a:cubicBezTo>
                  <a:cubicBezTo>
                    <a:pt x="1456" y="4390"/>
                    <a:pt x="1479" y="4413"/>
                    <a:pt x="1525" y="4413"/>
                  </a:cubicBezTo>
                  <a:cubicBezTo>
                    <a:pt x="1572" y="4413"/>
                    <a:pt x="1595" y="4413"/>
                    <a:pt x="1618" y="4367"/>
                  </a:cubicBezTo>
                  <a:cubicBezTo>
                    <a:pt x="1687" y="4321"/>
                    <a:pt x="1687" y="4229"/>
                    <a:pt x="1641" y="4182"/>
                  </a:cubicBezTo>
                  <a:cubicBezTo>
                    <a:pt x="1017" y="3489"/>
                    <a:pt x="278" y="2219"/>
                    <a:pt x="393" y="162"/>
                  </a:cubicBezTo>
                  <a:cubicBezTo>
                    <a:pt x="393" y="70"/>
                    <a:pt x="347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3575344" y="3958011"/>
              <a:ext cx="365105" cy="96783"/>
            </a:xfrm>
            <a:custGeom>
              <a:rect b="b" l="l" r="r" t="t"/>
              <a:pathLst>
                <a:path extrusionOk="0" h="1507" w="5685">
                  <a:moveTo>
                    <a:pt x="5435" y="1"/>
                  </a:moveTo>
                  <a:cubicBezTo>
                    <a:pt x="5419" y="1"/>
                    <a:pt x="5402" y="2"/>
                    <a:pt x="5384" y="5"/>
                  </a:cubicBezTo>
                  <a:lnTo>
                    <a:pt x="209" y="1068"/>
                  </a:lnTo>
                  <a:cubicBezTo>
                    <a:pt x="93" y="1091"/>
                    <a:pt x="1" y="1207"/>
                    <a:pt x="47" y="1322"/>
                  </a:cubicBezTo>
                  <a:cubicBezTo>
                    <a:pt x="47" y="1438"/>
                    <a:pt x="139" y="1507"/>
                    <a:pt x="255" y="1507"/>
                  </a:cubicBezTo>
                  <a:lnTo>
                    <a:pt x="301" y="1507"/>
                  </a:lnTo>
                  <a:lnTo>
                    <a:pt x="5476" y="444"/>
                  </a:lnTo>
                  <a:cubicBezTo>
                    <a:pt x="5592" y="398"/>
                    <a:pt x="5684" y="306"/>
                    <a:pt x="5661" y="167"/>
                  </a:cubicBezTo>
                  <a:cubicBezTo>
                    <a:pt x="5621" y="66"/>
                    <a:pt x="5546" y="1"/>
                    <a:pt x="5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2857230" y="4057425"/>
              <a:ext cx="598040" cy="144308"/>
            </a:xfrm>
            <a:custGeom>
              <a:rect b="b" l="l" r="r" t="t"/>
              <a:pathLst>
                <a:path extrusionOk="0" h="2247" w="9312">
                  <a:moveTo>
                    <a:pt x="9079" y="1"/>
                  </a:moveTo>
                  <a:cubicBezTo>
                    <a:pt x="9064" y="1"/>
                    <a:pt x="9049" y="2"/>
                    <a:pt x="9034" y="5"/>
                  </a:cubicBezTo>
                  <a:lnTo>
                    <a:pt x="208" y="1830"/>
                  </a:lnTo>
                  <a:cubicBezTo>
                    <a:pt x="93" y="1853"/>
                    <a:pt x="1" y="1969"/>
                    <a:pt x="24" y="2085"/>
                  </a:cubicBezTo>
                  <a:cubicBezTo>
                    <a:pt x="47" y="2177"/>
                    <a:pt x="139" y="2246"/>
                    <a:pt x="255" y="2246"/>
                  </a:cubicBezTo>
                  <a:lnTo>
                    <a:pt x="278" y="2246"/>
                  </a:lnTo>
                  <a:lnTo>
                    <a:pt x="9126" y="421"/>
                  </a:lnTo>
                  <a:cubicBezTo>
                    <a:pt x="9242" y="398"/>
                    <a:pt x="9311" y="282"/>
                    <a:pt x="9288" y="167"/>
                  </a:cubicBezTo>
                  <a:cubicBezTo>
                    <a:pt x="9268" y="66"/>
                    <a:pt x="9178" y="1"/>
                    <a:pt x="9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3153993" y="3663430"/>
              <a:ext cx="697392" cy="297928"/>
            </a:xfrm>
            <a:custGeom>
              <a:rect b="b" l="l" r="r" t="t"/>
              <a:pathLst>
                <a:path extrusionOk="0" h="4639" w="10859">
                  <a:moveTo>
                    <a:pt x="10605" y="0"/>
                  </a:moveTo>
                  <a:cubicBezTo>
                    <a:pt x="10574" y="0"/>
                    <a:pt x="10542" y="6"/>
                    <a:pt x="10512" y="18"/>
                  </a:cubicBezTo>
                  <a:lnTo>
                    <a:pt x="162" y="4223"/>
                  </a:lnTo>
                  <a:cubicBezTo>
                    <a:pt x="46" y="4269"/>
                    <a:pt x="0" y="4407"/>
                    <a:pt x="46" y="4523"/>
                  </a:cubicBezTo>
                  <a:cubicBezTo>
                    <a:pt x="70" y="4592"/>
                    <a:pt x="162" y="4638"/>
                    <a:pt x="231" y="4638"/>
                  </a:cubicBezTo>
                  <a:lnTo>
                    <a:pt x="324" y="4638"/>
                  </a:lnTo>
                  <a:lnTo>
                    <a:pt x="10674" y="410"/>
                  </a:lnTo>
                  <a:cubicBezTo>
                    <a:pt x="10790" y="364"/>
                    <a:pt x="10859" y="226"/>
                    <a:pt x="10813" y="133"/>
                  </a:cubicBezTo>
                  <a:cubicBezTo>
                    <a:pt x="10778" y="48"/>
                    <a:pt x="10693" y="0"/>
                    <a:pt x="10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2861661" y="3982415"/>
              <a:ext cx="206347" cy="97618"/>
            </a:xfrm>
            <a:custGeom>
              <a:rect b="b" l="l" r="r" t="t"/>
              <a:pathLst>
                <a:path extrusionOk="0" h="1520" w="3213">
                  <a:moveTo>
                    <a:pt x="2967" y="0"/>
                  </a:moveTo>
                  <a:cubicBezTo>
                    <a:pt x="2940" y="0"/>
                    <a:pt x="2913" y="6"/>
                    <a:pt x="2889" y="18"/>
                  </a:cubicBezTo>
                  <a:lnTo>
                    <a:pt x="186" y="1104"/>
                  </a:lnTo>
                  <a:cubicBezTo>
                    <a:pt x="70" y="1150"/>
                    <a:pt x="1" y="1289"/>
                    <a:pt x="47" y="1404"/>
                  </a:cubicBezTo>
                  <a:cubicBezTo>
                    <a:pt x="93" y="1474"/>
                    <a:pt x="163" y="1520"/>
                    <a:pt x="255" y="1520"/>
                  </a:cubicBezTo>
                  <a:lnTo>
                    <a:pt x="347" y="1520"/>
                  </a:lnTo>
                  <a:lnTo>
                    <a:pt x="3051" y="411"/>
                  </a:lnTo>
                  <a:cubicBezTo>
                    <a:pt x="3143" y="365"/>
                    <a:pt x="3212" y="249"/>
                    <a:pt x="3166" y="134"/>
                  </a:cubicBezTo>
                  <a:cubicBezTo>
                    <a:pt x="3132" y="48"/>
                    <a:pt x="3047" y="0"/>
                    <a:pt x="29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3633207" y="3411619"/>
              <a:ext cx="89077" cy="63066"/>
            </a:xfrm>
            <a:custGeom>
              <a:rect b="b" l="l" r="r" t="t"/>
              <a:pathLst>
                <a:path extrusionOk="0" h="982" w="1387">
                  <a:moveTo>
                    <a:pt x="1144" y="1"/>
                  </a:moveTo>
                  <a:cubicBezTo>
                    <a:pt x="1107" y="1"/>
                    <a:pt x="1071" y="11"/>
                    <a:pt x="1040" y="34"/>
                  </a:cubicBezTo>
                  <a:lnTo>
                    <a:pt x="139" y="589"/>
                  </a:lnTo>
                  <a:cubicBezTo>
                    <a:pt x="47" y="658"/>
                    <a:pt x="1" y="797"/>
                    <a:pt x="70" y="889"/>
                  </a:cubicBezTo>
                  <a:cubicBezTo>
                    <a:pt x="116" y="958"/>
                    <a:pt x="186" y="981"/>
                    <a:pt x="255" y="981"/>
                  </a:cubicBezTo>
                  <a:cubicBezTo>
                    <a:pt x="301" y="981"/>
                    <a:pt x="324" y="981"/>
                    <a:pt x="370" y="958"/>
                  </a:cubicBezTo>
                  <a:lnTo>
                    <a:pt x="1271" y="404"/>
                  </a:lnTo>
                  <a:cubicBezTo>
                    <a:pt x="1364" y="335"/>
                    <a:pt x="1387" y="219"/>
                    <a:pt x="1341" y="104"/>
                  </a:cubicBezTo>
                  <a:cubicBezTo>
                    <a:pt x="1295" y="42"/>
                    <a:pt x="1218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3291939" y="3489905"/>
              <a:ext cx="305763" cy="196970"/>
            </a:xfrm>
            <a:custGeom>
              <a:rect b="b" l="l" r="r" t="t"/>
              <a:pathLst>
                <a:path extrusionOk="0" h="3067" w="4761">
                  <a:moveTo>
                    <a:pt x="4508" y="1"/>
                  </a:moveTo>
                  <a:cubicBezTo>
                    <a:pt x="4466" y="1"/>
                    <a:pt x="4425" y="14"/>
                    <a:pt x="4391" y="40"/>
                  </a:cubicBezTo>
                  <a:lnTo>
                    <a:pt x="140" y="2674"/>
                  </a:lnTo>
                  <a:cubicBezTo>
                    <a:pt x="47" y="2720"/>
                    <a:pt x="1" y="2858"/>
                    <a:pt x="70" y="2951"/>
                  </a:cubicBezTo>
                  <a:cubicBezTo>
                    <a:pt x="116" y="3020"/>
                    <a:pt x="186" y="3066"/>
                    <a:pt x="255" y="3066"/>
                  </a:cubicBezTo>
                  <a:cubicBezTo>
                    <a:pt x="301" y="3066"/>
                    <a:pt x="347" y="3043"/>
                    <a:pt x="371" y="3020"/>
                  </a:cubicBezTo>
                  <a:lnTo>
                    <a:pt x="4622" y="409"/>
                  </a:lnTo>
                  <a:cubicBezTo>
                    <a:pt x="4714" y="340"/>
                    <a:pt x="4760" y="201"/>
                    <a:pt x="4691" y="109"/>
                  </a:cubicBezTo>
                  <a:cubicBezTo>
                    <a:pt x="4648" y="37"/>
                    <a:pt x="4577" y="1"/>
                    <a:pt x="4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2870588" y="3682824"/>
              <a:ext cx="414042" cy="265175"/>
            </a:xfrm>
            <a:custGeom>
              <a:rect b="b" l="l" r="r" t="t"/>
              <a:pathLst>
                <a:path extrusionOk="0" h="4129" w="6447">
                  <a:moveTo>
                    <a:pt x="6217" y="0"/>
                  </a:moveTo>
                  <a:cubicBezTo>
                    <a:pt x="6176" y="0"/>
                    <a:pt x="6134" y="13"/>
                    <a:pt x="6100" y="39"/>
                  </a:cubicBezTo>
                  <a:lnTo>
                    <a:pt x="139" y="3736"/>
                  </a:lnTo>
                  <a:cubicBezTo>
                    <a:pt x="24" y="3805"/>
                    <a:pt x="0" y="3921"/>
                    <a:pt x="70" y="4036"/>
                  </a:cubicBezTo>
                  <a:cubicBezTo>
                    <a:pt x="93" y="4105"/>
                    <a:pt x="185" y="4129"/>
                    <a:pt x="255" y="4129"/>
                  </a:cubicBezTo>
                  <a:cubicBezTo>
                    <a:pt x="278" y="4129"/>
                    <a:pt x="324" y="4129"/>
                    <a:pt x="370" y="4105"/>
                  </a:cubicBezTo>
                  <a:lnTo>
                    <a:pt x="6331" y="409"/>
                  </a:lnTo>
                  <a:cubicBezTo>
                    <a:pt x="6423" y="340"/>
                    <a:pt x="6446" y="201"/>
                    <a:pt x="6400" y="108"/>
                  </a:cubicBezTo>
                  <a:cubicBezTo>
                    <a:pt x="6357" y="36"/>
                    <a:pt x="6286" y="0"/>
                    <a:pt x="6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3303820" y="3112607"/>
              <a:ext cx="182585" cy="179566"/>
            </a:xfrm>
            <a:custGeom>
              <a:rect b="b" l="l" r="r" t="t"/>
              <a:pathLst>
                <a:path extrusionOk="0" h="2796" w="2843">
                  <a:moveTo>
                    <a:pt x="2609" y="0"/>
                  </a:moveTo>
                  <a:cubicBezTo>
                    <a:pt x="2554" y="0"/>
                    <a:pt x="2496" y="23"/>
                    <a:pt x="2450" y="69"/>
                  </a:cubicBezTo>
                  <a:lnTo>
                    <a:pt x="93" y="2426"/>
                  </a:lnTo>
                  <a:cubicBezTo>
                    <a:pt x="1" y="2518"/>
                    <a:pt x="1" y="2657"/>
                    <a:pt x="93" y="2726"/>
                  </a:cubicBezTo>
                  <a:cubicBezTo>
                    <a:pt x="139" y="2773"/>
                    <a:pt x="186" y="2796"/>
                    <a:pt x="232" y="2796"/>
                  </a:cubicBezTo>
                  <a:cubicBezTo>
                    <a:pt x="301" y="2796"/>
                    <a:pt x="347" y="2773"/>
                    <a:pt x="393" y="2726"/>
                  </a:cubicBezTo>
                  <a:lnTo>
                    <a:pt x="2750" y="370"/>
                  </a:lnTo>
                  <a:cubicBezTo>
                    <a:pt x="2842" y="301"/>
                    <a:pt x="2842" y="162"/>
                    <a:pt x="2750" y="69"/>
                  </a:cubicBezTo>
                  <a:cubicBezTo>
                    <a:pt x="2715" y="23"/>
                    <a:pt x="2663" y="0"/>
                    <a:pt x="2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2831991" y="3312912"/>
              <a:ext cx="454117" cy="448145"/>
            </a:xfrm>
            <a:custGeom>
              <a:rect b="b" l="l" r="r" t="t"/>
              <a:pathLst>
                <a:path extrusionOk="0" h="6978" w="7071">
                  <a:moveTo>
                    <a:pt x="6819" y="0"/>
                  </a:moveTo>
                  <a:cubicBezTo>
                    <a:pt x="6764" y="0"/>
                    <a:pt x="6712" y="23"/>
                    <a:pt x="6678" y="69"/>
                  </a:cubicBezTo>
                  <a:lnTo>
                    <a:pt x="93" y="6608"/>
                  </a:lnTo>
                  <a:cubicBezTo>
                    <a:pt x="1" y="6700"/>
                    <a:pt x="1" y="6839"/>
                    <a:pt x="93" y="6908"/>
                  </a:cubicBezTo>
                  <a:cubicBezTo>
                    <a:pt x="139" y="6954"/>
                    <a:pt x="186" y="6977"/>
                    <a:pt x="232" y="6977"/>
                  </a:cubicBezTo>
                  <a:cubicBezTo>
                    <a:pt x="301" y="6977"/>
                    <a:pt x="347" y="6954"/>
                    <a:pt x="394" y="6908"/>
                  </a:cubicBezTo>
                  <a:lnTo>
                    <a:pt x="6978" y="370"/>
                  </a:lnTo>
                  <a:cubicBezTo>
                    <a:pt x="7070" y="277"/>
                    <a:pt x="7070" y="139"/>
                    <a:pt x="6978" y="69"/>
                  </a:cubicBezTo>
                  <a:cubicBezTo>
                    <a:pt x="6932" y="23"/>
                    <a:pt x="6874" y="0"/>
                    <a:pt x="6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2892872" y="2872678"/>
              <a:ext cx="292341" cy="446218"/>
            </a:xfrm>
            <a:custGeom>
              <a:rect b="b" l="l" r="r" t="t"/>
              <a:pathLst>
                <a:path extrusionOk="0" h="6948" w="4552">
                  <a:moveTo>
                    <a:pt x="4295" y="1"/>
                  </a:moveTo>
                  <a:cubicBezTo>
                    <a:pt x="4226" y="1"/>
                    <a:pt x="4156" y="37"/>
                    <a:pt x="4112" y="109"/>
                  </a:cubicBezTo>
                  <a:lnTo>
                    <a:pt x="46" y="6624"/>
                  </a:lnTo>
                  <a:cubicBezTo>
                    <a:pt x="0" y="6717"/>
                    <a:pt x="23" y="6855"/>
                    <a:pt x="116" y="6924"/>
                  </a:cubicBezTo>
                  <a:cubicBezTo>
                    <a:pt x="162" y="6948"/>
                    <a:pt x="208" y="6948"/>
                    <a:pt x="231" y="6948"/>
                  </a:cubicBezTo>
                  <a:cubicBezTo>
                    <a:pt x="300" y="6948"/>
                    <a:pt x="370" y="6901"/>
                    <a:pt x="416" y="6855"/>
                  </a:cubicBezTo>
                  <a:lnTo>
                    <a:pt x="4482" y="340"/>
                  </a:lnTo>
                  <a:cubicBezTo>
                    <a:pt x="4551" y="224"/>
                    <a:pt x="4528" y="109"/>
                    <a:pt x="4413" y="40"/>
                  </a:cubicBezTo>
                  <a:cubicBezTo>
                    <a:pt x="4378" y="14"/>
                    <a:pt x="4337" y="1"/>
                    <a:pt x="4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2757816" y="3371610"/>
              <a:ext cx="115793" cy="163896"/>
            </a:xfrm>
            <a:custGeom>
              <a:rect b="b" l="l" r="r" t="t"/>
              <a:pathLst>
                <a:path extrusionOk="0" h="2552" w="1803">
                  <a:moveTo>
                    <a:pt x="1561" y="0"/>
                  </a:moveTo>
                  <a:cubicBezTo>
                    <a:pt x="1487" y="0"/>
                    <a:pt x="1410" y="41"/>
                    <a:pt x="1364" y="103"/>
                  </a:cubicBezTo>
                  <a:lnTo>
                    <a:pt x="70" y="2205"/>
                  </a:lnTo>
                  <a:cubicBezTo>
                    <a:pt x="1" y="2321"/>
                    <a:pt x="24" y="2436"/>
                    <a:pt x="139" y="2506"/>
                  </a:cubicBezTo>
                  <a:cubicBezTo>
                    <a:pt x="162" y="2529"/>
                    <a:pt x="209" y="2552"/>
                    <a:pt x="255" y="2552"/>
                  </a:cubicBezTo>
                  <a:lnTo>
                    <a:pt x="232" y="2529"/>
                  </a:lnTo>
                  <a:cubicBezTo>
                    <a:pt x="324" y="2529"/>
                    <a:pt x="393" y="2506"/>
                    <a:pt x="416" y="2436"/>
                  </a:cubicBezTo>
                  <a:lnTo>
                    <a:pt x="1733" y="334"/>
                  </a:lnTo>
                  <a:cubicBezTo>
                    <a:pt x="1803" y="241"/>
                    <a:pt x="1780" y="103"/>
                    <a:pt x="1664" y="33"/>
                  </a:cubicBezTo>
                  <a:cubicBezTo>
                    <a:pt x="1633" y="10"/>
                    <a:pt x="1597" y="0"/>
                    <a:pt x="1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2772651" y="2711034"/>
              <a:ext cx="72764" cy="147904"/>
            </a:xfrm>
            <a:custGeom>
              <a:rect b="b" l="l" r="r" t="t"/>
              <a:pathLst>
                <a:path extrusionOk="0" h="2303" w="1133">
                  <a:moveTo>
                    <a:pt x="896" y="0"/>
                  </a:moveTo>
                  <a:cubicBezTo>
                    <a:pt x="808" y="0"/>
                    <a:pt x="730" y="59"/>
                    <a:pt x="694" y="131"/>
                  </a:cubicBezTo>
                  <a:lnTo>
                    <a:pt x="47" y="2025"/>
                  </a:lnTo>
                  <a:cubicBezTo>
                    <a:pt x="1" y="2141"/>
                    <a:pt x="47" y="2256"/>
                    <a:pt x="162" y="2302"/>
                  </a:cubicBezTo>
                  <a:lnTo>
                    <a:pt x="232" y="2302"/>
                  </a:lnTo>
                  <a:cubicBezTo>
                    <a:pt x="324" y="2302"/>
                    <a:pt x="417" y="2256"/>
                    <a:pt x="440" y="2164"/>
                  </a:cubicBezTo>
                  <a:lnTo>
                    <a:pt x="1087" y="292"/>
                  </a:lnTo>
                  <a:cubicBezTo>
                    <a:pt x="1133" y="177"/>
                    <a:pt x="1087" y="38"/>
                    <a:pt x="971" y="15"/>
                  </a:cubicBezTo>
                  <a:cubicBezTo>
                    <a:pt x="946" y="5"/>
                    <a:pt x="920" y="0"/>
                    <a:pt x="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2723715" y="2897981"/>
              <a:ext cx="57929" cy="100444"/>
            </a:xfrm>
            <a:custGeom>
              <a:rect b="b" l="l" r="r" t="t"/>
              <a:pathLst>
                <a:path extrusionOk="0" h="1564" w="902">
                  <a:moveTo>
                    <a:pt x="643" y="1"/>
                  </a:moveTo>
                  <a:cubicBezTo>
                    <a:pt x="555" y="1"/>
                    <a:pt x="476" y="63"/>
                    <a:pt x="439" y="154"/>
                  </a:cubicBezTo>
                  <a:lnTo>
                    <a:pt x="46" y="1286"/>
                  </a:lnTo>
                  <a:cubicBezTo>
                    <a:pt x="0" y="1401"/>
                    <a:pt x="70" y="1517"/>
                    <a:pt x="185" y="1563"/>
                  </a:cubicBezTo>
                  <a:lnTo>
                    <a:pt x="254" y="1563"/>
                  </a:lnTo>
                  <a:cubicBezTo>
                    <a:pt x="347" y="1563"/>
                    <a:pt x="416" y="1517"/>
                    <a:pt x="462" y="1425"/>
                  </a:cubicBezTo>
                  <a:lnTo>
                    <a:pt x="855" y="292"/>
                  </a:lnTo>
                  <a:cubicBezTo>
                    <a:pt x="901" y="177"/>
                    <a:pt x="832" y="61"/>
                    <a:pt x="716" y="15"/>
                  </a:cubicBezTo>
                  <a:cubicBezTo>
                    <a:pt x="692" y="5"/>
                    <a:pt x="667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2588659" y="3052303"/>
              <a:ext cx="139555" cy="339287"/>
            </a:xfrm>
            <a:custGeom>
              <a:rect b="b" l="l" r="r" t="t"/>
              <a:pathLst>
                <a:path extrusionOk="0" h="5283" w="2173">
                  <a:moveTo>
                    <a:pt x="1912" y="0"/>
                  </a:moveTo>
                  <a:cubicBezTo>
                    <a:pt x="1825" y="0"/>
                    <a:pt x="1747" y="58"/>
                    <a:pt x="1710" y="131"/>
                  </a:cubicBezTo>
                  <a:lnTo>
                    <a:pt x="47" y="4982"/>
                  </a:lnTo>
                  <a:cubicBezTo>
                    <a:pt x="1" y="5098"/>
                    <a:pt x="47" y="5213"/>
                    <a:pt x="163" y="5260"/>
                  </a:cubicBezTo>
                  <a:cubicBezTo>
                    <a:pt x="186" y="5283"/>
                    <a:pt x="209" y="5283"/>
                    <a:pt x="232" y="5283"/>
                  </a:cubicBezTo>
                  <a:cubicBezTo>
                    <a:pt x="324" y="5283"/>
                    <a:pt x="417" y="5213"/>
                    <a:pt x="440" y="5121"/>
                  </a:cubicBezTo>
                  <a:lnTo>
                    <a:pt x="2126" y="292"/>
                  </a:lnTo>
                  <a:cubicBezTo>
                    <a:pt x="2173" y="177"/>
                    <a:pt x="2103" y="38"/>
                    <a:pt x="1988" y="15"/>
                  </a:cubicBezTo>
                  <a:cubicBezTo>
                    <a:pt x="1962" y="5"/>
                    <a:pt x="1937" y="0"/>
                    <a:pt x="1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774106" y="3989222"/>
              <a:ext cx="612811" cy="147198"/>
            </a:xfrm>
            <a:custGeom>
              <a:rect b="b" l="l" r="r" t="t"/>
              <a:pathLst>
                <a:path extrusionOk="0" h="2292" w="9542">
                  <a:moveTo>
                    <a:pt x="233" y="0"/>
                  </a:moveTo>
                  <a:cubicBezTo>
                    <a:pt x="134" y="0"/>
                    <a:pt x="43" y="66"/>
                    <a:pt x="23" y="166"/>
                  </a:cubicBezTo>
                  <a:cubicBezTo>
                    <a:pt x="0" y="282"/>
                    <a:pt x="69" y="397"/>
                    <a:pt x="185" y="420"/>
                  </a:cubicBezTo>
                  <a:lnTo>
                    <a:pt x="9265" y="2292"/>
                  </a:lnTo>
                  <a:lnTo>
                    <a:pt x="9311" y="2292"/>
                  </a:lnTo>
                  <a:cubicBezTo>
                    <a:pt x="9403" y="2292"/>
                    <a:pt x="9496" y="2222"/>
                    <a:pt x="9519" y="2130"/>
                  </a:cubicBezTo>
                  <a:cubicBezTo>
                    <a:pt x="9542" y="1991"/>
                    <a:pt x="9473" y="1899"/>
                    <a:pt x="9334" y="1853"/>
                  </a:cubicBezTo>
                  <a:lnTo>
                    <a:pt x="277" y="4"/>
                  </a:lnTo>
                  <a:cubicBezTo>
                    <a:pt x="262" y="1"/>
                    <a:pt x="248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1458055" y="4130123"/>
              <a:ext cx="253807" cy="73085"/>
            </a:xfrm>
            <a:custGeom>
              <a:rect b="b" l="l" r="r" t="t"/>
              <a:pathLst>
                <a:path extrusionOk="0" h="1138" w="3952">
                  <a:moveTo>
                    <a:pt x="234" y="1"/>
                  </a:moveTo>
                  <a:cubicBezTo>
                    <a:pt x="134" y="1"/>
                    <a:pt x="44" y="66"/>
                    <a:pt x="24" y="167"/>
                  </a:cubicBezTo>
                  <a:cubicBezTo>
                    <a:pt x="1" y="283"/>
                    <a:pt x="70" y="398"/>
                    <a:pt x="186" y="421"/>
                  </a:cubicBezTo>
                  <a:lnTo>
                    <a:pt x="3674" y="1137"/>
                  </a:lnTo>
                  <a:lnTo>
                    <a:pt x="3721" y="1137"/>
                  </a:lnTo>
                  <a:cubicBezTo>
                    <a:pt x="3813" y="1137"/>
                    <a:pt x="3905" y="1068"/>
                    <a:pt x="3928" y="976"/>
                  </a:cubicBezTo>
                  <a:cubicBezTo>
                    <a:pt x="3952" y="860"/>
                    <a:pt x="3882" y="745"/>
                    <a:pt x="3744" y="721"/>
                  </a:cubicBezTo>
                  <a:lnTo>
                    <a:pt x="278" y="5"/>
                  </a:lnTo>
                  <a:cubicBezTo>
                    <a:pt x="263" y="2"/>
                    <a:pt x="248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713225" y="3663430"/>
              <a:ext cx="213732" cy="97618"/>
            </a:xfrm>
            <a:custGeom>
              <a:rect b="b" l="l" r="r" t="t"/>
              <a:pathLst>
                <a:path extrusionOk="0" h="1520" w="3328">
                  <a:moveTo>
                    <a:pt x="232" y="0"/>
                  </a:moveTo>
                  <a:cubicBezTo>
                    <a:pt x="143" y="0"/>
                    <a:pt x="58" y="48"/>
                    <a:pt x="24" y="133"/>
                  </a:cubicBezTo>
                  <a:cubicBezTo>
                    <a:pt x="1" y="249"/>
                    <a:pt x="47" y="364"/>
                    <a:pt x="163" y="410"/>
                  </a:cubicBezTo>
                  <a:lnTo>
                    <a:pt x="3004" y="1496"/>
                  </a:lnTo>
                  <a:cubicBezTo>
                    <a:pt x="3051" y="1519"/>
                    <a:pt x="3074" y="1519"/>
                    <a:pt x="3097" y="1519"/>
                  </a:cubicBezTo>
                  <a:cubicBezTo>
                    <a:pt x="3189" y="1519"/>
                    <a:pt x="3258" y="1473"/>
                    <a:pt x="3305" y="1381"/>
                  </a:cubicBezTo>
                  <a:cubicBezTo>
                    <a:pt x="3328" y="1265"/>
                    <a:pt x="3282" y="1150"/>
                    <a:pt x="3166" y="1104"/>
                  </a:cubicBezTo>
                  <a:lnTo>
                    <a:pt x="324" y="18"/>
                  </a:lnTo>
                  <a:cubicBezTo>
                    <a:pt x="295" y="6"/>
                    <a:pt x="26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952125" y="3754110"/>
              <a:ext cx="231522" cy="104875"/>
            </a:xfrm>
            <a:custGeom>
              <a:rect b="b" l="l" r="r" t="t"/>
              <a:pathLst>
                <a:path extrusionOk="0" h="1633" w="3605">
                  <a:moveTo>
                    <a:pt x="248" y="1"/>
                  </a:moveTo>
                  <a:cubicBezTo>
                    <a:pt x="155" y="1"/>
                    <a:pt x="65" y="63"/>
                    <a:pt x="47" y="154"/>
                  </a:cubicBezTo>
                  <a:cubicBezTo>
                    <a:pt x="1" y="246"/>
                    <a:pt x="47" y="385"/>
                    <a:pt x="162" y="431"/>
                  </a:cubicBezTo>
                  <a:lnTo>
                    <a:pt x="3281" y="1609"/>
                  </a:lnTo>
                  <a:cubicBezTo>
                    <a:pt x="3304" y="1632"/>
                    <a:pt x="3327" y="1632"/>
                    <a:pt x="3351" y="1632"/>
                  </a:cubicBezTo>
                  <a:cubicBezTo>
                    <a:pt x="3443" y="1632"/>
                    <a:pt x="3512" y="1586"/>
                    <a:pt x="3559" y="1494"/>
                  </a:cubicBezTo>
                  <a:cubicBezTo>
                    <a:pt x="3605" y="1378"/>
                    <a:pt x="3535" y="1263"/>
                    <a:pt x="3420" y="1216"/>
                  </a:cubicBezTo>
                  <a:lnTo>
                    <a:pt x="324" y="15"/>
                  </a:lnTo>
                  <a:cubicBezTo>
                    <a:pt x="299" y="5"/>
                    <a:pt x="274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1232577" y="3860973"/>
              <a:ext cx="454053" cy="190869"/>
            </a:xfrm>
            <a:custGeom>
              <a:rect b="b" l="l" r="r" t="t"/>
              <a:pathLst>
                <a:path extrusionOk="0" h="2972" w="7070">
                  <a:moveTo>
                    <a:pt x="250" y="0"/>
                  </a:moveTo>
                  <a:cubicBezTo>
                    <a:pt x="162" y="0"/>
                    <a:pt x="83" y="62"/>
                    <a:pt x="46" y="153"/>
                  </a:cubicBezTo>
                  <a:cubicBezTo>
                    <a:pt x="0" y="269"/>
                    <a:pt x="46" y="384"/>
                    <a:pt x="162" y="430"/>
                  </a:cubicBezTo>
                  <a:lnTo>
                    <a:pt x="6746" y="2949"/>
                  </a:lnTo>
                  <a:cubicBezTo>
                    <a:pt x="6769" y="2949"/>
                    <a:pt x="6793" y="2972"/>
                    <a:pt x="6839" y="2972"/>
                  </a:cubicBezTo>
                  <a:cubicBezTo>
                    <a:pt x="6908" y="2949"/>
                    <a:pt x="7001" y="2902"/>
                    <a:pt x="7024" y="2833"/>
                  </a:cubicBezTo>
                  <a:cubicBezTo>
                    <a:pt x="7070" y="2718"/>
                    <a:pt x="7024" y="2579"/>
                    <a:pt x="6908" y="2533"/>
                  </a:cubicBezTo>
                  <a:lnTo>
                    <a:pt x="324" y="15"/>
                  </a:lnTo>
                  <a:cubicBezTo>
                    <a:pt x="299" y="5"/>
                    <a:pt x="274" y="0"/>
                    <a:pt x="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840831" y="3411619"/>
              <a:ext cx="569846" cy="361316"/>
            </a:xfrm>
            <a:custGeom>
              <a:rect b="b" l="l" r="r" t="t"/>
              <a:pathLst>
                <a:path extrusionOk="0" h="5626" w="8873">
                  <a:moveTo>
                    <a:pt x="245" y="1"/>
                  </a:moveTo>
                  <a:cubicBezTo>
                    <a:pt x="173" y="1"/>
                    <a:pt x="101" y="42"/>
                    <a:pt x="70" y="104"/>
                  </a:cubicBezTo>
                  <a:cubicBezTo>
                    <a:pt x="1" y="196"/>
                    <a:pt x="24" y="335"/>
                    <a:pt x="139" y="404"/>
                  </a:cubicBezTo>
                  <a:lnTo>
                    <a:pt x="8503" y="5602"/>
                  </a:lnTo>
                  <a:cubicBezTo>
                    <a:pt x="8526" y="5625"/>
                    <a:pt x="8572" y="5625"/>
                    <a:pt x="8618" y="5625"/>
                  </a:cubicBezTo>
                  <a:cubicBezTo>
                    <a:pt x="8688" y="5625"/>
                    <a:pt x="8757" y="5602"/>
                    <a:pt x="8803" y="5533"/>
                  </a:cubicBezTo>
                  <a:cubicBezTo>
                    <a:pt x="8873" y="5417"/>
                    <a:pt x="8826" y="5302"/>
                    <a:pt x="8734" y="5233"/>
                  </a:cubicBezTo>
                  <a:lnTo>
                    <a:pt x="347" y="34"/>
                  </a:lnTo>
                  <a:cubicBezTo>
                    <a:pt x="317" y="11"/>
                    <a:pt x="281" y="1"/>
                    <a:pt x="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1483294" y="3810431"/>
              <a:ext cx="210778" cy="139042"/>
            </a:xfrm>
            <a:custGeom>
              <a:rect b="b" l="l" r="r" t="t"/>
              <a:pathLst>
                <a:path extrusionOk="0" h="2165" w="3282">
                  <a:moveTo>
                    <a:pt x="231" y="0"/>
                  </a:moveTo>
                  <a:cubicBezTo>
                    <a:pt x="164" y="0"/>
                    <a:pt x="99" y="36"/>
                    <a:pt x="70" y="108"/>
                  </a:cubicBezTo>
                  <a:cubicBezTo>
                    <a:pt x="1" y="201"/>
                    <a:pt x="24" y="339"/>
                    <a:pt x="139" y="386"/>
                  </a:cubicBezTo>
                  <a:lnTo>
                    <a:pt x="2935" y="2118"/>
                  </a:lnTo>
                  <a:cubicBezTo>
                    <a:pt x="2958" y="2142"/>
                    <a:pt x="3004" y="2165"/>
                    <a:pt x="3027" y="2165"/>
                  </a:cubicBezTo>
                  <a:cubicBezTo>
                    <a:pt x="3120" y="2165"/>
                    <a:pt x="3189" y="2118"/>
                    <a:pt x="3212" y="2049"/>
                  </a:cubicBezTo>
                  <a:cubicBezTo>
                    <a:pt x="3281" y="1957"/>
                    <a:pt x="3258" y="1818"/>
                    <a:pt x="3143" y="1772"/>
                  </a:cubicBezTo>
                  <a:lnTo>
                    <a:pt x="347" y="39"/>
                  </a:lnTo>
                  <a:cubicBezTo>
                    <a:pt x="313" y="13"/>
                    <a:pt x="271" y="0"/>
                    <a:pt x="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1076778" y="3113699"/>
              <a:ext cx="163254" cy="159208"/>
            </a:xfrm>
            <a:custGeom>
              <a:rect b="b" l="l" r="r" t="t"/>
              <a:pathLst>
                <a:path extrusionOk="0" h="2479" w="2542">
                  <a:moveTo>
                    <a:pt x="234" y="1"/>
                  </a:moveTo>
                  <a:cubicBezTo>
                    <a:pt x="179" y="1"/>
                    <a:pt x="127" y="18"/>
                    <a:pt x="93" y="52"/>
                  </a:cubicBezTo>
                  <a:cubicBezTo>
                    <a:pt x="0" y="145"/>
                    <a:pt x="0" y="284"/>
                    <a:pt x="93" y="376"/>
                  </a:cubicBezTo>
                  <a:lnTo>
                    <a:pt x="2149" y="2409"/>
                  </a:lnTo>
                  <a:cubicBezTo>
                    <a:pt x="2195" y="2455"/>
                    <a:pt x="2241" y="2478"/>
                    <a:pt x="2311" y="2478"/>
                  </a:cubicBezTo>
                  <a:cubicBezTo>
                    <a:pt x="2357" y="2478"/>
                    <a:pt x="2403" y="2455"/>
                    <a:pt x="2449" y="2409"/>
                  </a:cubicBezTo>
                  <a:cubicBezTo>
                    <a:pt x="2542" y="2340"/>
                    <a:pt x="2542" y="2201"/>
                    <a:pt x="2449" y="2109"/>
                  </a:cubicBezTo>
                  <a:lnTo>
                    <a:pt x="393" y="52"/>
                  </a:lnTo>
                  <a:cubicBezTo>
                    <a:pt x="347" y="18"/>
                    <a:pt x="289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1277082" y="3312912"/>
              <a:ext cx="442236" cy="436263"/>
            </a:xfrm>
            <a:custGeom>
              <a:rect b="b" l="l" r="r" t="t"/>
              <a:pathLst>
                <a:path extrusionOk="0" h="6793" w="6886">
                  <a:moveTo>
                    <a:pt x="252" y="0"/>
                  </a:moveTo>
                  <a:cubicBezTo>
                    <a:pt x="197" y="0"/>
                    <a:pt x="139" y="23"/>
                    <a:pt x="93" y="69"/>
                  </a:cubicBezTo>
                  <a:cubicBezTo>
                    <a:pt x="0" y="139"/>
                    <a:pt x="23" y="277"/>
                    <a:pt x="93" y="370"/>
                  </a:cubicBezTo>
                  <a:lnTo>
                    <a:pt x="6492" y="6746"/>
                  </a:lnTo>
                  <a:cubicBezTo>
                    <a:pt x="6539" y="6770"/>
                    <a:pt x="6608" y="6793"/>
                    <a:pt x="6654" y="6793"/>
                  </a:cubicBezTo>
                  <a:cubicBezTo>
                    <a:pt x="6700" y="6793"/>
                    <a:pt x="6770" y="6770"/>
                    <a:pt x="6816" y="6746"/>
                  </a:cubicBezTo>
                  <a:cubicBezTo>
                    <a:pt x="6885" y="6654"/>
                    <a:pt x="6885" y="6515"/>
                    <a:pt x="6816" y="6423"/>
                  </a:cubicBezTo>
                  <a:lnTo>
                    <a:pt x="393" y="69"/>
                  </a:lnTo>
                  <a:cubicBezTo>
                    <a:pt x="358" y="23"/>
                    <a:pt x="306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1377972" y="2872678"/>
              <a:ext cx="213732" cy="318608"/>
            </a:xfrm>
            <a:custGeom>
              <a:rect b="b" l="l" r="r" t="t"/>
              <a:pathLst>
                <a:path extrusionOk="0" h="4961" w="3328">
                  <a:moveTo>
                    <a:pt x="256" y="1"/>
                  </a:moveTo>
                  <a:cubicBezTo>
                    <a:pt x="215" y="1"/>
                    <a:pt x="174" y="14"/>
                    <a:pt x="139" y="40"/>
                  </a:cubicBezTo>
                  <a:cubicBezTo>
                    <a:pt x="23" y="86"/>
                    <a:pt x="0" y="224"/>
                    <a:pt x="70" y="340"/>
                  </a:cubicBezTo>
                  <a:lnTo>
                    <a:pt x="2888" y="4845"/>
                  </a:lnTo>
                  <a:cubicBezTo>
                    <a:pt x="2934" y="4914"/>
                    <a:pt x="3004" y="4961"/>
                    <a:pt x="3073" y="4961"/>
                  </a:cubicBezTo>
                  <a:cubicBezTo>
                    <a:pt x="3119" y="4961"/>
                    <a:pt x="3142" y="4938"/>
                    <a:pt x="3189" y="4914"/>
                  </a:cubicBezTo>
                  <a:cubicBezTo>
                    <a:pt x="3281" y="4868"/>
                    <a:pt x="3327" y="4730"/>
                    <a:pt x="3258" y="4614"/>
                  </a:cubicBezTo>
                  <a:lnTo>
                    <a:pt x="439" y="109"/>
                  </a:lnTo>
                  <a:cubicBezTo>
                    <a:pt x="396" y="37"/>
                    <a:pt x="326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1622781" y="3264361"/>
              <a:ext cx="204806" cy="305314"/>
            </a:xfrm>
            <a:custGeom>
              <a:rect b="b" l="l" r="r" t="t"/>
              <a:pathLst>
                <a:path extrusionOk="0" h="4754" w="3189">
                  <a:moveTo>
                    <a:pt x="250" y="1"/>
                  </a:moveTo>
                  <a:cubicBezTo>
                    <a:pt x="206" y="1"/>
                    <a:pt x="159" y="14"/>
                    <a:pt x="116" y="40"/>
                  </a:cubicBezTo>
                  <a:cubicBezTo>
                    <a:pt x="23" y="86"/>
                    <a:pt x="0" y="225"/>
                    <a:pt x="47" y="340"/>
                  </a:cubicBezTo>
                  <a:lnTo>
                    <a:pt x="2750" y="4638"/>
                  </a:lnTo>
                  <a:cubicBezTo>
                    <a:pt x="2796" y="4707"/>
                    <a:pt x="2865" y="4753"/>
                    <a:pt x="2935" y="4753"/>
                  </a:cubicBezTo>
                  <a:cubicBezTo>
                    <a:pt x="2981" y="4753"/>
                    <a:pt x="3004" y="4730"/>
                    <a:pt x="3050" y="4707"/>
                  </a:cubicBezTo>
                  <a:cubicBezTo>
                    <a:pt x="3142" y="4661"/>
                    <a:pt x="3189" y="4522"/>
                    <a:pt x="3119" y="4430"/>
                  </a:cubicBezTo>
                  <a:lnTo>
                    <a:pt x="416" y="109"/>
                  </a:lnTo>
                  <a:cubicBezTo>
                    <a:pt x="387" y="37"/>
                    <a:pt x="322" y="1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1717763" y="2710841"/>
              <a:ext cx="56387" cy="100637"/>
            </a:xfrm>
            <a:custGeom>
              <a:rect b="b" l="l" r="r" t="t"/>
              <a:pathLst>
                <a:path extrusionOk="0" h="1567" w="878">
                  <a:moveTo>
                    <a:pt x="254" y="0"/>
                  </a:moveTo>
                  <a:cubicBezTo>
                    <a:pt x="223" y="0"/>
                    <a:pt x="192" y="6"/>
                    <a:pt x="162" y="18"/>
                  </a:cubicBezTo>
                  <a:cubicBezTo>
                    <a:pt x="46" y="41"/>
                    <a:pt x="0" y="180"/>
                    <a:pt x="46" y="272"/>
                  </a:cubicBezTo>
                  <a:lnTo>
                    <a:pt x="416" y="1404"/>
                  </a:lnTo>
                  <a:cubicBezTo>
                    <a:pt x="462" y="1497"/>
                    <a:pt x="531" y="1566"/>
                    <a:pt x="624" y="1566"/>
                  </a:cubicBezTo>
                  <a:lnTo>
                    <a:pt x="624" y="1543"/>
                  </a:lnTo>
                  <a:lnTo>
                    <a:pt x="693" y="1543"/>
                  </a:lnTo>
                  <a:cubicBezTo>
                    <a:pt x="809" y="1497"/>
                    <a:pt x="878" y="1381"/>
                    <a:pt x="832" y="1266"/>
                  </a:cubicBezTo>
                  <a:lnTo>
                    <a:pt x="439" y="134"/>
                  </a:lnTo>
                  <a:cubicBezTo>
                    <a:pt x="422" y="48"/>
                    <a:pt x="341" y="0"/>
                    <a:pt x="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1771131" y="2865164"/>
              <a:ext cx="203328" cy="526432"/>
            </a:xfrm>
            <a:custGeom>
              <a:rect b="b" l="l" r="r" t="t"/>
              <a:pathLst>
                <a:path extrusionOk="0" h="8197" w="3166">
                  <a:moveTo>
                    <a:pt x="254" y="0"/>
                  </a:moveTo>
                  <a:cubicBezTo>
                    <a:pt x="224" y="0"/>
                    <a:pt x="192" y="6"/>
                    <a:pt x="162" y="18"/>
                  </a:cubicBezTo>
                  <a:cubicBezTo>
                    <a:pt x="47" y="41"/>
                    <a:pt x="1" y="180"/>
                    <a:pt x="47" y="295"/>
                  </a:cubicBezTo>
                  <a:lnTo>
                    <a:pt x="2727" y="8035"/>
                  </a:lnTo>
                  <a:cubicBezTo>
                    <a:pt x="2750" y="8127"/>
                    <a:pt x="2842" y="8197"/>
                    <a:pt x="2935" y="8197"/>
                  </a:cubicBezTo>
                  <a:cubicBezTo>
                    <a:pt x="2958" y="8197"/>
                    <a:pt x="2981" y="8174"/>
                    <a:pt x="3004" y="8174"/>
                  </a:cubicBezTo>
                  <a:cubicBezTo>
                    <a:pt x="3120" y="8127"/>
                    <a:pt x="3166" y="8012"/>
                    <a:pt x="3120" y="7896"/>
                  </a:cubicBezTo>
                  <a:lnTo>
                    <a:pt x="440" y="133"/>
                  </a:lnTo>
                  <a:cubicBezTo>
                    <a:pt x="423" y="48"/>
                    <a:pt x="342" y="0"/>
                    <a:pt x="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2017417" y="3802532"/>
              <a:ext cx="519432" cy="26781"/>
            </a:xfrm>
            <a:custGeom>
              <a:rect b="b" l="l" r="r" t="t"/>
              <a:pathLst>
                <a:path extrusionOk="0" h="417" w="8088">
                  <a:moveTo>
                    <a:pt x="140" y="0"/>
                  </a:moveTo>
                  <a:cubicBezTo>
                    <a:pt x="70" y="0"/>
                    <a:pt x="1" y="93"/>
                    <a:pt x="1" y="208"/>
                  </a:cubicBezTo>
                  <a:cubicBezTo>
                    <a:pt x="1" y="324"/>
                    <a:pt x="70" y="416"/>
                    <a:pt x="140" y="416"/>
                  </a:cubicBezTo>
                  <a:lnTo>
                    <a:pt x="7972" y="416"/>
                  </a:lnTo>
                  <a:cubicBezTo>
                    <a:pt x="8041" y="416"/>
                    <a:pt x="8087" y="324"/>
                    <a:pt x="8087" y="208"/>
                  </a:cubicBezTo>
                  <a:cubicBezTo>
                    <a:pt x="8087" y="93"/>
                    <a:pt x="8041" y="0"/>
                    <a:pt x="7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2017417" y="3875230"/>
              <a:ext cx="519432" cy="28258"/>
            </a:xfrm>
            <a:custGeom>
              <a:rect b="b" l="l" r="r" t="t"/>
              <a:pathLst>
                <a:path extrusionOk="0" h="440" w="8088">
                  <a:moveTo>
                    <a:pt x="140" y="0"/>
                  </a:moveTo>
                  <a:cubicBezTo>
                    <a:pt x="70" y="0"/>
                    <a:pt x="1" y="93"/>
                    <a:pt x="1" y="208"/>
                  </a:cubicBezTo>
                  <a:cubicBezTo>
                    <a:pt x="1" y="324"/>
                    <a:pt x="70" y="439"/>
                    <a:pt x="140" y="439"/>
                  </a:cubicBezTo>
                  <a:lnTo>
                    <a:pt x="7972" y="439"/>
                  </a:lnTo>
                  <a:cubicBezTo>
                    <a:pt x="8041" y="439"/>
                    <a:pt x="8087" y="324"/>
                    <a:pt x="8087" y="208"/>
                  </a:cubicBezTo>
                  <a:cubicBezTo>
                    <a:pt x="8087" y="93"/>
                    <a:pt x="8041" y="0"/>
                    <a:pt x="7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2017417" y="3947928"/>
              <a:ext cx="519432" cy="28258"/>
            </a:xfrm>
            <a:custGeom>
              <a:rect b="b" l="l" r="r" t="t"/>
              <a:pathLst>
                <a:path extrusionOk="0" h="440" w="8088">
                  <a:moveTo>
                    <a:pt x="140" y="1"/>
                  </a:moveTo>
                  <a:cubicBezTo>
                    <a:pt x="70" y="1"/>
                    <a:pt x="1" y="93"/>
                    <a:pt x="1" y="232"/>
                  </a:cubicBezTo>
                  <a:cubicBezTo>
                    <a:pt x="1" y="347"/>
                    <a:pt x="70" y="439"/>
                    <a:pt x="140" y="439"/>
                  </a:cubicBezTo>
                  <a:lnTo>
                    <a:pt x="7972" y="439"/>
                  </a:lnTo>
                  <a:cubicBezTo>
                    <a:pt x="8041" y="439"/>
                    <a:pt x="8087" y="347"/>
                    <a:pt x="8087" y="232"/>
                  </a:cubicBezTo>
                  <a:cubicBezTo>
                    <a:pt x="8087" y="93"/>
                    <a:pt x="8041" y="1"/>
                    <a:pt x="7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2017417" y="4017672"/>
              <a:ext cx="519432" cy="28258"/>
            </a:xfrm>
            <a:custGeom>
              <a:rect b="b" l="l" r="r" t="t"/>
              <a:pathLst>
                <a:path extrusionOk="0" h="440" w="8088">
                  <a:moveTo>
                    <a:pt x="140" y="0"/>
                  </a:moveTo>
                  <a:cubicBezTo>
                    <a:pt x="70" y="0"/>
                    <a:pt x="1" y="93"/>
                    <a:pt x="1" y="208"/>
                  </a:cubicBezTo>
                  <a:cubicBezTo>
                    <a:pt x="1" y="324"/>
                    <a:pt x="70" y="439"/>
                    <a:pt x="140" y="439"/>
                  </a:cubicBezTo>
                  <a:lnTo>
                    <a:pt x="7972" y="439"/>
                  </a:lnTo>
                  <a:cubicBezTo>
                    <a:pt x="8041" y="439"/>
                    <a:pt x="8087" y="324"/>
                    <a:pt x="8087" y="208"/>
                  </a:cubicBezTo>
                  <a:cubicBezTo>
                    <a:pt x="8087" y="93"/>
                    <a:pt x="8041" y="0"/>
                    <a:pt x="7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2017417" y="4090370"/>
              <a:ext cx="519432" cy="28258"/>
            </a:xfrm>
            <a:custGeom>
              <a:rect b="b" l="l" r="r" t="t"/>
              <a:pathLst>
                <a:path extrusionOk="0" h="440" w="8088">
                  <a:moveTo>
                    <a:pt x="140" y="0"/>
                  </a:moveTo>
                  <a:cubicBezTo>
                    <a:pt x="70" y="0"/>
                    <a:pt x="1" y="93"/>
                    <a:pt x="1" y="208"/>
                  </a:cubicBezTo>
                  <a:cubicBezTo>
                    <a:pt x="1" y="347"/>
                    <a:pt x="70" y="439"/>
                    <a:pt x="140" y="439"/>
                  </a:cubicBezTo>
                  <a:lnTo>
                    <a:pt x="7972" y="439"/>
                  </a:lnTo>
                  <a:cubicBezTo>
                    <a:pt x="8041" y="439"/>
                    <a:pt x="8087" y="347"/>
                    <a:pt x="8087" y="208"/>
                  </a:cubicBezTo>
                  <a:cubicBezTo>
                    <a:pt x="8087" y="93"/>
                    <a:pt x="8041" y="0"/>
                    <a:pt x="7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7" name="Google Shape;367;p39"/>
            <p:cNvGrpSpPr/>
            <p:nvPr/>
          </p:nvGrpSpPr>
          <p:grpSpPr>
            <a:xfrm>
              <a:off x="668145" y="949095"/>
              <a:ext cx="1126811" cy="1504663"/>
              <a:chOff x="7091420" y="949095"/>
              <a:chExt cx="1126811" cy="1504663"/>
            </a:xfrm>
          </p:grpSpPr>
          <p:sp>
            <p:nvSpPr>
              <p:cNvPr id="368" name="Google Shape;368;p39"/>
              <p:cNvSpPr/>
              <p:nvPr/>
            </p:nvSpPr>
            <p:spPr>
              <a:xfrm>
                <a:off x="7960112" y="2180366"/>
                <a:ext cx="168900" cy="1689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9"/>
              <p:cNvSpPr/>
              <p:nvPr/>
            </p:nvSpPr>
            <p:spPr>
              <a:xfrm>
                <a:off x="7414583" y="121752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9"/>
              <p:cNvSpPr/>
              <p:nvPr/>
            </p:nvSpPr>
            <p:spPr>
              <a:xfrm rot="10800000">
                <a:off x="7091420" y="1571145"/>
                <a:ext cx="168900" cy="1689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9"/>
              <p:cNvSpPr/>
              <p:nvPr/>
            </p:nvSpPr>
            <p:spPr>
              <a:xfrm rot="10800000">
                <a:off x="7670646" y="1785470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9"/>
              <p:cNvSpPr/>
              <p:nvPr/>
            </p:nvSpPr>
            <p:spPr>
              <a:xfrm rot="10800000">
                <a:off x="8158531" y="144611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9"/>
              <p:cNvSpPr/>
              <p:nvPr/>
            </p:nvSpPr>
            <p:spPr>
              <a:xfrm rot="10800000">
                <a:off x="7290949" y="2284858"/>
                <a:ext cx="168900" cy="1689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9"/>
              <p:cNvSpPr/>
              <p:nvPr/>
            </p:nvSpPr>
            <p:spPr>
              <a:xfrm rot="10800000">
                <a:off x="7853220" y="949095"/>
                <a:ext cx="168900" cy="1689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>
            <p:ph type="title"/>
          </p:nvPr>
        </p:nvSpPr>
        <p:spPr>
          <a:xfrm>
            <a:off x="713225" y="822150"/>
            <a:ext cx="4294800" cy="12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differentiate</a:t>
            </a:r>
            <a:endParaRPr/>
          </a:p>
        </p:txBody>
      </p:sp>
      <p:sp>
        <p:nvSpPr>
          <p:cNvPr id="380" name="Google Shape;380;p40"/>
          <p:cNvSpPr txBox="1"/>
          <p:nvPr>
            <p:ph idx="1" type="subTitle"/>
          </p:nvPr>
        </p:nvSpPr>
        <p:spPr>
          <a:xfrm>
            <a:off x="713225" y="20230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can train a model to recognize patterns in AI generated essays and analyze variables</a:t>
            </a:r>
            <a:r>
              <a:rPr lang="en"/>
              <a:t>: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Word choice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Sentence complexity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Perplexity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40"/>
          <p:cNvGrpSpPr/>
          <p:nvPr/>
        </p:nvGrpSpPr>
        <p:grpSpPr>
          <a:xfrm>
            <a:off x="5529025" y="559267"/>
            <a:ext cx="2656100" cy="3938792"/>
            <a:chOff x="5315425" y="564888"/>
            <a:chExt cx="2656100" cy="3938792"/>
          </a:xfrm>
        </p:grpSpPr>
        <p:sp>
          <p:nvSpPr>
            <p:cNvPr id="382" name="Google Shape;382;p40"/>
            <p:cNvSpPr/>
            <p:nvPr/>
          </p:nvSpPr>
          <p:spPr>
            <a:xfrm>
              <a:off x="5801925" y="1741280"/>
              <a:ext cx="2169600" cy="276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7693858" y="743341"/>
              <a:ext cx="172450" cy="51801"/>
            </a:xfrm>
            <a:custGeom>
              <a:rect b="b" l="l" r="r" t="t"/>
              <a:pathLst>
                <a:path extrusionOk="0" h="1416" w="4714">
                  <a:moveTo>
                    <a:pt x="4544" y="1"/>
                  </a:moveTo>
                  <a:cubicBezTo>
                    <a:pt x="4531" y="1"/>
                    <a:pt x="4518" y="3"/>
                    <a:pt x="4505" y="7"/>
                  </a:cubicBezTo>
                  <a:lnTo>
                    <a:pt x="139" y="1139"/>
                  </a:lnTo>
                  <a:cubicBezTo>
                    <a:pt x="46" y="1162"/>
                    <a:pt x="0" y="1231"/>
                    <a:pt x="23" y="1324"/>
                  </a:cubicBezTo>
                  <a:cubicBezTo>
                    <a:pt x="46" y="1393"/>
                    <a:pt x="116" y="1416"/>
                    <a:pt x="162" y="1416"/>
                  </a:cubicBezTo>
                  <a:lnTo>
                    <a:pt x="208" y="1416"/>
                  </a:lnTo>
                  <a:lnTo>
                    <a:pt x="4575" y="284"/>
                  </a:lnTo>
                  <a:cubicBezTo>
                    <a:pt x="4667" y="261"/>
                    <a:pt x="4713" y="191"/>
                    <a:pt x="4690" y="99"/>
                  </a:cubicBezTo>
                  <a:cubicBezTo>
                    <a:pt x="4671" y="42"/>
                    <a:pt x="4605" y="1"/>
                    <a:pt x="4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7111495" y="1864941"/>
              <a:ext cx="50777" cy="45655"/>
            </a:xfrm>
            <a:custGeom>
              <a:rect b="b" l="l" r="r" t="t"/>
              <a:pathLst>
                <a:path extrusionOk="0" h="1248" w="1388">
                  <a:moveTo>
                    <a:pt x="584" y="1"/>
                  </a:moveTo>
                  <a:cubicBezTo>
                    <a:pt x="551" y="1"/>
                    <a:pt x="518" y="3"/>
                    <a:pt x="486" y="6"/>
                  </a:cubicBezTo>
                  <a:cubicBezTo>
                    <a:pt x="347" y="29"/>
                    <a:pt x="186" y="52"/>
                    <a:pt x="93" y="191"/>
                  </a:cubicBezTo>
                  <a:cubicBezTo>
                    <a:pt x="1" y="283"/>
                    <a:pt x="1" y="422"/>
                    <a:pt x="24" y="561"/>
                  </a:cubicBezTo>
                  <a:cubicBezTo>
                    <a:pt x="70" y="815"/>
                    <a:pt x="232" y="1092"/>
                    <a:pt x="486" y="1208"/>
                  </a:cubicBezTo>
                  <a:cubicBezTo>
                    <a:pt x="559" y="1234"/>
                    <a:pt x="639" y="1247"/>
                    <a:pt x="720" y="1247"/>
                  </a:cubicBezTo>
                  <a:cubicBezTo>
                    <a:pt x="921" y="1247"/>
                    <a:pt x="1126" y="1165"/>
                    <a:pt x="1225" y="1000"/>
                  </a:cubicBezTo>
                  <a:cubicBezTo>
                    <a:pt x="1387" y="769"/>
                    <a:pt x="1017" y="214"/>
                    <a:pt x="1017" y="214"/>
                  </a:cubicBezTo>
                  <a:cubicBezTo>
                    <a:pt x="939" y="58"/>
                    <a:pt x="76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5" name="Google Shape;385;p40"/>
            <p:cNvGrpSpPr/>
            <p:nvPr/>
          </p:nvGrpSpPr>
          <p:grpSpPr>
            <a:xfrm>
              <a:off x="7118336" y="564888"/>
              <a:ext cx="820663" cy="1545666"/>
              <a:chOff x="6889736" y="564888"/>
              <a:chExt cx="820663" cy="1545666"/>
            </a:xfrm>
          </p:grpSpPr>
          <p:sp>
            <p:nvSpPr>
              <p:cNvPr id="386" name="Google Shape;386;p40"/>
              <p:cNvSpPr/>
              <p:nvPr/>
            </p:nvSpPr>
            <p:spPr>
              <a:xfrm>
                <a:off x="7106892" y="564888"/>
                <a:ext cx="528288" cy="1156592"/>
              </a:xfrm>
              <a:custGeom>
                <a:rect b="b" l="l" r="r" t="t"/>
                <a:pathLst>
                  <a:path extrusionOk="0" h="31616" w="14441">
                    <a:moveTo>
                      <a:pt x="12841" y="1"/>
                    </a:moveTo>
                    <a:cubicBezTo>
                      <a:pt x="11409" y="1"/>
                      <a:pt x="8259" y="2207"/>
                      <a:pt x="7994" y="2574"/>
                    </a:cubicBezTo>
                    <a:cubicBezTo>
                      <a:pt x="7671" y="3013"/>
                      <a:pt x="7856" y="4677"/>
                      <a:pt x="7856" y="4677"/>
                    </a:cubicBezTo>
                    <a:lnTo>
                      <a:pt x="7209" y="3591"/>
                    </a:lnTo>
                    <a:cubicBezTo>
                      <a:pt x="5661" y="5485"/>
                      <a:pt x="4020" y="8812"/>
                      <a:pt x="3951" y="9667"/>
                    </a:cubicBezTo>
                    <a:cubicBezTo>
                      <a:pt x="3882" y="10522"/>
                      <a:pt x="5222" y="13133"/>
                      <a:pt x="5222" y="13133"/>
                    </a:cubicBezTo>
                    <a:lnTo>
                      <a:pt x="3350" y="11123"/>
                    </a:lnTo>
                    <a:cubicBezTo>
                      <a:pt x="1687" y="13664"/>
                      <a:pt x="1548" y="17384"/>
                      <a:pt x="1548" y="17384"/>
                    </a:cubicBezTo>
                    <a:lnTo>
                      <a:pt x="3142" y="19163"/>
                    </a:lnTo>
                    <a:lnTo>
                      <a:pt x="1387" y="18054"/>
                    </a:lnTo>
                    <a:lnTo>
                      <a:pt x="971" y="20364"/>
                    </a:lnTo>
                    <a:lnTo>
                      <a:pt x="3281" y="22697"/>
                    </a:lnTo>
                    <a:cubicBezTo>
                      <a:pt x="1987" y="21750"/>
                      <a:pt x="786" y="21034"/>
                      <a:pt x="786" y="21034"/>
                    </a:cubicBezTo>
                    <a:cubicBezTo>
                      <a:pt x="786" y="21034"/>
                      <a:pt x="0" y="25100"/>
                      <a:pt x="70" y="26048"/>
                    </a:cubicBezTo>
                    <a:cubicBezTo>
                      <a:pt x="139" y="26972"/>
                      <a:pt x="3096" y="29490"/>
                      <a:pt x="3096" y="29490"/>
                    </a:cubicBezTo>
                    <a:lnTo>
                      <a:pt x="70" y="27642"/>
                    </a:lnTo>
                    <a:lnTo>
                      <a:pt x="70" y="27642"/>
                    </a:lnTo>
                    <a:cubicBezTo>
                      <a:pt x="70" y="29490"/>
                      <a:pt x="4367" y="31616"/>
                      <a:pt x="4367" y="31616"/>
                    </a:cubicBezTo>
                    <a:cubicBezTo>
                      <a:pt x="7417" y="28889"/>
                      <a:pt x="10536" y="28589"/>
                      <a:pt x="10559" y="27457"/>
                    </a:cubicBezTo>
                    <a:cubicBezTo>
                      <a:pt x="10605" y="26325"/>
                      <a:pt x="10882" y="25308"/>
                      <a:pt x="10882" y="25308"/>
                    </a:cubicBezTo>
                    <a:cubicBezTo>
                      <a:pt x="10615" y="25249"/>
                      <a:pt x="10315" y="25225"/>
                      <a:pt x="10008" y="25225"/>
                    </a:cubicBezTo>
                    <a:cubicBezTo>
                      <a:pt x="8883" y="25225"/>
                      <a:pt x="7671" y="25539"/>
                      <a:pt x="7671" y="25539"/>
                    </a:cubicBezTo>
                    <a:cubicBezTo>
                      <a:pt x="9265" y="24500"/>
                      <a:pt x="10882" y="24338"/>
                      <a:pt x="10882" y="24338"/>
                    </a:cubicBezTo>
                    <a:cubicBezTo>
                      <a:pt x="10674" y="20849"/>
                      <a:pt x="11852" y="16344"/>
                      <a:pt x="11852" y="16344"/>
                    </a:cubicBezTo>
                    <a:lnTo>
                      <a:pt x="11852" y="16344"/>
                    </a:lnTo>
                    <a:cubicBezTo>
                      <a:pt x="10397" y="16737"/>
                      <a:pt x="7417" y="18400"/>
                      <a:pt x="7417" y="18400"/>
                    </a:cubicBezTo>
                    <a:cubicBezTo>
                      <a:pt x="8733" y="16598"/>
                      <a:pt x="12153" y="15235"/>
                      <a:pt x="12153" y="15235"/>
                    </a:cubicBezTo>
                    <a:cubicBezTo>
                      <a:pt x="12037" y="12902"/>
                      <a:pt x="13493" y="8905"/>
                      <a:pt x="13493" y="8905"/>
                    </a:cubicBezTo>
                    <a:lnTo>
                      <a:pt x="13493" y="8905"/>
                    </a:lnTo>
                    <a:cubicBezTo>
                      <a:pt x="11229" y="9228"/>
                      <a:pt x="9958" y="10129"/>
                      <a:pt x="9958" y="10129"/>
                    </a:cubicBezTo>
                    <a:cubicBezTo>
                      <a:pt x="10559" y="8466"/>
                      <a:pt x="13354" y="7842"/>
                      <a:pt x="13886" y="7334"/>
                    </a:cubicBezTo>
                    <a:cubicBezTo>
                      <a:pt x="14417" y="6848"/>
                      <a:pt x="14440" y="5393"/>
                      <a:pt x="14140" y="3914"/>
                    </a:cubicBezTo>
                    <a:cubicBezTo>
                      <a:pt x="13839" y="2459"/>
                      <a:pt x="13862" y="518"/>
                      <a:pt x="13308" y="125"/>
                    </a:cubicBezTo>
                    <a:cubicBezTo>
                      <a:pt x="13189" y="39"/>
                      <a:pt x="13030" y="1"/>
                      <a:pt x="1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40"/>
              <p:cNvSpPr/>
              <p:nvPr/>
            </p:nvSpPr>
            <p:spPr>
              <a:xfrm>
                <a:off x="7256480" y="708648"/>
                <a:ext cx="250224" cy="1252914"/>
              </a:xfrm>
              <a:custGeom>
                <a:rect b="b" l="l" r="r" t="t"/>
                <a:pathLst>
                  <a:path extrusionOk="0" h="34249" w="6840">
                    <a:moveTo>
                      <a:pt x="6669" y="1"/>
                    </a:moveTo>
                    <a:cubicBezTo>
                      <a:pt x="6613" y="1"/>
                      <a:pt x="6556" y="27"/>
                      <a:pt x="6539" y="78"/>
                    </a:cubicBezTo>
                    <a:cubicBezTo>
                      <a:pt x="5361" y="2759"/>
                      <a:pt x="4367" y="5485"/>
                      <a:pt x="3489" y="8280"/>
                    </a:cubicBezTo>
                    <a:cubicBezTo>
                      <a:pt x="1341" y="15211"/>
                      <a:pt x="1" y="22512"/>
                      <a:pt x="24" y="29790"/>
                    </a:cubicBezTo>
                    <a:lnTo>
                      <a:pt x="24" y="30876"/>
                    </a:lnTo>
                    <a:lnTo>
                      <a:pt x="70" y="31985"/>
                    </a:lnTo>
                    <a:cubicBezTo>
                      <a:pt x="116" y="32701"/>
                      <a:pt x="139" y="33440"/>
                      <a:pt x="209" y="34156"/>
                    </a:cubicBezTo>
                    <a:cubicBezTo>
                      <a:pt x="209" y="34203"/>
                      <a:pt x="255" y="34249"/>
                      <a:pt x="301" y="34249"/>
                    </a:cubicBezTo>
                    <a:cubicBezTo>
                      <a:pt x="370" y="34249"/>
                      <a:pt x="393" y="34203"/>
                      <a:pt x="393" y="34133"/>
                    </a:cubicBezTo>
                    <a:cubicBezTo>
                      <a:pt x="370" y="30876"/>
                      <a:pt x="393" y="27618"/>
                      <a:pt x="763" y="24384"/>
                    </a:cubicBezTo>
                    <a:cubicBezTo>
                      <a:pt x="1017" y="22304"/>
                      <a:pt x="1318" y="19971"/>
                      <a:pt x="1687" y="17914"/>
                    </a:cubicBezTo>
                    <a:cubicBezTo>
                      <a:pt x="2819" y="11884"/>
                      <a:pt x="4413" y="5854"/>
                      <a:pt x="6793" y="194"/>
                    </a:cubicBezTo>
                    <a:lnTo>
                      <a:pt x="6793" y="217"/>
                    </a:lnTo>
                    <a:cubicBezTo>
                      <a:pt x="6839" y="125"/>
                      <a:pt x="6793" y="32"/>
                      <a:pt x="6724" y="9"/>
                    </a:cubicBezTo>
                    <a:cubicBezTo>
                      <a:pt x="6706" y="3"/>
                      <a:pt x="6688" y="1"/>
                      <a:pt x="6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40"/>
              <p:cNvSpPr/>
              <p:nvPr/>
            </p:nvSpPr>
            <p:spPr>
              <a:xfrm>
                <a:off x="7290282" y="1347242"/>
                <a:ext cx="222348" cy="88639"/>
              </a:xfrm>
              <a:custGeom>
                <a:rect b="b" l="l" r="r" t="t"/>
                <a:pathLst>
                  <a:path extrusionOk="0" h="2423" w="6078">
                    <a:moveTo>
                      <a:pt x="5931" y="1"/>
                    </a:moveTo>
                    <a:cubicBezTo>
                      <a:pt x="5910" y="1"/>
                      <a:pt x="5888" y="7"/>
                      <a:pt x="5869" y="20"/>
                    </a:cubicBezTo>
                    <a:lnTo>
                      <a:pt x="116" y="2145"/>
                    </a:lnTo>
                    <a:cubicBezTo>
                      <a:pt x="47" y="2168"/>
                      <a:pt x="1" y="2261"/>
                      <a:pt x="24" y="2330"/>
                    </a:cubicBezTo>
                    <a:cubicBezTo>
                      <a:pt x="47" y="2376"/>
                      <a:pt x="116" y="2422"/>
                      <a:pt x="163" y="2422"/>
                    </a:cubicBezTo>
                    <a:cubicBezTo>
                      <a:pt x="186" y="2422"/>
                      <a:pt x="186" y="2422"/>
                      <a:pt x="209" y="2399"/>
                    </a:cubicBezTo>
                    <a:lnTo>
                      <a:pt x="5962" y="274"/>
                    </a:lnTo>
                    <a:cubicBezTo>
                      <a:pt x="6054" y="251"/>
                      <a:pt x="6077" y="158"/>
                      <a:pt x="6054" y="89"/>
                    </a:cubicBezTo>
                    <a:cubicBezTo>
                      <a:pt x="6037" y="39"/>
                      <a:pt x="5985" y="1"/>
                      <a:pt x="59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0"/>
              <p:cNvSpPr/>
              <p:nvPr/>
            </p:nvSpPr>
            <p:spPr>
              <a:xfrm>
                <a:off x="7308025" y="1250516"/>
                <a:ext cx="217263" cy="85640"/>
              </a:xfrm>
              <a:custGeom>
                <a:rect b="b" l="l" r="r" t="t"/>
                <a:pathLst>
                  <a:path extrusionOk="0" h="2341" w="5939">
                    <a:moveTo>
                      <a:pt x="5777" y="1"/>
                    </a:moveTo>
                    <a:cubicBezTo>
                      <a:pt x="5763" y="1"/>
                      <a:pt x="5747" y="3"/>
                      <a:pt x="5731" y="7"/>
                    </a:cubicBezTo>
                    <a:lnTo>
                      <a:pt x="116" y="2063"/>
                    </a:lnTo>
                    <a:cubicBezTo>
                      <a:pt x="24" y="2086"/>
                      <a:pt x="1" y="2155"/>
                      <a:pt x="24" y="2248"/>
                    </a:cubicBezTo>
                    <a:cubicBezTo>
                      <a:pt x="47" y="2294"/>
                      <a:pt x="93" y="2340"/>
                      <a:pt x="163" y="2340"/>
                    </a:cubicBezTo>
                    <a:cubicBezTo>
                      <a:pt x="163" y="2340"/>
                      <a:pt x="186" y="2340"/>
                      <a:pt x="209" y="2317"/>
                    </a:cubicBezTo>
                    <a:lnTo>
                      <a:pt x="5823" y="284"/>
                    </a:lnTo>
                    <a:cubicBezTo>
                      <a:pt x="5915" y="261"/>
                      <a:pt x="5939" y="168"/>
                      <a:pt x="5915" y="99"/>
                    </a:cubicBezTo>
                    <a:cubicBezTo>
                      <a:pt x="5896" y="42"/>
                      <a:pt x="5846" y="1"/>
                      <a:pt x="5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0"/>
              <p:cNvSpPr/>
              <p:nvPr/>
            </p:nvSpPr>
            <p:spPr>
              <a:xfrm>
                <a:off x="7280149" y="818799"/>
                <a:ext cx="122588" cy="186022"/>
              </a:xfrm>
              <a:custGeom>
                <a:rect b="b" l="l" r="r" t="t"/>
                <a:pathLst>
                  <a:path extrusionOk="0" h="5085" w="3351">
                    <a:moveTo>
                      <a:pt x="166" y="1"/>
                    </a:moveTo>
                    <a:cubicBezTo>
                      <a:pt x="142" y="1"/>
                      <a:pt x="118" y="8"/>
                      <a:pt x="93" y="25"/>
                    </a:cubicBezTo>
                    <a:cubicBezTo>
                      <a:pt x="24" y="71"/>
                      <a:pt x="1" y="163"/>
                      <a:pt x="47" y="233"/>
                    </a:cubicBezTo>
                    <a:lnTo>
                      <a:pt x="3073" y="5015"/>
                    </a:lnTo>
                    <a:cubicBezTo>
                      <a:pt x="3096" y="5061"/>
                      <a:pt x="3143" y="5084"/>
                      <a:pt x="3189" y="5084"/>
                    </a:cubicBezTo>
                    <a:cubicBezTo>
                      <a:pt x="3212" y="5084"/>
                      <a:pt x="3235" y="5061"/>
                      <a:pt x="3258" y="5061"/>
                    </a:cubicBezTo>
                    <a:cubicBezTo>
                      <a:pt x="3327" y="5015"/>
                      <a:pt x="3351" y="4923"/>
                      <a:pt x="3304" y="4853"/>
                    </a:cubicBezTo>
                    <a:lnTo>
                      <a:pt x="278" y="71"/>
                    </a:lnTo>
                    <a:cubicBezTo>
                      <a:pt x="248" y="26"/>
                      <a:pt x="208" y="1"/>
                      <a:pt x="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0"/>
              <p:cNvSpPr/>
              <p:nvPr/>
            </p:nvSpPr>
            <p:spPr>
              <a:xfrm>
                <a:off x="7185472" y="1047638"/>
                <a:ext cx="164036" cy="157451"/>
              </a:xfrm>
              <a:custGeom>
                <a:rect b="b" l="l" r="r" t="t"/>
                <a:pathLst>
                  <a:path extrusionOk="0" h="4304" w="4484">
                    <a:moveTo>
                      <a:pt x="163" y="0"/>
                    </a:moveTo>
                    <a:cubicBezTo>
                      <a:pt x="128" y="0"/>
                      <a:pt x="93" y="17"/>
                      <a:pt x="70" y="52"/>
                    </a:cubicBezTo>
                    <a:cubicBezTo>
                      <a:pt x="1" y="98"/>
                      <a:pt x="1" y="191"/>
                      <a:pt x="70" y="260"/>
                    </a:cubicBezTo>
                    <a:lnTo>
                      <a:pt x="4229" y="4257"/>
                    </a:lnTo>
                    <a:cubicBezTo>
                      <a:pt x="4252" y="4280"/>
                      <a:pt x="4298" y="4303"/>
                      <a:pt x="4321" y="4303"/>
                    </a:cubicBezTo>
                    <a:cubicBezTo>
                      <a:pt x="4368" y="4303"/>
                      <a:pt x="4391" y="4280"/>
                      <a:pt x="4437" y="4257"/>
                    </a:cubicBezTo>
                    <a:cubicBezTo>
                      <a:pt x="4483" y="4188"/>
                      <a:pt x="4483" y="4095"/>
                      <a:pt x="4414" y="4049"/>
                    </a:cubicBezTo>
                    <a:lnTo>
                      <a:pt x="255" y="52"/>
                    </a:lnTo>
                    <a:cubicBezTo>
                      <a:pt x="232" y="17"/>
                      <a:pt x="197" y="0"/>
                      <a:pt x="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0"/>
              <p:cNvSpPr/>
              <p:nvPr/>
            </p:nvSpPr>
            <p:spPr>
              <a:xfrm>
                <a:off x="7108575" y="1456491"/>
                <a:ext cx="171609" cy="164438"/>
              </a:xfrm>
              <a:custGeom>
                <a:rect b="b" l="l" r="r" t="t"/>
                <a:pathLst>
                  <a:path extrusionOk="0" h="4495" w="4691">
                    <a:moveTo>
                      <a:pt x="159" y="1"/>
                    </a:moveTo>
                    <a:cubicBezTo>
                      <a:pt x="122" y="1"/>
                      <a:pt x="81" y="12"/>
                      <a:pt x="47" y="35"/>
                    </a:cubicBezTo>
                    <a:cubicBezTo>
                      <a:pt x="1" y="104"/>
                      <a:pt x="1" y="197"/>
                      <a:pt x="47" y="243"/>
                    </a:cubicBezTo>
                    <a:lnTo>
                      <a:pt x="4413" y="4471"/>
                    </a:lnTo>
                    <a:cubicBezTo>
                      <a:pt x="4460" y="4494"/>
                      <a:pt x="4483" y="4494"/>
                      <a:pt x="4529" y="4494"/>
                    </a:cubicBezTo>
                    <a:cubicBezTo>
                      <a:pt x="4552" y="4494"/>
                      <a:pt x="4598" y="4494"/>
                      <a:pt x="4621" y="4448"/>
                    </a:cubicBezTo>
                    <a:cubicBezTo>
                      <a:pt x="4691" y="4402"/>
                      <a:pt x="4691" y="4309"/>
                      <a:pt x="4621" y="4263"/>
                    </a:cubicBezTo>
                    <a:lnTo>
                      <a:pt x="255" y="35"/>
                    </a:lnTo>
                    <a:cubicBezTo>
                      <a:pt x="232" y="12"/>
                      <a:pt x="197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0"/>
              <p:cNvSpPr/>
              <p:nvPr/>
            </p:nvSpPr>
            <p:spPr>
              <a:xfrm>
                <a:off x="6889736" y="1786763"/>
                <a:ext cx="763184" cy="323792"/>
              </a:xfrm>
              <a:custGeom>
                <a:rect b="b" l="l" r="r" t="t"/>
                <a:pathLst>
                  <a:path extrusionOk="0" h="8851" w="20862">
                    <a:moveTo>
                      <a:pt x="3546" y="0"/>
                    </a:moveTo>
                    <a:cubicBezTo>
                      <a:pt x="3375" y="0"/>
                      <a:pt x="3210" y="52"/>
                      <a:pt x="3071" y="156"/>
                    </a:cubicBezTo>
                    <a:cubicBezTo>
                      <a:pt x="2840" y="387"/>
                      <a:pt x="2864" y="757"/>
                      <a:pt x="2979" y="1057"/>
                    </a:cubicBezTo>
                    <a:cubicBezTo>
                      <a:pt x="3118" y="1427"/>
                      <a:pt x="3395" y="1704"/>
                      <a:pt x="3672" y="1981"/>
                    </a:cubicBezTo>
                    <a:cubicBezTo>
                      <a:pt x="3926" y="2259"/>
                      <a:pt x="4180" y="2559"/>
                      <a:pt x="4296" y="2929"/>
                    </a:cubicBezTo>
                    <a:cubicBezTo>
                      <a:pt x="4388" y="3298"/>
                      <a:pt x="4296" y="3760"/>
                      <a:pt x="3949" y="3945"/>
                    </a:cubicBezTo>
                    <a:cubicBezTo>
                      <a:pt x="3815" y="4024"/>
                      <a:pt x="3662" y="4049"/>
                      <a:pt x="3501" y="4049"/>
                    </a:cubicBezTo>
                    <a:cubicBezTo>
                      <a:pt x="3209" y="4049"/>
                      <a:pt x="2890" y="3965"/>
                      <a:pt x="2602" y="3965"/>
                    </a:cubicBezTo>
                    <a:cubicBezTo>
                      <a:pt x="2397" y="3965"/>
                      <a:pt x="2208" y="4008"/>
                      <a:pt x="2055" y="4153"/>
                    </a:cubicBezTo>
                    <a:cubicBezTo>
                      <a:pt x="1847" y="4338"/>
                      <a:pt x="1824" y="4708"/>
                      <a:pt x="1986" y="4939"/>
                    </a:cubicBezTo>
                    <a:cubicBezTo>
                      <a:pt x="2170" y="5170"/>
                      <a:pt x="2540" y="5285"/>
                      <a:pt x="2586" y="5562"/>
                    </a:cubicBezTo>
                    <a:cubicBezTo>
                      <a:pt x="2609" y="5793"/>
                      <a:pt x="2448" y="5978"/>
                      <a:pt x="2286" y="6094"/>
                    </a:cubicBezTo>
                    <a:cubicBezTo>
                      <a:pt x="1801" y="6440"/>
                      <a:pt x="1200" y="6487"/>
                      <a:pt x="669" y="6671"/>
                    </a:cubicBezTo>
                    <a:cubicBezTo>
                      <a:pt x="391" y="6764"/>
                      <a:pt x="68" y="6926"/>
                      <a:pt x="45" y="7226"/>
                    </a:cubicBezTo>
                    <a:cubicBezTo>
                      <a:pt x="1" y="7602"/>
                      <a:pt x="423" y="7851"/>
                      <a:pt x="824" y="7851"/>
                    </a:cubicBezTo>
                    <a:cubicBezTo>
                      <a:pt x="842" y="7851"/>
                      <a:pt x="859" y="7851"/>
                      <a:pt x="877" y="7850"/>
                    </a:cubicBezTo>
                    <a:cubicBezTo>
                      <a:pt x="1916" y="7827"/>
                      <a:pt x="2656" y="6879"/>
                      <a:pt x="3557" y="6371"/>
                    </a:cubicBezTo>
                    <a:cubicBezTo>
                      <a:pt x="4108" y="6044"/>
                      <a:pt x="5121" y="5871"/>
                      <a:pt x="5955" y="5871"/>
                    </a:cubicBezTo>
                    <a:cubicBezTo>
                      <a:pt x="6240" y="5871"/>
                      <a:pt x="6504" y="5891"/>
                      <a:pt x="6722" y="5932"/>
                    </a:cubicBezTo>
                    <a:cubicBezTo>
                      <a:pt x="7161" y="5932"/>
                      <a:pt x="7507" y="6417"/>
                      <a:pt x="7392" y="6833"/>
                    </a:cubicBezTo>
                    <a:cubicBezTo>
                      <a:pt x="7253" y="7318"/>
                      <a:pt x="6676" y="7642"/>
                      <a:pt x="6745" y="8127"/>
                    </a:cubicBezTo>
                    <a:cubicBezTo>
                      <a:pt x="6796" y="8436"/>
                      <a:pt x="7116" y="8605"/>
                      <a:pt x="7438" y="8605"/>
                    </a:cubicBezTo>
                    <a:cubicBezTo>
                      <a:pt x="7549" y="8605"/>
                      <a:pt x="7661" y="8584"/>
                      <a:pt x="7762" y="8543"/>
                    </a:cubicBezTo>
                    <a:cubicBezTo>
                      <a:pt x="8154" y="8404"/>
                      <a:pt x="8432" y="8035"/>
                      <a:pt x="8709" y="7734"/>
                    </a:cubicBezTo>
                    <a:cubicBezTo>
                      <a:pt x="9286" y="7157"/>
                      <a:pt x="10026" y="6695"/>
                      <a:pt x="10857" y="6625"/>
                    </a:cubicBezTo>
                    <a:cubicBezTo>
                      <a:pt x="10919" y="6620"/>
                      <a:pt x="10980" y="6617"/>
                      <a:pt x="11042" y="6617"/>
                    </a:cubicBezTo>
                    <a:cubicBezTo>
                      <a:pt x="11796" y="6617"/>
                      <a:pt x="12574" y="7003"/>
                      <a:pt x="12937" y="7665"/>
                    </a:cubicBezTo>
                    <a:cubicBezTo>
                      <a:pt x="13168" y="8104"/>
                      <a:pt x="13306" y="8728"/>
                      <a:pt x="13815" y="8843"/>
                    </a:cubicBezTo>
                    <a:cubicBezTo>
                      <a:pt x="13846" y="8848"/>
                      <a:pt x="13877" y="8850"/>
                      <a:pt x="13907" y="8850"/>
                    </a:cubicBezTo>
                    <a:cubicBezTo>
                      <a:pt x="14175" y="8850"/>
                      <a:pt x="14427" y="8676"/>
                      <a:pt x="14531" y="8427"/>
                    </a:cubicBezTo>
                    <a:cubicBezTo>
                      <a:pt x="14646" y="8150"/>
                      <a:pt x="14577" y="7827"/>
                      <a:pt x="14369" y="7596"/>
                    </a:cubicBezTo>
                    <a:cubicBezTo>
                      <a:pt x="14115" y="7272"/>
                      <a:pt x="13607" y="7087"/>
                      <a:pt x="13584" y="6671"/>
                    </a:cubicBezTo>
                    <a:cubicBezTo>
                      <a:pt x="13584" y="6417"/>
                      <a:pt x="13792" y="6209"/>
                      <a:pt x="14023" y="6071"/>
                    </a:cubicBezTo>
                    <a:cubicBezTo>
                      <a:pt x="14462" y="5817"/>
                      <a:pt x="14993" y="5793"/>
                      <a:pt x="15501" y="5793"/>
                    </a:cubicBezTo>
                    <a:cubicBezTo>
                      <a:pt x="16241" y="5793"/>
                      <a:pt x="16980" y="5840"/>
                      <a:pt x="17673" y="6117"/>
                    </a:cubicBezTo>
                    <a:cubicBezTo>
                      <a:pt x="17996" y="6232"/>
                      <a:pt x="18320" y="6417"/>
                      <a:pt x="18666" y="6533"/>
                    </a:cubicBezTo>
                    <a:cubicBezTo>
                      <a:pt x="18844" y="6584"/>
                      <a:pt x="19042" y="6620"/>
                      <a:pt x="19238" y="6620"/>
                    </a:cubicBezTo>
                    <a:cubicBezTo>
                      <a:pt x="19400" y="6620"/>
                      <a:pt x="19560" y="6595"/>
                      <a:pt x="19706" y="6533"/>
                    </a:cubicBezTo>
                    <a:cubicBezTo>
                      <a:pt x="20029" y="6394"/>
                      <a:pt x="20284" y="6048"/>
                      <a:pt x="20191" y="5701"/>
                    </a:cubicBezTo>
                    <a:cubicBezTo>
                      <a:pt x="20099" y="5262"/>
                      <a:pt x="19614" y="5077"/>
                      <a:pt x="19175" y="5054"/>
                    </a:cubicBezTo>
                    <a:cubicBezTo>
                      <a:pt x="19066" y="5045"/>
                      <a:pt x="18958" y="5041"/>
                      <a:pt x="18850" y="5041"/>
                    </a:cubicBezTo>
                    <a:cubicBezTo>
                      <a:pt x="18404" y="5041"/>
                      <a:pt x="17957" y="5105"/>
                      <a:pt x="17511" y="5123"/>
                    </a:cubicBezTo>
                    <a:cubicBezTo>
                      <a:pt x="17373" y="5123"/>
                      <a:pt x="17188" y="5100"/>
                      <a:pt x="17095" y="5008"/>
                    </a:cubicBezTo>
                    <a:cubicBezTo>
                      <a:pt x="16887" y="4777"/>
                      <a:pt x="17095" y="4430"/>
                      <a:pt x="17303" y="4199"/>
                    </a:cubicBezTo>
                    <a:cubicBezTo>
                      <a:pt x="17927" y="3529"/>
                      <a:pt x="18620" y="2836"/>
                      <a:pt x="19521" y="2628"/>
                    </a:cubicBezTo>
                    <a:cubicBezTo>
                      <a:pt x="19983" y="2513"/>
                      <a:pt x="20561" y="2490"/>
                      <a:pt x="20723" y="2051"/>
                    </a:cubicBezTo>
                    <a:cubicBezTo>
                      <a:pt x="20861" y="1681"/>
                      <a:pt x="20492" y="1242"/>
                      <a:pt x="20099" y="1196"/>
                    </a:cubicBezTo>
                    <a:lnTo>
                      <a:pt x="20076" y="1196"/>
                    </a:lnTo>
                    <a:cubicBezTo>
                      <a:pt x="20035" y="1191"/>
                      <a:pt x="19994" y="1189"/>
                      <a:pt x="19954" y="1189"/>
                    </a:cubicBezTo>
                    <a:cubicBezTo>
                      <a:pt x="19602" y="1189"/>
                      <a:pt x="19257" y="1361"/>
                      <a:pt x="18967" y="1589"/>
                    </a:cubicBezTo>
                    <a:cubicBezTo>
                      <a:pt x="18297" y="2074"/>
                      <a:pt x="17765" y="2744"/>
                      <a:pt x="17118" y="3275"/>
                    </a:cubicBezTo>
                    <a:cubicBezTo>
                      <a:pt x="16992" y="3359"/>
                      <a:pt x="16866" y="3463"/>
                      <a:pt x="16704" y="3463"/>
                    </a:cubicBezTo>
                    <a:cubicBezTo>
                      <a:pt x="16688" y="3463"/>
                      <a:pt x="16673" y="3462"/>
                      <a:pt x="16656" y="3460"/>
                    </a:cubicBezTo>
                    <a:cubicBezTo>
                      <a:pt x="16379" y="3414"/>
                      <a:pt x="16264" y="3044"/>
                      <a:pt x="16379" y="2767"/>
                    </a:cubicBezTo>
                    <a:cubicBezTo>
                      <a:pt x="16495" y="2513"/>
                      <a:pt x="16749" y="2351"/>
                      <a:pt x="16957" y="2143"/>
                    </a:cubicBezTo>
                    <a:cubicBezTo>
                      <a:pt x="17303" y="1843"/>
                      <a:pt x="17604" y="1288"/>
                      <a:pt x="17326" y="896"/>
                    </a:cubicBezTo>
                    <a:cubicBezTo>
                      <a:pt x="17206" y="716"/>
                      <a:pt x="16999" y="635"/>
                      <a:pt x="16779" y="635"/>
                    </a:cubicBezTo>
                    <a:cubicBezTo>
                      <a:pt x="16576" y="635"/>
                      <a:pt x="16361" y="704"/>
                      <a:pt x="16194" y="826"/>
                    </a:cubicBezTo>
                    <a:cubicBezTo>
                      <a:pt x="15848" y="1080"/>
                      <a:pt x="15663" y="1473"/>
                      <a:pt x="15478" y="1843"/>
                    </a:cubicBezTo>
                    <a:cubicBezTo>
                      <a:pt x="15178" y="2397"/>
                      <a:pt x="14831" y="2929"/>
                      <a:pt x="14346" y="3321"/>
                    </a:cubicBezTo>
                    <a:cubicBezTo>
                      <a:pt x="13946" y="3646"/>
                      <a:pt x="13435" y="3859"/>
                      <a:pt x="12918" y="3859"/>
                    </a:cubicBezTo>
                    <a:cubicBezTo>
                      <a:pt x="12809" y="3859"/>
                      <a:pt x="12699" y="3850"/>
                      <a:pt x="12590" y="3830"/>
                    </a:cubicBezTo>
                    <a:cubicBezTo>
                      <a:pt x="12521" y="3807"/>
                      <a:pt x="12428" y="3783"/>
                      <a:pt x="12382" y="3714"/>
                    </a:cubicBezTo>
                    <a:cubicBezTo>
                      <a:pt x="12244" y="3599"/>
                      <a:pt x="12313" y="3391"/>
                      <a:pt x="12428" y="3252"/>
                    </a:cubicBezTo>
                    <a:cubicBezTo>
                      <a:pt x="12521" y="3113"/>
                      <a:pt x="12683" y="2998"/>
                      <a:pt x="12752" y="2836"/>
                    </a:cubicBezTo>
                    <a:cubicBezTo>
                      <a:pt x="12914" y="2513"/>
                      <a:pt x="12636" y="2074"/>
                      <a:pt x="12267" y="1981"/>
                    </a:cubicBezTo>
                    <a:cubicBezTo>
                      <a:pt x="12218" y="1972"/>
                      <a:pt x="12169" y="1968"/>
                      <a:pt x="12121" y="1968"/>
                    </a:cubicBezTo>
                    <a:cubicBezTo>
                      <a:pt x="11802" y="1968"/>
                      <a:pt x="11494" y="2156"/>
                      <a:pt x="11273" y="2397"/>
                    </a:cubicBezTo>
                    <a:cubicBezTo>
                      <a:pt x="11065" y="2651"/>
                      <a:pt x="10927" y="2975"/>
                      <a:pt x="10719" y="3229"/>
                    </a:cubicBezTo>
                    <a:cubicBezTo>
                      <a:pt x="10545" y="3461"/>
                      <a:pt x="10290" y="3644"/>
                      <a:pt x="10023" y="3644"/>
                    </a:cubicBezTo>
                    <a:cubicBezTo>
                      <a:pt x="9970" y="3644"/>
                      <a:pt x="9917" y="3637"/>
                      <a:pt x="9864" y="3622"/>
                    </a:cubicBezTo>
                    <a:cubicBezTo>
                      <a:pt x="9217" y="3460"/>
                      <a:pt x="8986" y="2351"/>
                      <a:pt x="8501" y="1889"/>
                    </a:cubicBezTo>
                    <a:cubicBezTo>
                      <a:pt x="8177" y="1566"/>
                      <a:pt x="7738" y="1381"/>
                      <a:pt x="7299" y="1381"/>
                    </a:cubicBezTo>
                    <a:cubicBezTo>
                      <a:pt x="6953" y="1381"/>
                      <a:pt x="6514" y="1589"/>
                      <a:pt x="6537" y="1935"/>
                    </a:cubicBezTo>
                    <a:cubicBezTo>
                      <a:pt x="6537" y="2282"/>
                      <a:pt x="6953" y="2513"/>
                      <a:pt x="6953" y="2836"/>
                    </a:cubicBezTo>
                    <a:cubicBezTo>
                      <a:pt x="6953" y="3090"/>
                      <a:pt x="6722" y="3298"/>
                      <a:pt x="6468" y="3298"/>
                    </a:cubicBezTo>
                    <a:cubicBezTo>
                      <a:pt x="6449" y="3300"/>
                      <a:pt x="6430" y="3301"/>
                      <a:pt x="6412" y="3301"/>
                    </a:cubicBezTo>
                    <a:cubicBezTo>
                      <a:pt x="6180" y="3301"/>
                      <a:pt x="5969" y="3171"/>
                      <a:pt x="5798" y="3021"/>
                    </a:cubicBezTo>
                    <a:cubicBezTo>
                      <a:pt x="5336" y="2582"/>
                      <a:pt x="5174" y="1935"/>
                      <a:pt x="4943" y="1334"/>
                    </a:cubicBezTo>
                    <a:cubicBezTo>
                      <a:pt x="4735" y="757"/>
                      <a:pt x="4342" y="133"/>
                      <a:pt x="3718" y="18"/>
                    </a:cubicBezTo>
                    <a:cubicBezTo>
                      <a:pt x="3661" y="6"/>
                      <a:pt x="3603" y="0"/>
                      <a:pt x="3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0"/>
              <p:cNvSpPr/>
              <p:nvPr/>
            </p:nvSpPr>
            <p:spPr>
              <a:xfrm>
                <a:off x="7654574" y="1748680"/>
                <a:ext cx="55825" cy="53447"/>
              </a:xfrm>
              <a:custGeom>
                <a:rect b="b" l="l" r="r" t="t"/>
                <a:pathLst>
                  <a:path extrusionOk="0" h="1461" w="1526">
                    <a:moveTo>
                      <a:pt x="854" y="0"/>
                    </a:moveTo>
                    <a:cubicBezTo>
                      <a:pt x="786" y="0"/>
                      <a:pt x="722" y="7"/>
                      <a:pt x="670" y="19"/>
                    </a:cubicBezTo>
                    <a:cubicBezTo>
                      <a:pt x="463" y="42"/>
                      <a:pt x="255" y="88"/>
                      <a:pt x="116" y="250"/>
                    </a:cubicBezTo>
                    <a:cubicBezTo>
                      <a:pt x="24" y="365"/>
                      <a:pt x="0" y="527"/>
                      <a:pt x="0" y="689"/>
                    </a:cubicBezTo>
                    <a:cubicBezTo>
                      <a:pt x="0" y="897"/>
                      <a:pt x="47" y="1128"/>
                      <a:pt x="208" y="1290"/>
                    </a:cubicBezTo>
                    <a:cubicBezTo>
                      <a:pt x="332" y="1413"/>
                      <a:pt x="493" y="1460"/>
                      <a:pt x="664" y="1460"/>
                    </a:cubicBezTo>
                    <a:cubicBezTo>
                      <a:pt x="844" y="1460"/>
                      <a:pt x="1035" y="1407"/>
                      <a:pt x="1202" y="1336"/>
                    </a:cubicBezTo>
                    <a:cubicBezTo>
                      <a:pt x="1294" y="1290"/>
                      <a:pt x="1387" y="1243"/>
                      <a:pt x="1433" y="1174"/>
                    </a:cubicBezTo>
                    <a:cubicBezTo>
                      <a:pt x="1502" y="1082"/>
                      <a:pt x="1502" y="897"/>
                      <a:pt x="1502" y="804"/>
                    </a:cubicBezTo>
                    <a:cubicBezTo>
                      <a:pt x="1525" y="597"/>
                      <a:pt x="1525" y="458"/>
                      <a:pt x="1387" y="273"/>
                    </a:cubicBezTo>
                    <a:cubicBezTo>
                      <a:pt x="1300" y="65"/>
                      <a:pt x="1057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0"/>
              <p:cNvSpPr/>
              <p:nvPr/>
            </p:nvSpPr>
            <p:spPr>
              <a:xfrm>
                <a:off x="7578519" y="1984019"/>
                <a:ext cx="42289" cy="35851"/>
              </a:xfrm>
              <a:custGeom>
                <a:rect b="b" l="l" r="r" t="t"/>
                <a:pathLst>
                  <a:path extrusionOk="0" h="980" w="1156">
                    <a:moveTo>
                      <a:pt x="952" y="0"/>
                    </a:moveTo>
                    <a:cubicBezTo>
                      <a:pt x="936" y="0"/>
                      <a:pt x="918" y="3"/>
                      <a:pt x="901" y="9"/>
                    </a:cubicBezTo>
                    <a:cubicBezTo>
                      <a:pt x="855" y="9"/>
                      <a:pt x="832" y="78"/>
                      <a:pt x="832" y="124"/>
                    </a:cubicBezTo>
                    <a:cubicBezTo>
                      <a:pt x="832" y="124"/>
                      <a:pt x="901" y="401"/>
                      <a:pt x="763" y="586"/>
                    </a:cubicBezTo>
                    <a:cubicBezTo>
                      <a:pt x="662" y="707"/>
                      <a:pt x="473" y="776"/>
                      <a:pt x="227" y="776"/>
                    </a:cubicBezTo>
                    <a:cubicBezTo>
                      <a:pt x="191" y="776"/>
                      <a:pt x="154" y="774"/>
                      <a:pt x="116" y="771"/>
                    </a:cubicBezTo>
                    <a:cubicBezTo>
                      <a:pt x="46" y="771"/>
                      <a:pt x="0" y="817"/>
                      <a:pt x="0" y="864"/>
                    </a:cubicBezTo>
                    <a:cubicBezTo>
                      <a:pt x="0" y="933"/>
                      <a:pt x="46" y="979"/>
                      <a:pt x="93" y="979"/>
                    </a:cubicBezTo>
                    <a:lnTo>
                      <a:pt x="231" y="979"/>
                    </a:lnTo>
                    <a:cubicBezTo>
                      <a:pt x="555" y="979"/>
                      <a:pt x="786" y="910"/>
                      <a:pt x="924" y="725"/>
                    </a:cubicBezTo>
                    <a:cubicBezTo>
                      <a:pt x="1155" y="448"/>
                      <a:pt x="1040" y="78"/>
                      <a:pt x="1040" y="78"/>
                    </a:cubicBezTo>
                    <a:cubicBezTo>
                      <a:pt x="1040" y="26"/>
                      <a:pt x="1001" y="0"/>
                      <a:pt x="9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0"/>
              <p:cNvSpPr/>
              <p:nvPr/>
            </p:nvSpPr>
            <p:spPr>
              <a:xfrm>
                <a:off x="7686694" y="1753253"/>
                <a:ext cx="21145" cy="26559"/>
              </a:xfrm>
              <a:custGeom>
                <a:rect b="b" l="l" r="r" t="t"/>
                <a:pathLst>
                  <a:path extrusionOk="0" h="726" w="578">
                    <a:moveTo>
                      <a:pt x="130" y="0"/>
                    </a:moveTo>
                    <a:cubicBezTo>
                      <a:pt x="82" y="0"/>
                      <a:pt x="40" y="22"/>
                      <a:pt x="23" y="56"/>
                    </a:cubicBezTo>
                    <a:cubicBezTo>
                      <a:pt x="0" y="125"/>
                      <a:pt x="23" y="171"/>
                      <a:pt x="70" y="194"/>
                    </a:cubicBezTo>
                    <a:cubicBezTo>
                      <a:pt x="93" y="217"/>
                      <a:pt x="347" y="356"/>
                      <a:pt x="301" y="610"/>
                    </a:cubicBezTo>
                    <a:cubicBezTo>
                      <a:pt x="278" y="656"/>
                      <a:pt x="324" y="726"/>
                      <a:pt x="370" y="726"/>
                    </a:cubicBezTo>
                    <a:lnTo>
                      <a:pt x="393" y="726"/>
                    </a:lnTo>
                    <a:cubicBezTo>
                      <a:pt x="462" y="726"/>
                      <a:pt x="486" y="703"/>
                      <a:pt x="509" y="656"/>
                    </a:cubicBezTo>
                    <a:cubicBezTo>
                      <a:pt x="578" y="310"/>
                      <a:pt x="324" y="79"/>
                      <a:pt x="185" y="9"/>
                    </a:cubicBezTo>
                    <a:cubicBezTo>
                      <a:pt x="167" y="3"/>
                      <a:pt x="148" y="0"/>
                      <a:pt x="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0"/>
              <p:cNvSpPr/>
              <p:nvPr/>
            </p:nvSpPr>
            <p:spPr>
              <a:xfrm>
                <a:off x="7333413" y="1865928"/>
                <a:ext cx="14377" cy="29668"/>
              </a:xfrm>
              <a:custGeom>
                <a:rect b="b" l="l" r="r" t="t"/>
                <a:pathLst>
                  <a:path extrusionOk="0" h="811" w="393">
                    <a:moveTo>
                      <a:pt x="108" y="0"/>
                    </a:moveTo>
                    <a:cubicBezTo>
                      <a:pt x="69" y="0"/>
                      <a:pt x="37" y="20"/>
                      <a:pt x="23" y="48"/>
                    </a:cubicBezTo>
                    <a:cubicBezTo>
                      <a:pt x="0" y="95"/>
                      <a:pt x="0" y="164"/>
                      <a:pt x="46" y="210"/>
                    </a:cubicBezTo>
                    <a:cubicBezTo>
                      <a:pt x="46" y="210"/>
                      <a:pt x="139" y="256"/>
                      <a:pt x="162" y="372"/>
                    </a:cubicBezTo>
                    <a:cubicBezTo>
                      <a:pt x="162" y="441"/>
                      <a:pt x="116" y="534"/>
                      <a:pt x="46" y="626"/>
                    </a:cubicBezTo>
                    <a:cubicBezTo>
                      <a:pt x="0" y="672"/>
                      <a:pt x="0" y="742"/>
                      <a:pt x="46" y="788"/>
                    </a:cubicBezTo>
                    <a:cubicBezTo>
                      <a:pt x="46" y="788"/>
                      <a:pt x="92" y="811"/>
                      <a:pt x="116" y="811"/>
                    </a:cubicBezTo>
                    <a:cubicBezTo>
                      <a:pt x="139" y="811"/>
                      <a:pt x="162" y="811"/>
                      <a:pt x="185" y="788"/>
                    </a:cubicBezTo>
                    <a:cubicBezTo>
                      <a:pt x="324" y="649"/>
                      <a:pt x="393" y="487"/>
                      <a:pt x="370" y="349"/>
                    </a:cubicBezTo>
                    <a:cubicBezTo>
                      <a:pt x="347" y="141"/>
                      <a:pt x="185" y="25"/>
                      <a:pt x="185" y="25"/>
                    </a:cubicBezTo>
                    <a:cubicBezTo>
                      <a:pt x="158" y="8"/>
                      <a:pt x="132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0"/>
              <p:cNvSpPr/>
              <p:nvPr/>
            </p:nvSpPr>
            <p:spPr>
              <a:xfrm>
                <a:off x="7148304" y="2059965"/>
                <a:ext cx="54983" cy="27510"/>
              </a:xfrm>
              <a:custGeom>
                <a:rect b="b" l="l" r="r" t="t"/>
                <a:pathLst>
                  <a:path extrusionOk="0" h="752" w="1503">
                    <a:moveTo>
                      <a:pt x="1375" y="1"/>
                    </a:moveTo>
                    <a:cubicBezTo>
                      <a:pt x="1346" y="1"/>
                      <a:pt x="1317" y="12"/>
                      <a:pt x="1294" y="35"/>
                    </a:cubicBezTo>
                    <a:cubicBezTo>
                      <a:pt x="1294" y="56"/>
                      <a:pt x="855" y="536"/>
                      <a:pt x="306" y="536"/>
                    </a:cubicBezTo>
                    <a:cubicBezTo>
                      <a:pt x="251" y="536"/>
                      <a:pt x="196" y="531"/>
                      <a:pt x="139" y="520"/>
                    </a:cubicBezTo>
                    <a:cubicBezTo>
                      <a:pt x="131" y="516"/>
                      <a:pt x="121" y="514"/>
                      <a:pt x="112" y="514"/>
                    </a:cubicBezTo>
                    <a:cubicBezTo>
                      <a:pt x="70" y="514"/>
                      <a:pt x="23" y="552"/>
                      <a:pt x="23" y="590"/>
                    </a:cubicBezTo>
                    <a:cubicBezTo>
                      <a:pt x="0" y="659"/>
                      <a:pt x="47" y="705"/>
                      <a:pt x="116" y="728"/>
                    </a:cubicBezTo>
                    <a:cubicBezTo>
                      <a:pt x="185" y="728"/>
                      <a:pt x="255" y="751"/>
                      <a:pt x="324" y="751"/>
                    </a:cubicBezTo>
                    <a:cubicBezTo>
                      <a:pt x="971" y="751"/>
                      <a:pt x="1433" y="220"/>
                      <a:pt x="1456" y="197"/>
                    </a:cubicBezTo>
                    <a:cubicBezTo>
                      <a:pt x="1502" y="151"/>
                      <a:pt x="1502" y="81"/>
                      <a:pt x="1456" y="35"/>
                    </a:cubicBezTo>
                    <a:cubicBezTo>
                      <a:pt x="1433" y="12"/>
                      <a:pt x="1404" y="1"/>
                      <a:pt x="1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0"/>
              <p:cNvSpPr/>
              <p:nvPr/>
            </p:nvSpPr>
            <p:spPr>
              <a:xfrm>
                <a:off x="7005448" y="1794518"/>
                <a:ext cx="54142" cy="35997"/>
              </a:xfrm>
              <a:custGeom>
                <a:rect b="b" l="l" r="r" t="t"/>
                <a:pathLst>
                  <a:path extrusionOk="0" h="984" w="1480">
                    <a:moveTo>
                      <a:pt x="275" y="0"/>
                    </a:moveTo>
                    <a:cubicBezTo>
                      <a:pt x="164" y="0"/>
                      <a:pt x="93" y="14"/>
                      <a:pt x="93" y="14"/>
                    </a:cubicBezTo>
                    <a:cubicBezTo>
                      <a:pt x="47" y="14"/>
                      <a:pt x="1" y="83"/>
                      <a:pt x="1" y="129"/>
                    </a:cubicBezTo>
                    <a:cubicBezTo>
                      <a:pt x="20" y="186"/>
                      <a:pt x="55" y="227"/>
                      <a:pt x="105" y="227"/>
                    </a:cubicBezTo>
                    <a:cubicBezTo>
                      <a:pt x="116" y="227"/>
                      <a:pt x="127" y="226"/>
                      <a:pt x="140" y="221"/>
                    </a:cubicBezTo>
                    <a:cubicBezTo>
                      <a:pt x="145" y="221"/>
                      <a:pt x="199" y="213"/>
                      <a:pt x="280" y="213"/>
                    </a:cubicBezTo>
                    <a:cubicBezTo>
                      <a:pt x="525" y="213"/>
                      <a:pt x="1023" y="291"/>
                      <a:pt x="1248" y="915"/>
                    </a:cubicBezTo>
                    <a:cubicBezTo>
                      <a:pt x="1272" y="961"/>
                      <a:pt x="1318" y="984"/>
                      <a:pt x="1341" y="984"/>
                    </a:cubicBezTo>
                    <a:lnTo>
                      <a:pt x="1387" y="984"/>
                    </a:lnTo>
                    <a:cubicBezTo>
                      <a:pt x="1433" y="961"/>
                      <a:pt x="1480" y="891"/>
                      <a:pt x="1456" y="845"/>
                    </a:cubicBezTo>
                    <a:cubicBezTo>
                      <a:pt x="1185" y="100"/>
                      <a:pt x="579" y="0"/>
                      <a:pt x="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0"/>
              <p:cNvSpPr/>
              <p:nvPr/>
            </p:nvSpPr>
            <p:spPr>
              <a:xfrm>
                <a:off x="7503268" y="1822651"/>
                <a:ext cx="21181" cy="30693"/>
              </a:xfrm>
              <a:custGeom>
                <a:rect b="b" l="l" r="r" t="t"/>
                <a:pathLst>
                  <a:path extrusionOk="0" h="839" w="579">
                    <a:moveTo>
                      <a:pt x="421" y="1"/>
                    </a:moveTo>
                    <a:cubicBezTo>
                      <a:pt x="411" y="1"/>
                      <a:pt x="402" y="3"/>
                      <a:pt x="394" y="7"/>
                    </a:cubicBezTo>
                    <a:cubicBezTo>
                      <a:pt x="324" y="30"/>
                      <a:pt x="301" y="76"/>
                      <a:pt x="301" y="146"/>
                    </a:cubicBezTo>
                    <a:cubicBezTo>
                      <a:pt x="324" y="146"/>
                      <a:pt x="394" y="446"/>
                      <a:pt x="70" y="631"/>
                    </a:cubicBezTo>
                    <a:cubicBezTo>
                      <a:pt x="1" y="654"/>
                      <a:pt x="1" y="723"/>
                      <a:pt x="24" y="792"/>
                    </a:cubicBezTo>
                    <a:cubicBezTo>
                      <a:pt x="47" y="816"/>
                      <a:pt x="70" y="839"/>
                      <a:pt x="116" y="839"/>
                    </a:cubicBezTo>
                    <a:cubicBezTo>
                      <a:pt x="140" y="839"/>
                      <a:pt x="163" y="839"/>
                      <a:pt x="186" y="816"/>
                    </a:cubicBezTo>
                    <a:cubicBezTo>
                      <a:pt x="555" y="585"/>
                      <a:pt x="578" y="238"/>
                      <a:pt x="509" y="76"/>
                    </a:cubicBezTo>
                    <a:cubicBezTo>
                      <a:pt x="509" y="39"/>
                      <a:pt x="463" y="1"/>
                      <a:pt x="4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" name="Google Shape;401;p40"/>
            <p:cNvSpPr/>
            <p:nvPr/>
          </p:nvSpPr>
          <p:spPr>
            <a:xfrm>
              <a:off x="7136847" y="1871562"/>
              <a:ext cx="19498" cy="35046"/>
            </a:xfrm>
            <a:custGeom>
              <a:rect b="b" l="l" r="r" t="t"/>
              <a:pathLst>
                <a:path extrusionOk="0" h="958" w="533">
                  <a:moveTo>
                    <a:pt x="121" y="1"/>
                  </a:moveTo>
                  <a:cubicBezTo>
                    <a:pt x="106" y="1"/>
                    <a:pt x="89" y="4"/>
                    <a:pt x="70" y="10"/>
                  </a:cubicBezTo>
                  <a:cubicBezTo>
                    <a:pt x="24" y="33"/>
                    <a:pt x="1" y="102"/>
                    <a:pt x="47" y="172"/>
                  </a:cubicBezTo>
                  <a:cubicBezTo>
                    <a:pt x="47" y="172"/>
                    <a:pt x="278" y="564"/>
                    <a:pt x="47" y="772"/>
                  </a:cubicBezTo>
                  <a:cubicBezTo>
                    <a:pt x="24" y="795"/>
                    <a:pt x="24" y="865"/>
                    <a:pt x="47" y="911"/>
                  </a:cubicBezTo>
                  <a:cubicBezTo>
                    <a:pt x="70" y="934"/>
                    <a:pt x="93" y="957"/>
                    <a:pt x="140" y="957"/>
                  </a:cubicBezTo>
                  <a:cubicBezTo>
                    <a:pt x="163" y="957"/>
                    <a:pt x="186" y="934"/>
                    <a:pt x="209" y="911"/>
                  </a:cubicBezTo>
                  <a:cubicBezTo>
                    <a:pt x="532" y="611"/>
                    <a:pt x="232" y="79"/>
                    <a:pt x="232" y="56"/>
                  </a:cubicBezTo>
                  <a:cubicBezTo>
                    <a:pt x="198" y="22"/>
                    <a:pt x="164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" name="Google Shape;402;p40"/>
            <p:cNvGrpSpPr/>
            <p:nvPr/>
          </p:nvGrpSpPr>
          <p:grpSpPr>
            <a:xfrm>
              <a:off x="5315425" y="818788"/>
              <a:ext cx="838025" cy="1165225"/>
              <a:chOff x="5086825" y="818788"/>
              <a:chExt cx="838025" cy="1165225"/>
            </a:xfrm>
          </p:grpSpPr>
          <p:sp>
            <p:nvSpPr>
              <p:cNvPr id="403" name="Google Shape;403;p40"/>
              <p:cNvSpPr/>
              <p:nvPr/>
            </p:nvSpPr>
            <p:spPr>
              <a:xfrm>
                <a:off x="5438300" y="1266150"/>
                <a:ext cx="250800" cy="2508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0"/>
              <p:cNvSpPr/>
              <p:nvPr/>
            </p:nvSpPr>
            <p:spPr>
              <a:xfrm>
                <a:off x="5086825" y="1307213"/>
                <a:ext cx="55800" cy="55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0"/>
              <p:cNvSpPr/>
              <p:nvPr/>
            </p:nvSpPr>
            <p:spPr>
              <a:xfrm>
                <a:off x="5869050" y="1456488"/>
                <a:ext cx="55800" cy="55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0"/>
              <p:cNvSpPr/>
              <p:nvPr/>
            </p:nvSpPr>
            <p:spPr>
              <a:xfrm>
                <a:off x="5141025" y="1733213"/>
                <a:ext cx="250800" cy="2508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0"/>
              <p:cNvSpPr/>
              <p:nvPr/>
            </p:nvSpPr>
            <p:spPr>
              <a:xfrm>
                <a:off x="5211650" y="818788"/>
                <a:ext cx="250800" cy="2508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0"/>
              <p:cNvSpPr/>
              <p:nvPr/>
            </p:nvSpPr>
            <p:spPr>
              <a:xfrm>
                <a:off x="5770925" y="1098475"/>
                <a:ext cx="55800" cy="55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9" name="Google Shape;409;p40"/>
            <p:cNvSpPr/>
            <p:nvPr/>
          </p:nvSpPr>
          <p:spPr>
            <a:xfrm>
              <a:off x="6172600" y="2407175"/>
              <a:ext cx="779553" cy="24432"/>
            </a:xfrm>
            <a:custGeom>
              <a:rect b="b" l="l" r="r" t="t"/>
              <a:pathLst>
                <a:path extrusionOk="0" h="440" w="13701">
                  <a:moveTo>
                    <a:pt x="208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4"/>
                    <a:pt x="93" y="439"/>
                    <a:pt x="208" y="439"/>
                  </a:cubicBezTo>
                  <a:lnTo>
                    <a:pt x="13469" y="439"/>
                  </a:lnTo>
                  <a:cubicBezTo>
                    <a:pt x="13585" y="439"/>
                    <a:pt x="13701" y="324"/>
                    <a:pt x="13701" y="208"/>
                  </a:cubicBezTo>
                  <a:cubicBezTo>
                    <a:pt x="13701" y="93"/>
                    <a:pt x="13585" y="0"/>
                    <a:pt x="1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6172600" y="2519793"/>
              <a:ext cx="779553" cy="24432"/>
            </a:xfrm>
            <a:custGeom>
              <a:rect b="b" l="l" r="r" t="t"/>
              <a:pathLst>
                <a:path extrusionOk="0" h="440" w="13701">
                  <a:moveTo>
                    <a:pt x="208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4"/>
                    <a:pt x="93" y="439"/>
                    <a:pt x="208" y="439"/>
                  </a:cubicBezTo>
                  <a:lnTo>
                    <a:pt x="13469" y="439"/>
                  </a:lnTo>
                  <a:cubicBezTo>
                    <a:pt x="13585" y="439"/>
                    <a:pt x="13701" y="324"/>
                    <a:pt x="13701" y="208"/>
                  </a:cubicBezTo>
                  <a:cubicBezTo>
                    <a:pt x="13701" y="93"/>
                    <a:pt x="13585" y="0"/>
                    <a:pt x="1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172600" y="2806673"/>
              <a:ext cx="1424219" cy="24432"/>
            </a:xfrm>
            <a:custGeom>
              <a:rect b="b" l="l" r="r" t="t"/>
              <a:pathLst>
                <a:path extrusionOk="0" h="440" w="13701">
                  <a:moveTo>
                    <a:pt x="208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4"/>
                    <a:pt x="93" y="439"/>
                    <a:pt x="208" y="439"/>
                  </a:cubicBezTo>
                  <a:lnTo>
                    <a:pt x="13469" y="439"/>
                  </a:lnTo>
                  <a:cubicBezTo>
                    <a:pt x="13585" y="439"/>
                    <a:pt x="13701" y="324"/>
                    <a:pt x="13701" y="208"/>
                  </a:cubicBezTo>
                  <a:cubicBezTo>
                    <a:pt x="13701" y="93"/>
                    <a:pt x="13585" y="0"/>
                    <a:pt x="1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172600" y="2919304"/>
              <a:ext cx="1424219" cy="24432"/>
            </a:xfrm>
            <a:custGeom>
              <a:rect b="b" l="l" r="r" t="t"/>
              <a:pathLst>
                <a:path extrusionOk="0" h="440" w="13701">
                  <a:moveTo>
                    <a:pt x="208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4"/>
                    <a:pt x="93" y="439"/>
                    <a:pt x="208" y="439"/>
                  </a:cubicBezTo>
                  <a:lnTo>
                    <a:pt x="13469" y="439"/>
                  </a:lnTo>
                  <a:cubicBezTo>
                    <a:pt x="13585" y="439"/>
                    <a:pt x="13701" y="324"/>
                    <a:pt x="13701" y="208"/>
                  </a:cubicBezTo>
                  <a:cubicBezTo>
                    <a:pt x="13701" y="93"/>
                    <a:pt x="13585" y="0"/>
                    <a:pt x="1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172600" y="3031935"/>
              <a:ext cx="1424219" cy="24432"/>
            </a:xfrm>
            <a:custGeom>
              <a:rect b="b" l="l" r="r" t="t"/>
              <a:pathLst>
                <a:path extrusionOk="0" h="440" w="13701">
                  <a:moveTo>
                    <a:pt x="208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4"/>
                    <a:pt x="93" y="439"/>
                    <a:pt x="208" y="439"/>
                  </a:cubicBezTo>
                  <a:lnTo>
                    <a:pt x="13469" y="439"/>
                  </a:lnTo>
                  <a:cubicBezTo>
                    <a:pt x="13585" y="439"/>
                    <a:pt x="13701" y="324"/>
                    <a:pt x="13701" y="208"/>
                  </a:cubicBezTo>
                  <a:cubicBezTo>
                    <a:pt x="13701" y="93"/>
                    <a:pt x="13585" y="0"/>
                    <a:pt x="1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172600" y="3144565"/>
              <a:ext cx="1424219" cy="24432"/>
            </a:xfrm>
            <a:custGeom>
              <a:rect b="b" l="l" r="r" t="t"/>
              <a:pathLst>
                <a:path extrusionOk="0" h="440" w="13701">
                  <a:moveTo>
                    <a:pt x="208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4"/>
                    <a:pt x="93" y="439"/>
                    <a:pt x="208" y="439"/>
                  </a:cubicBezTo>
                  <a:lnTo>
                    <a:pt x="13469" y="439"/>
                  </a:lnTo>
                  <a:cubicBezTo>
                    <a:pt x="13585" y="439"/>
                    <a:pt x="13701" y="324"/>
                    <a:pt x="13701" y="208"/>
                  </a:cubicBezTo>
                  <a:cubicBezTo>
                    <a:pt x="13701" y="93"/>
                    <a:pt x="13585" y="0"/>
                    <a:pt x="1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6172600" y="3257196"/>
              <a:ext cx="1424219" cy="24432"/>
            </a:xfrm>
            <a:custGeom>
              <a:rect b="b" l="l" r="r" t="t"/>
              <a:pathLst>
                <a:path extrusionOk="0" h="440" w="13701">
                  <a:moveTo>
                    <a:pt x="208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4"/>
                    <a:pt x="93" y="439"/>
                    <a:pt x="208" y="439"/>
                  </a:cubicBezTo>
                  <a:lnTo>
                    <a:pt x="13469" y="439"/>
                  </a:lnTo>
                  <a:cubicBezTo>
                    <a:pt x="13585" y="439"/>
                    <a:pt x="13701" y="324"/>
                    <a:pt x="13701" y="208"/>
                  </a:cubicBezTo>
                  <a:cubicBezTo>
                    <a:pt x="13701" y="93"/>
                    <a:pt x="13585" y="0"/>
                    <a:pt x="1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6172600" y="3369827"/>
              <a:ext cx="1424219" cy="24432"/>
            </a:xfrm>
            <a:custGeom>
              <a:rect b="b" l="l" r="r" t="t"/>
              <a:pathLst>
                <a:path extrusionOk="0" h="440" w="13701">
                  <a:moveTo>
                    <a:pt x="208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4"/>
                    <a:pt x="93" y="439"/>
                    <a:pt x="208" y="439"/>
                  </a:cubicBezTo>
                  <a:lnTo>
                    <a:pt x="13469" y="439"/>
                  </a:lnTo>
                  <a:cubicBezTo>
                    <a:pt x="13585" y="439"/>
                    <a:pt x="13701" y="324"/>
                    <a:pt x="13701" y="208"/>
                  </a:cubicBezTo>
                  <a:cubicBezTo>
                    <a:pt x="13701" y="93"/>
                    <a:pt x="13585" y="0"/>
                    <a:pt x="1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172600" y="3881960"/>
              <a:ext cx="1424219" cy="24432"/>
            </a:xfrm>
            <a:custGeom>
              <a:rect b="b" l="l" r="r" t="t"/>
              <a:pathLst>
                <a:path extrusionOk="0" h="440" w="13701">
                  <a:moveTo>
                    <a:pt x="208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4"/>
                    <a:pt x="93" y="439"/>
                    <a:pt x="208" y="439"/>
                  </a:cubicBezTo>
                  <a:lnTo>
                    <a:pt x="13469" y="439"/>
                  </a:lnTo>
                  <a:cubicBezTo>
                    <a:pt x="13585" y="439"/>
                    <a:pt x="13701" y="324"/>
                    <a:pt x="13701" y="208"/>
                  </a:cubicBezTo>
                  <a:cubicBezTo>
                    <a:pt x="13701" y="93"/>
                    <a:pt x="13585" y="0"/>
                    <a:pt x="1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6172600" y="3994590"/>
              <a:ext cx="1424219" cy="24432"/>
            </a:xfrm>
            <a:custGeom>
              <a:rect b="b" l="l" r="r" t="t"/>
              <a:pathLst>
                <a:path extrusionOk="0" h="440" w="13701">
                  <a:moveTo>
                    <a:pt x="208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4"/>
                    <a:pt x="93" y="439"/>
                    <a:pt x="208" y="439"/>
                  </a:cubicBezTo>
                  <a:lnTo>
                    <a:pt x="13469" y="439"/>
                  </a:lnTo>
                  <a:cubicBezTo>
                    <a:pt x="13585" y="439"/>
                    <a:pt x="13701" y="324"/>
                    <a:pt x="13701" y="208"/>
                  </a:cubicBezTo>
                  <a:cubicBezTo>
                    <a:pt x="13701" y="93"/>
                    <a:pt x="13585" y="0"/>
                    <a:pt x="1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6172600" y="4107221"/>
              <a:ext cx="1424219" cy="24432"/>
            </a:xfrm>
            <a:custGeom>
              <a:rect b="b" l="l" r="r" t="t"/>
              <a:pathLst>
                <a:path extrusionOk="0" h="440" w="13701">
                  <a:moveTo>
                    <a:pt x="208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4"/>
                    <a:pt x="93" y="439"/>
                    <a:pt x="208" y="439"/>
                  </a:cubicBezTo>
                  <a:lnTo>
                    <a:pt x="13469" y="439"/>
                  </a:lnTo>
                  <a:cubicBezTo>
                    <a:pt x="13585" y="439"/>
                    <a:pt x="13701" y="324"/>
                    <a:pt x="13701" y="208"/>
                  </a:cubicBezTo>
                  <a:cubicBezTo>
                    <a:pt x="13701" y="93"/>
                    <a:pt x="13585" y="0"/>
                    <a:pt x="1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6172600" y="4219852"/>
              <a:ext cx="1424219" cy="24432"/>
            </a:xfrm>
            <a:custGeom>
              <a:rect b="b" l="l" r="r" t="t"/>
              <a:pathLst>
                <a:path extrusionOk="0" h="440" w="13701">
                  <a:moveTo>
                    <a:pt x="208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4"/>
                    <a:pt x="93" y="439"/>
                    <a:pt x="208" y="439"/>
                  </a:cubicBezTo>
                  <a:lnTo>
                    <a:pt x="13469" y="439"/>
                  </a:lnTo>
                  <a:cubicBezTo>
                    <a:pt x="13585" y="439"/>
                    <a:pt x="13701" y="324"/>
                    <a:pt x="13701" y="208"/>
                  </a:cubicBezTo>
                  <a:cubicBezTo>
                    <a:pt x="13701" y="93"/>
                    <a:pt x="13585" y="0"/>
                    <a:pt x="1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6172600" y="3497853"/>
              <a:ext cx="1424219" cy="24432"/>
            </a:xfrm>
            <a:custGeom>
              <a:rect b="b" l="l" r="r" t="t"/>
              <a:pathLst>
                <a:path extrusionOk="0" h="440" w="13701">
                  <a:moveTo>
                    <a:pt x="208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4"/>
                    <a:pt x="93" y="439"/>
                    <a:pt x="208" y="439"/>
                  </a:cubicBezTo>
                  <a:lnTo>
                    <a:pt x="13469" y="439"/>
                  </a:lnTo>
                  <a:cubicBezTo>
                    <a:pt x="13585" y="439"/>
                    <a:pt x="13701" y="324"/>
                    <a:pt x="13701" y="208"/>
                  </a:cubicBezTo>
                  <a:cubicBezTo>
                    <a:pt x="13701" y="93"/>
                    <a:pt x="13585" y="0"/>
                    <a:pt x="1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172600" y="3610483"/>
              <a:ext cx="1424219" cy="24432"/>
            </a:xfrm>
            <a:custGeom>
              <a:rect b="b" l="l" r="r" t="t"/>
              <a:pathLst>
                <a:path extrusionOk="0" h="440" w="13701">
                  <a:moveTo>
                    <a:pt x="208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4"/>
                    <a:pt x="93" y="439"/>
                    <a:pt x="208" y="439"/>
                  </a:cubicBezTo>
                  <a:lnTo>
                    <a:pt x="13469" y="439"/>
                  </a:lnTo>
                  <a:cubicBezTo>
                    <a:pt x="13585" y="439"/>
                    <a:pt x="13701" y="324"/>
                    <a:pt x="13701" y="208"/>
                  </a:cubicBezTo>
                  <a:cubicBezTo>
                    <a:pt x="13701" y="93"/>
                    <a:pt x="13585" y="0"/>
                    <a:pt x="1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6044400" y="2296675"/>
              <a:ext cx="1680600" cy="360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6044400" y="2707513"/>
              <a:ext cx="1680600" cy="1019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6044400" y="3809400"/>
              <a:ext cx="1680600" cy="511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/>
          <p:nvPr/>
        </p:nvSpPr>
        <p:spPr>
          <a:xfrm flipH="1">
            <a:off x="6958729" y="1256375"/>
            <a:ext cx="1354203" cy="915755"/>
          </a:xfrm>
          <a:custGeom>
            <a:rect b="b" l="l" r="r" t="t"/>
            <a:pathLst>
              <a:path extrusionOk="0" h="44170" w="6531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1"/>
          <p:cNvSpPr txBox="1"/>
          <p:nvPr>
            <p:ph type="title"/>
          </p:nvPr>
        </p:nvSpPr>
        <p:spPr>
          <a:xfrm>
            <a:off x="4503470" y="2475725"/>
            <a:ext cx="3927300" cy="8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432" name="Google Shape;432;p41"/>
          <p:cNvSpPr txBox="1"/>
          <p:nvPr>
            <p:ph idx="2" type="title"/>
          </p:nvPr>
        </p:nvSpPr>
        <p:spPr>
          <a:xfrm>
            <a:off x="7047497" y="1388050"/>
            <a:ext cx="1176600" cy="6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62%</a:t>
            </a:r>
            <a:endParaRPr/>
          </a:p>
        </p:txBody>
      </p:sp>
      <p:sp>
        <p:nvSpPr>
          <p:cNvPr id="433" name="Google Shape;433;p41"/>
          <p:cNvSpPr txBox="1"/>
          <p:nvPr>
            <p:ph idx="1" type="subTitle"/>
          </p:nvPr>
        </p:nvSpPr>
        <p:spPr>
          <a:xfrm>
            <a:off x="4503470" y="3416400"/>
            <a:ext cx="39273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limited sample size of training data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41"/>
          <p:cNvGrpSpPr/>
          <p:nvPr/>
        </p:nvGrpSpPr>
        <p:grpSpPr>
          <a:xfrm>
            <a:off x="786071" y="639284"/>
            <a:ext cx="2990009" cy="3432336"/>
            <a:chOff x="799621" y="936096"/>
            <a:chExt cx="2990009" cy="3432336"/>
          </a:xfrm>
        </p:grpSpPr>
        <p:grpSp>
          <p:nvGrpSpPr>
            <p:cNvPr id="435" name="Google Shape;435;p41"/>
            <p:cNvGrpSpPr/>
            <p:nvPr/>
          </p:nvGrpSpPr>
          <p:grpSpPr>
            <a:xfrm>
              <a:off x="799621" y="936096"/>
              <a:ext cx="1430604" cy="1481554"/>
              <a:chOff x="848421" y="755796"/>
              <a:chExt cx="1430604" cy="1481554"/>
            </a:xfrm>
          </p:grpSpPr>
          <p:sp>
            <p:nvSpPr>
              <p:cNvPr id="436" name="Google Shape;436;p41"/>
              <p:cNvSpPr/>
              <p:nvPr/>
            </p:nvSpPr>
            <p:spPr>
              <a:xfrm>
                <a:off x="1967382" y="1618262"/>
                <a:ext cx="187800" cy="1878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41"/>
              <p:cNvSpPr/>
              <p:nvPr/>
            </p:nvSpPr>
            <p:spPr>
              <a:xfrm>
                <a:off x="1223959" y="943603"/>
                <a:ext cx="66300" cy="6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41"/>
              <p:cNvSpPr/>
              <p:nvPr/>
            </p:nvSpPr>
            <p:spPr>
              <a:xfrm rot="10800000">
                <a:off x="848421" y="1430466"/>
                <a:ext cx="187800" cy="1878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41"/>
              <p:cNvSpPr/>
              <p:nvPr/>
            </p:nvSpPr>
            <p:spPr>
              <a:xfrm rot="10800000">
                <a:off x="1546541" y="1685505"/>
                <a:ext cx="66300" cy="6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41"/>
              <p:cNvSpPr/>
              <p:nvPr/>
            </p:nvSpPr>
            <p:spPr>
              <a:xfrm rot="10800000">
                <a:off x="2212725" y="1120614"/>
                <a:ext cx="66300" cy="6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41"/>
              <p:cNvSpPr/>
              <p:nvPr/>
            </p:nvSpPr>
            <p:spPr>
              <a:xfrm rot="10800000">
                <a:off x="1036149" y="2049550"/>
                <a:ext cx="187800" cy="1878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41"/>
              <p:cNvSpPr/>
              <p:nvPr/>
            </p:nvSpPr>
            <p:spPr>
              <a:xfrm rot="10800000">
                <a:off x="1749332" y="755796"/>
                <a:ext cx="187800" cy="187800"/>
              </a:xfrm>
              <a:prstGeom prst="star4">
                <a:avLst>
                  <a:gd fmla="val 12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3" name="Google Shape;443;p41"/>
            <p:cNvGrpSpPr/>
            <p:nvPr/>
          </p:nvGrpSpPr>
          <p:grpSpPr>
            <a:xfrm>
              <a:off x="1678757" y="2303259"/>
              <a:ext cx="1596201" cy="2065170"/>
              <a:chOff x="3082650" y="333075"/>
              <a:chExt cx="2135100" cy="2762400"/>
            </a:xfrm>
          </p:grpSpPr>
          <p:sp>
            <p:nvSpPr>
              <p:cNvPr id="444" name="Google Shape;444;p41"/>
              <p:cNvSpPr/>
              <p:nvPr/>
            </p:nvSpPr>
            <p:spPr>
              <a:xfrm>
                <a:off x="3082650" y="333075"/>
                <a:ext cx="2135100" cy="2762400"/>
              </a:xfrm>
              <a:prstGeom prst="snip1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41"/>
              <p:cNvSpPr/>
              <p:nvPr/>
            </p:nvSpPr>
            <p:spPr>
              <a:xfrm>
                <a:off x="3309900" y="1252241"/>
                <a:ext cx="1680600" cy="1019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41"/>
              <p:cNvSpPr/>
              <p:nvPr/>
            </p:nvSpPr>
            <p:spPr>
              <a:xfrm>
                <a:off x="3438100" y="951904"/>
                <a:ext cx="779553" cy="24432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41"/>
              <p:cNvSpPr/>
              <p:nvPr/>
            </p:nvSpPr>
            <p:spPr>
              <a:xfrm>
                <a:off x="3438100" y="1064522"/>
                <a:ext cx="779553" cy="24432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41"/>
              <p:cNvSpPr/>
              <p:nvPr/>
            </p:nvSpPr>
            <p:spPr>
              <a:xfrm>
                <a:off x="3438100" y="1351402"/>
                <a:ext cx="1424219" cy="24432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1"/>
              <p:cNvSpPr/>
              <p:nvPr/>
            </p:nvSpPr>
            <p:spPr>
              <a:xfrm>
                <a:off x="3438100" y="1464033"/>
                <a:ext cx="1424219" cy="24432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41"/>
              <p:cNvSpPr/>
              <p:nvPr/>
            </p:nvSpPr>
            <p:spPr>
              <a:xfrm>
                <a:off x="3438100" y="1576663"/>
                <a:ext cx="1424219" cy="24432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41"/>
              <p:cNvSpPr/>
              <p:nvPr/>
            </p:nvSpPr>
            <p:spPr>
              <a:xfrm>
                <a:off x="3438100" y="1689294"/>
                <a:ext cx="1424219" cy="24432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1"/>
              <p:cNvSpPr/>
              <p:nvPr/>
            </p:nvSpPr>
            <p:spPr>
              <a:xfrm>
                <a:off x="3438100" y="1801925"/>
                <a:ext cx="1424219" cy="24432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41"/>
              <p:cNvSpPr/>
              <p:nvPr/>
            </p:nvSpPr>
            <p:spPr>
              <a:xfrm>
                <a:off x="3438100" y="1914555"/>
                <a:ext cx="1424219" cy="24432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41"/>
              <p:cNvSpPr/>
              <p:nvPr/>
            </p:nvSpPr>
            <p:spPr>
              <a:xfrm>
                <a:off x="3438100" y="2426688"/>
                <a:ext cx="1424219" cy="24432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1"/>
              <p:cNvSpPr/>
              <p:nvPr/>
            </p:nvSpPr>
            <p:spPr>
              <a:xfrm>
                <a:off x="3438100" y="2539319"/>
                <a:ext cx="1424219" cy="24432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1"/>
              <p:cNvSpPr/>
              <p:nvPr/>
            </p:nvSpPr>
            <p:spPr>
              <a:xfrm>
                <a:off x="3438100" y="2651950"/>
                <a:ext cx="1424219" cy="24432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1"/>
              <p:cNvSpPr/>
              <p:nvPr/>
            </p:nvSpPr>
            <p:spPr>
              <a:xfrm>
                <a:off x="3438100" y="2764580"/>
                <a:ext cx="1424219" cy="24432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41"/>
              <p:cNvSpPr/>
              <p:nvPr/>
            </p:nvSpPr>
            <p:spPr>
              <a:xfrm>
                <a:off x="3438100" y="2042581"/>
                <a:ext cx="1424219" cy="24432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1"/>
              <p:cNvSpPr/>
              <p:nvPr/>
            </p:nvSpPr>
            <p:spPr>
              <a:xfrm>
                <a:off x="3438100" y="2155212"/>
                <a:ext cx="1424219" cy="24432"/>
              </a:xfrm>
              <a:custGeom>
                <a:rect b="b" l="l" r="r" t="t"/>
                <a:pathLst>
                  <a:path extrusionOk="0" h="440" w="1370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1"/>
              <p:cNvSpPr/>
              <p:nvPr/>
            </p:nvSpPr>
            <p:spPr>
              <a:xfrm>
                <a:off x="3309900" y="841404"/>
                <a:ext cx="1680600" cy="3603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41"/>
              <p:cNvSpPr/>
              <p:nvPr/>
            </p:nvSpPr>
            <p:spPr>
              <a:xfrm>
                <a:off x="3309900" y="2354128"/>
                <a:ext cx="1680600" cy="5118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41"/>
            <p:cNvGrpSpPr/>
            <p:nvPr/>
          </p:nvGrpSpPr>
          <p:grpSpPr>
            <a:xfrm rot="1683585">
              <a:off x="2689314" y="1582655"/>
              <a:ext cx="925577" cy="974237"/>
              <a:chOff x="199399" y="3068900"/>
              <a:chExt cx="1520726" cy="1600676"/>
            </a:xfrm>
          </p:grpSpPr>
          <p:sp>
            <p:nvSpPr>
              <p:cNvPr id="463" name="Google Shape;463;p41"/>
              <p:cNvSpPr/>
              <p:nvPr/>
            </p:nvSpPr>
            <p:spPr>
              <a:xfrm>
                <a:off x="421920" y="3216089"/>
                <a:ext cx="1018648" cy="1164293"/>
              </a:xfrm>
              <a:custGeom>
                <a:rect b="b" l="l" r="r" t="t"/>
                <a:pathLst>
                  <a:path extrusionOk="0" h="9429" w="8249">
                    <a:moveTo>
                      <a:pt x="4318" y="1"/>
                    </a:moveTo>
                    <a:cubicBezTo>
                      <a:pt x="3993" y="1"/>
                      <a:pt x="3661" y="39"/>
                      <a:pt x="3328" y="118"/>
                    </a:cubicBezTo>
                    <a:cubicBezTo>
                      <a:pt x="1318" y="603"/>
                      <a:pt x="1" y="2428"/>
                      <a:pt x="278" y="4299"/>
                    </a:cubicBezTo>
                    <a:cubicBezTo>
                      <a:pt x="440" y="5177"/>
                      <a:pt x="902" y="5940"/>
                      <a:pt x="1572" y="6471"/>
                    </a:cubicBezTo>
                    <a:cubicBezTo>
                      <a:pt x="2311" y="7072"/>
                      <a:pt x="2796" y="7927"/>
                      <a:pt x="2958" y="8851"/>
                    </a:cubicBezTo>
                    <a:lnTo>
                      <a:pt x="3073" y="9428"/>
                    </a:lnTo>
                    <a:lnTo>
                      <a:pt x="7255" y="8689"/>
                    </a:lnTo>
                    <a:lnTo>
                      <a:pt x="7140" y="8088"/>
                    </a:lnTo>
                    <a:cubicBezTo>
                      <a:pt x="6978" y="7141"/>
                      <a:pt x="7186" y="6194"/>
                      <a:pt x="7671" y="5339"/>
                    </a:cubicBezTo>
                    <a:cubicBezTo>
                      <a:pt x="8087" y="4646"/>
                      <a:pt x="8249" y="3814"/>
                      <a:pt x="8110" y="2982"/>
                    </a:cubicBezTo>
                    <a:cubicBezTo>
                      <a:pt x="7795" y="1232"/>
                      <a:pt x="6175" y="1"/>
                      <a:pt x="4318" y="1"/>
                    </a:cubicBezTo>
                    <a:close/>
                  </a:path>
                </a:pathLst>
              </a:custGeom>
              <a:solidFill>
                <a:srgbClr val="ECA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41"/>
              <p:cNvSpPr/>
              <p:nvPr/>
            </p:nvSpPr>
            <p:spPr>
              <a:xfrm>
                <a:off x="667286" y="3589988"/>
                <a:ext cx="576440" cy="824599"/>
              </a:xfrm>
              <a:custGeom>
                <a:rect b="b" l="l" r="r" t="t"/>
                <a:pathLst>
                  <a:path extrusionOk="0" h="6678" w="4668">
                    <a:moveTo>
                      <a:pt x="2103" y="1"/>
                    </a:moveTo>
                    <a:cubicBezTo>
                      <a:pt x="2057" y="24"/>
                      <a:pt x="2011" y="47"/>
                      <a:pt x="2011" y="93"/>
                    </a:cubicBezTo>
                    <a:cubicBezTo>
                      <a:pt x="2011" y="116"/>
                      <a:pt x="2057" y="1295"/>
                      <a:pt x="1433" y="1710"/>
                    </a:cubicBezTo>
                    <a:cubicBezTo>
                      <a:pt x="1295" y="1806"/>
                      <a:pt x="1127" y="1853"/>
                      <a:pt x="934" y="1853"/>
                    </a:cubicBezTo>
                    <a:cubicBezTo>
                      <a:pt x="709" y="1853"/>
                      <a:pt x="449" y="1789"/>
                      <a:pt x="162" y="1664"/>
                    </a:cubicBezTo>
                    <a:cubicBezTo>
                      <a:pt x="143" y="1655"/>
                      <a:pt x="124" y="1649"/>
                      <a:pt x="106" y="1649"/>
                    </a:cubicBezTo>
                    <a:cubicBezTo>
                      <a:pt x="82" y="1649"/>
                      <a:pt x="60" y="1660"/>
                      <a:pt x="47" y="1687"/>
                    </a:cubicBezTo>
                    <a:cubicBezTo>
                      <a:pt x="1" y="1733"/>
                      <a:pt x="1" y="1780"/>
                      <a:pt x="47" y="1803"/>
                    </a:cubicBezTo>
                    <a:cubicBezTo>
                      <a:pt x="47" y="1826"/>
                      <a:pt x="1733" y="3951"/>
                      <a:pt x="2218" y="6608"/>
                    </a:cubicBezTo>
                    <a:cubicBezTo>
                      <a:pt x="2218" y="6655"/>
                      <a:pt x="2265" y="6678"/>
                      <a:pt x="2311" y="6678"/>
                    </a:cubicBezTo>
                    <a:lnTo>
                      <a:pt x="2334" y="6678"/>
                    </a:lnTo>
                    <a:cubicBezTo>
                      <a:pt x="2380" y="6678"/>
                      <a:pt x="2403" y="6608"/>
                      <a:pt x="2403" y="6562"/>
                    </a:cubicBezTo>
                    <a:cubicBezTo>
                      <a:pt x="2034" y="4437"/>
                      <a:pt x="855" y="2611"/>
                      <a:pt x="393" y="1941"/>
                    </a:cubicBezTo>
                    <a:lnTo>
                      <a:pt x="393" y="1941"/>
                    </a:lnTo>
                    <a:cubicBezTo>
                      <a:pt x="595" y="2012"/>
                      <a:pt x="784" y="2048"/>
                      <a:pt x="958" y="2048"/>
                    </a:cubicBezTo>
                    <a:cubicBezTo>
                      <a:pt x="1181" y="2048"/>
                      <a:pt x="1380" y="1989"/>
                      <a:pt x="1548" y="1872"/>
                    </a:cubicBezTo>
                    <a:cubicBezTo>
                      <a:pt x="1987" y="1572"/>
                      <a:pt x="2126" y="994"/>
                      <a:pt x="2195" y="578"/>
                    </a:cubicBezTo>
                    <a:cubicBezTo>
                      <a:pt x="2403" y="1087"/>
                      <a:pt x="2704" y="1387"/>
                      <a:pt x="3073" y="1502"/>
                    </a:cubicBezTo>
                    <a:cubicBezTo>
                      <a:pt x="3177" y="1532"/>
                      <a:pt x="3280" y="1545"/>
                      <a:pt x="3382" y="1545"/>
                    </a:cubicBezTo>
                    <a:cubicBezTo>
                      <a:pt x="3757" y="1545"/>
                      <a:pt x="4108" y="1371"/>
                      <a:pt x="4344" y="1225"/>
                    </a:cubicBezTo>
                    <a:lnTo>
                      <a:pt x="4344" y="1225"/>
                    </a:lnTo>
                    <a:cubicBezTo>
                      <a:pt x="3859" y="2796"/>
                      <a:pt x="4205" y="6100"/>
                      <a:pt x="4228" y="6239"/>
                    </a:cubicBezTo>
                    <a:cubicBezTo>
                      <a:pt x="4228" y="6308"/>
                      <a:pt x="4275" y="6331"/>
                      <a:pt x="4321" y="6331"/>
                    </a:cubicBezTo>
                    <a:cubicBezTo>
                      <a:pt x="4367" y="6331"/>
                      <a:pt x="4413" y="6285"/>
                      <a:pt x="4413" y="6216"/>
                    </a:cubicBezTo>
                    <a:cubicBezTo>
                      <a:pt x="4413" y="6192"/>
                      <a:pt x="3997" y="2334"/>
                      <a:pt x="4644" y="994"/>
                    </a:cubicBezTo>
                    <a:cubicBezTo>
                      <a:pt x="4667" y="971"/>
                      <a:pt x="4644" y="925"/>
                      <a:pt x="4598" y="879"/>
                    </a:cubicBezTo>
                    <a:cubicBezTo>
                      <a:pt x="4589" y="869"/>
                      <a:pt x="4575" y="863"/>
                      <a:pt x="4559" y="863"/>
                    </a:cubicBezTo>
                    <a:cubicBezTo>
                      <a:pt x="4537" y="863"/>
                      <a:pt x="4510" y="875"/>
                      <a:pt x="4483" y="902"/>
                    </a:cubicBezTo>
                    <a:cubicBezTo>
                      <a:pt x="4483" y="902"/>
                      <a:pt x="3962" y="1353"/>
                      <a:pt x="3387" y="1353"/>
                    </a:cubicBezTo>
                    <a:cubicBezTo>
                      <a:pt x="3299" y="1353"/>
                      <a:pt x="3209" y="1342"/>
                      <a:pt x="3119" y="1318"/>
                    </a:cubicBezTo>
                    <a:cubicBezTo>
                      <a:pt x="2727" y="1202"/>
                      <a:pt x="2403" y="786"/>
                      <a:pt x="2218" y="70"/>
                    </a:cubicBezTo>
                    <a:cubicBezTo>
                      <a:pt x="2195" y="24"/>
                      <a:pt x="2149" y="1"/>
                      <a:pt x="2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41"/>
              <p:cNvSpPr/>
              <p:nvPr/>
            </p:nvSpPr>
            <p:spPr>
              <a:xfrm>
                <a:off x="752861" y="4288022"/>
                <a:ext cx="627810" cy="190283"/>
              </a:xfrm>
              <a:custGeom>
                <a:rect b="b" l="l" r="r" t="t"/>
                <a:pathLst>
                  <a:path extrusionOk="0" h="1541" w="5084">
                    <a:moveTo>
                      <a:pt x="4647" y="0"/>
                    </a:moveTo>
                    <a:cubicBezTo>
                      <a:pt x="4624" y="0"/>
                      <a:pt x="4599" y="3"/>
                      <a:pt x="4575" y="8"/>
                    </a:cubicBezTo>
                    <a:lnTo>
                      <a:pt x="370" y="747"/>
                    </a:lnTo>
                    <a:cubicBezTo>
                      <a:pt x="139" y="794"/>
                      <a:pt x="1" y="1002"/>
                      <a:pt x="47" y="1209"/>
                    </a:cubicBezTo>
                    <a:cubicBezTo>
                      <a:pt x="67" y="1393"/>
                      <a:pt x="232" y="1541"/>
                      <a:pt x="413" y="1541"/>
                    </a:cubicBezTo>
                    <a:cubicBezTo>
                      <a:pt x="437" y="1541"/>
                      <a:pt x="462" y="1538"/>
                      <a:pt x="486" y="1533"/>
                    </a:cubicBezTo>
                    <a:lnTo>
                      <a:pt x="4714" y="794"/>
                    </a:lnTo>
                    <a:cubicBezTo>
                      <a:pt x="4922" y="747"/>
                      <a:pt x="5083" y="539"/>
                      <a:pt x="5037" y="332"/>
                    </a:cubicBezTo>
                    <a:cubicBezTo>
                      <a:pt x="4996" y="148"/>
                      <a:pt x="4829" y="0"/>
                      <a:pt x="46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41"/>
              <p:cNvSpPr/>
              <p:nvPr/>
            </p:nvSpPr>
            <p:spPr>
              <a:xfrm>
                <a:off x="770026" y="4384831"/>
                <a:ext cx="627810" cy="189789"/>
              </a:xfrm>
              <a:custGeom>
                <a:rect b="b" l="l" r="r" t="t"/>
                <a:pathLst>
                  <a:path extrusionOk="0" h="1537" w="5084">
                    <a:moveTo>
                      <a:pt x="4662" y="1"/>
                    </a:moveTo>
                    <a:cubicBezTo>
                      <a:pt x="4634" y="1"/>
                      <a:pt x="4605" y="4"/>
                      <a:pt x="4575" y="10"/>
                    </a:cubicBezTo>
                    <a:lnTo>
                      <a:pt x="370" y="749"/>
                    </a:lnTo>
                    <a:cubicBezTo>
                      <a:pt x="139" y="795"/>
                      <a:pt x="0" y="980"/>
                      <a:pt x="46" y="1211"/>
                    </a:cubicBezTo>
                    <a:cubicBezTo>
                      <a:pt x="68" y="1404"/>
                      <a:pt x="248" y="1537"/>
                      <a:pt x="458" y="1537"/>
                    </a:cubicBezTo>
                    <a:cubicBezTo>
                      <a:pt x="475" y="1537"/>
                      <a:pt x="492" y="1536"/>
                      <a:pt x="509" y="1534"/>
                    </a:cubicBezTo>
                    <a:lnTo>
                      <a:pt x="4713" y="772"/>
                    </a:lnTo>
                    <a:cubicBezTo>
                      <a:pt x="4921" y="749"/>
                      <a:pt x="5083" y="541"/>
                      <a:pt x="5037" y="333"/>
                    </a:cubicBezTo>
                    <a:cubicBezTo>
                      <a:pt x="4997" y="132"/>
                      <a:pt x="4851" y="1"/>
                      <a:pt x="4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41"/>
              <p:cNvSpPr/>
              <p:nvPr/>
            </p:nvSpPr>
            <p:spPr>
              <a:xfrm>
                <a:off x="787067" y="4479787"/>
                <a:ext cx="624970" cy="189789"/>
              </a:xfrm>
              <a:custGeom>
                <a:rect b="b" l="l" r="r" t="t"/>
                <a:pathLst>
                  <a:path extrusionOk="0" h="1537" w="5061">
                    <a:moveTo>
                      <a:pt x="4621" y="1"/>
                    </a:moveTo>
                    <a:cubicBezTo>
                      <a:pt x="4606" y="1"/>
                      <a:pt x="4591" y="1"/>
                      <a:pt x="4575" y="3"/>
                    </a:cubicBezTo>
                    <a:lnTo>
                      <a:pt x="347" y="765"/>
                    </a:lnTo>
                    <a:cubicBezTo>
                      <a:pt x="139" y="789"/>
                      <a:pt x="1" y="996"/>
                      <a:pt x="47" y="1204"/>
                    </a:cubicBezTo>
                    <a:cubicBezTo>
                      <a:pt x="67" y="1406"/>
                      <a:pt x="227" y="1537"/>
                      <a:pt x="406" y="1537"/>
                    </a:cubicBezTo>
                    <a:cubicBezTo>
                      <a:pt x="432" y="1537"/>
                      <a:pt x="459" y="1534"/>
                      <a:pt x="486" y="1528"/>
                    </a:cubicBezTo>
                    <a:lnTo>
                      <a:pt x="4714" y="789"/>
                    </a:lnTo>
                    <a:cubicBezTo>
                      <a:pt x="4922" y="742"/>
                      <a:pt x="5061" y="534"/>
                      <a:pt x="5037" y="326"/>
                    </a:cubicBezTo>
                    <a:cubicBezTo>
                      <a:pt x="4995" y="134"/>
                      <a:pt x="4813" y="1"/>
                      <a:pt x="46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41"/>
              <p:cNvSpPr/>
              <p:nvPr/>
            </p:nvSpPr>
            <p:spPr>
              <a:xfrm>
                <a:off x="812752" y="4368778"/>
                <a:ext cx="527909" cy="122863"/>
              </a:xfrm>
              <a:custGeom>
                <a:rect b="b" l="l" r="r" t="t"/>
                <a:pathLst>
                  <a:path extrusionOk="0" h="995" w="4275">
                    <a:moveTo>
                      <a:pt x="4113" y="1"/>
                    </a:moveTo>
                    <a:lnTo>
                      <a:pt x="116" y="717"/>
                    </a:lnTo>
                    <a:cubicBezTo>
                      <a:pt x="47" y="717"/>
                      <a:pt x="1" y="810"/>
                      <a:pt x="1" y="879"/>
                    </a:cubicBezTo>
                    <a:cubicBezTo>
                      <a:pt x="24" y="948"/>
                      <a:pt x="93" y="994"/>
                      <a:pt x="163" y="994"/>
                    </a:cubicBezTo>
                    <a:lnTo>
                      <a:pt x="186" y="994"/>
                    </a:lnTo>
                    <a:lnTo>
                      <a:pt x="4159" y="278"/>
                    </a:lnTo>
                    <a:cubicBezTo>
                      <a:pt x="4229" y="278"/>
                      <a:pt x="4275" y="209"/>
                      <a:pt x="4275" y="117"/>
                    </a:cubicBezTo>
                    <a:cubicBezTo>
                      <a:pt x="4252" y="47"/>
                      <a:pt x="4183" y="1"/>
                      <a:pt x="41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41"/>
              <p:cNvSpPr/>
              <p:nvPr/>
            </p:nvSpPr>
            <p:spPr>
              <a:xfrm>
                <a:off x="829916" y="4465216"/>
                <a:ext cx="527909" cy="123357"/>
              </a:xfrm>
              <a:custGeom>
                <a:rect b="b" l="l" r="r" t="t"/>
                <a:pathLst>
                  <a:path extrusionOk="0" h="999" w="4275">
                    <a:moveTo>
                      <a:pt x="4126" y="1"/>
                    </a:moveTo>
                    <a:cubicBezTo>
                      <a:pt x="4114" y="1"/>
                      <a:pt x="4102" y="2"/>
                      <a:pt x="4090" y="6"/>
                    </a:cubicBezTo>
                    <a:lnTo>
                      <a:pt x="116" y="699"/>
                    </a:lnTo>
                    <a:cubicBezTo>
                      <a:pt x="47" y="722"/>
                      <a:pt x="0" y="791"/>
                      <a:pt x="0" y="883"/>
                    </a:cubicBezTo>
                    <a:cubicBezTo>
                      <a:pt x="24" y="953"/>
                      <a:pt x="70" y="999"/>
                      <a:pt x="139" y="999"/>
                    </a:cubicBezTo>
                    <a:lnTo>
                      <a:pt x="185" y="999"/>
                    </a:lnTo>
                    <a:lnTo>
                      <a:pt x="4159" y="283"/>
                    </a:lnTo>
                    <a:cubicBezTo>
                      <a:pt x="4228" y="283"/>
                      <a:pt x="4275" y="190"/>
                      <a:pt x="4275" y="121"/>
                    </a:cubicBezTo>
                    <a:cubicBezTo>
                      <a:pt x="4255" y="61"/>
                      <a:pt x="4200" y="1"/>
                      <a:pt x="4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41"/>
              <p:cNvSpPr/>
              <p:nvPr/>
            </p:nvSpPr>
            <p:spPr>
              <a:xfrm>
                <a:off x="1363373" y="3068900"/>
                <a:ext cx="139911" cy="153239"/>
              </a:xfrm>
              <a:custGeom>
                <a:rect b="b" l="l" r="r" t="t"/>
                <a:pathLst>
                  <a:path extrusionOk="0" h="1241" w="1133">
                    <a:moveTo>
                      <a:pt x="1029" y="1"/>
                    </a:moveTo>
                    <a:cubicBezTo>
                      <a:pt x="1002" y="1"/>
                      <a:pt x="975" y="12"/>
                      <a:pt x="948" y="39"/>
                    </a:cubicBezTo>
                    <a:lnTo>
                      <a:pt x="47" y="1079"/>
                    </a:lnTo>
                    <a:cubicBezTo>
                      <a:pt x="1" y="1125"/>
                      <a:pt x="1" y="1194"/>
                      <a:pt x="47" y="1217"/>
                    </a:cubicBezTo>
                    <a:cubicBezTo>
                      <a:pt x="70" y="1240"/>
                      <a:pt x="93" y="1240"/>
                      <a:pt x="116" y="1240"/>
                    </a:cubicBezTo>
                    <a:cubicBezTo>
                      <a:pt x="139" y="1240"/>
                      <a:pt x="163" y="1240"/>
                      <a:pt x="186" y="1217"/>
                    </a:cubicBezTo>
                    <a:lnTo>
                      <a:pt x="1087" y="154"/>
                    </a:lnTo>
                    <a:cubicBezTo>
                      <a:pt x="1133" y="108"/>
                      <a:pt x="1133" y="62"/>
                      <a:pt x="1087" y="16"/>
                    </a:cubicBezTo>
                    <a:cubicBezTo>
                      <a:pt x="1068" y="6"/>
                      <a:pt x="1048" y="1"/>
                      <a:pt x="10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41"/>
              <p:cNvSpPr/>
              <p:nvPr/>
            </p:nvSpPr>
            <p:spPr>
              <a:xfrm>
                <a:off x="1474634" y="3389579"/>
                <a:ext cx="120030" cy="49392"/>
              </a:xfrm>
              <a:custGeom>
                <a:rect b="b" l="l" r="r" t="t"/>
                <a:pathLst>
                  <a:path extrusionOk="0" h="400" w="972">
                    <a:moveTo>
                      <a:pt x="858" y="0"/>
                    </a:moveTo>
                    <a:cubicBezTo>
                      <a:pt x="850" y="0"/>
                      <a:pt x="841" y="2"/>
                      <a:pt x="833" y="6"/>
                    </a:cubicBezTo>
                    <a:lnTo>
                      <a:pt x="93" y="214"/>
                    </a:lnTo>
                    <a:cubicBezTo>
                      <a:pt x="47" y="237"/>
                      <a:pt x="1" y="284"/>
                      <a:pt x="24" y="330"/>
                    </a:cubicBezTo>
                    <a:cubicBezTo>
                      <a:pt x="47" y="376"/>
                      <a:pt x="70" y="399"/>
                      <a:pt x="116" y="399"/>
                    </a:cubicBezTo>
                    <a:lnTo>
                      <a:pt x="139" y="399"/>
                    </a:lnTo>
                    <a:lnTo>
                      <a:pt x="879" y="191"/>
                    </a:lnTo>
                    <a:cubicBezTo>
                      <a:pt x="925" y="191"/>
                      <a:pt x="971" y="122"/>
                      <a:pt x="948" y="76"/>
                    </a:cubicBezTo>
                    <a:cubicBezTo>
                      <a:pt x="929" y="38"/>
                      <a:pt x="895" y="0"/>
                      <a:pt x="8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41"/>
              <p:cNvSpPr/>
              <p:nvPr/>
            </p:nvSpPr>
            <p:spPr>
              <a:xfrm>
                <a:off x="1523163" y="3652716"/>
                <a:ext cx="196963" cy="40131"/>
              </a:xfrm>
              <a:custGeom>
                <a:rect b="b" l="l" r="r" t="t"/>
                <a:pathLst>
                  <a:path extrusionOk="0" h="325" w="1595">
                    <a:moveTo>
                      <a:pt x="116" y="1"/>
                    </a:moveTo>
                    <a:cubicBezTo>
                      <a:pt x="47" y="1"/>
                      <a:pt x="1" y="47"/>
                      <a:pt x="1" y="93"/>
                    </a:cubicBezTo>
                    <a:cubicBezTo>
                      <a:pt x="1" y="140"/>
                      <a:pt x="24" y="186"/>
                      <a:pt x="93" y="209"/>
                    </a:cubicBezTo>
                    <a:lnTo>
                      <a:pt x="1479" y="324"/>
                    </a:lnTo>
                    <a:lnTo>
                      <a:pt x="1502" y="324"/>
                    </a:lnTo>
                    <a:cubicBezTo>
                      <a:pt x="1549" y="324"/>
                      <a:pt x="1572" y="301"/>
                      <a:pt x="1595" y="255"/>
                    </a:cubicBezTo>
                    <a:cubicBezTo>
                      <a:pt x="1595" y="186"/>
                      <a:pt x="1549" y="140"/>
                      <a:pt x="1502" y="140"/>
                    </a:cubicBez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41"/>
              <p:cNvSpPr/>
              <p:nvPr/>
            </p:nvSpPr>
            <p:spPr>
              <a:xfrm>
                <a:off x="245089" y="3320677"/>
                <a:ext cx="171277" cy="92610"/>
              </a:xfrm>
              <a:custGeom>
                <a:rect b="b" l="l" r="r" t="t"/>
                <a:pathLst>
                  <a:path extrusionOk="0" h="750" w="1387">
                    <a:moveTo>
                      <a:pt x="112" y="1"/>
                    </a:moveTo>
                    <a:cubicBezTo>
                      <a:pt x="82" y="1"/>
                      <a:pt x="40" y="22"/>
                      <a:pt x="23" y="56"/>
                    </a:cubicBezTo>
                    <a:cubicBezTo>
                      <a:pt x="0" y="102"/>
                      <a:pt x="23" y="149"/>
                      <a:pt x="69" y="172"/>
                    </a:cubicBezTo>
                    <a:lnTo>
                      <a:pt x="1225" y="749"/>
                    </a:lnTo>
                    <a:lnTo>
                      <a:pt x="1271" y="749"/>
                    </a:lnTo>
                    <a:cubicBezTo>
                      <a:pt x="1294" y="749"/>
                      <a:pt x="1340" y="749"/>
                      <a:pt x="1363" y="703"/>
                    </a:cubicBezTo>
                    <a:cubicBezTo>
                      <a:pt x="1386" y="657"/>
                      <a:pt x="1363" y="611"/>
                      <a:pt x="1317" y="588"/>
                    </a:cubicBezTo>
                    <a:lnTo>
                      <a:pt x="139" y="10"/>
                    </a:lnTo>
                    <a:cubicBezTo>
                      <a:pt x="133" y="4"/>
                      <a:pt x="123" y="1"/>
                      <a:pt x="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41"/>
              <p:cNvSpPr/>
              <p:nvPr/>
            </p:nvSpPr>
            <p:spPr>
              <a:xfrm>
                <a:off x="199399" y="3629995"/>
                <a:ext cx="142752" cy="25807"/>
              </a:xfrm>
              <a:custGeom>
                <a:rect b="b" l="l" r="r" t="t"/>
                <a:pathLst>
                  <a:path extrusionOk="0" h="209" w="1156">
                    <a:moveTo>
                      <a:pt x="93" y="0"/>
                    </a:moveTo>
                    <a:cubicBezTo>
                      <a:pt x="47" y="0"/>
                      <a:pt x="1" y="46"/>
                      <a:pt x="1" y="116"/>
                    </a:cubicBezTo>
                    <a:cubicBezTo>
                      <a:pt x="1" y="162"/>
                      <a:pt x="47" y="208"/>
                      <a:pt x="93" y="208"/>
                    </a:cubicBezTo>
                    <a:lnTo>
                      <a:pt x="1040" y="208"/>
                    </a:lnTo>
                    <a:cubicBezTo>
                      <a:pt x="1109" y="208"/>
                      <a:pt x="1156" y="162"/>
                      <a:pt x="1156" y="116"/>
                    </a:cubicBezTo>
                    <a:cubicBezTo>
                      <a:pt x="1156" y="46"/>
                      <a:pt x="1109" y="0"/>
                      <a:pt x="10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41"/>
              <p:cNvSpPr/>
              <p:nvPr/>
            </p:nvSpPr>
            <p:spPr>
              <a:xfrm>
                <a:off x="225084" y="3891280"/>
                <a:ext cx="165597" cy="98290"/>
              </a:xfrm>
              <a:custGeom>
                <a:rect b="b" l="l" r="r" t="t"/>
                <a:pathLst>
                  <a:path extrusionOk="0" h="796" w="1341">
                    <a:moveTo>
                      <a:pt x="1239" y="1"/>
                    </a:moveTo>
                    <a:cubicBezTo>
                      <a:pt x="1227" y="1"/>
                      <a:pt x="1214" y="4"/>
                      <a:pt x="1202" y="10"/>
                    </a:cubicBezTo>
                    <a:lnTo>
                      <a:pt x="70" y="610"/>
                    </a:lnTo>
                    <a:cubicBezTo>
                      <a:pt x="24" y="633"/>
                      <a:pt x="0" y="703"/>
                      <a:pt x="24" y="749"/>
                    </a:cubicBezTo>
                    <a:cubicBezTo>
                      <a:pt x="47" y="772"/>
                      <a:pt x="70" y="795"/>
                      <a:pt x="116" y="795"/>
                    </a:cubicBezTo>
                    <a:cubicBezTo>
                      <a:pt x="116" y="795"/>
                      <a:pt x="162" y="772"/>
                      <a:pt x="162" y="772"/>
                    </a:cubicBezTo>
                    <a:lnTo>
                      <a:pt x="1294" y="171"/>
                    </a:lnTo>
                    <a:cubicBezTo>
                      <a:pt x="1340" y="148"/>
                      <a:pt x="1340" y="102"/>
                      <a:pt x="1317" y="56"/>
                    </a:cubicBezTo>
                    <a:cubicBezTo>
                      <a:pt x="1300" y="22"/>
                      <a:pt x="1271" y="1"/>
                      <a:pt x="12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6" name="Google Shape;476;p41"/>
            <p:cNvGrpSpPr/>
            <p:nvPr/>
          </p:nvGrpSpPr>
          <p:grpSpPr>
            <a:xfrm>
              <a:off x="3434269" y="3346971"/>
              <a:ext cx="106251" cy="1021461"/>
              <a:chOff x="7636355" y="303784"/>
              <a:chExt cx="409603" cy="3937782"/>
            </a:xfrm>
          </p:grpSpPr>
          <p:sp>
            <p:nvSpPr>
              <p:cNvPr id="477" name="Google Shape;477;p41"/>
              <p:cNvSpPr/>
              <p:nvPr/>
            </p:nvSpPr>
            <p:spPr>
              <a:xfrm>
                <a:off x="7636458" y="631071"/>
                <a:ext cx="409500" cy="3264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41"/>
              <p:cNvSpPr/>
              <p:nvPr/>
            </p:nvSpPr>
            <p:spPr>
              <a:xfrm>
                <a:off x="7636458" y="519414"/>
                <a:ext cx="409500" cy="111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41"/>
              <p:cNvSpPr/>
              <p:nvPr/>
            </p:nvSpPr>
            <p:spPr>
              <a:xfrm>
                <a:off x="7636458" y="303784"/>
                <a:ext cx="409500" cy="21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41"/>
              <p:cNvSpPr/>
              <p:nvPr/>
            </p:nvSpPr>
            <p:spPr>
              <a:xfrm rot="10800000">
                <a:off x="7636355" y="3887267"/>
                <a:ext cx="409500" cy="3543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41"/>
              <p:cNvSpPr/>
              <p:nvPr/>
            </p:nvSpPr>
            <p:spPr>
              <a:xfrm>
                <a:off x="7693633" y="631071"/>
                <a:ext cx="58200" cy="3255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41"/>
              <p:cNvSpPr/>
              <p:nvPr/>
            </p:nvSpPr>
            <p:spPr>
              <a:xfrm>
                <a:off x="7814996" y="631071"/>
                <a:ext cx="58200" cy="3255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41"/>
              <p:cNvSpPr/>
              <p:nvPr/>
            </p:nvSpPr>
            <p:spPr>
              <a:xfrm>
                <a:off x="7936358" y="631071"/>
                <a:ext cx="58200" cy="3255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4700275" y="1474138"/>
            <a:ext cx="3730500" cy="18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u="sng"/>
              <a:t>Next Steps</a:t>
            </a:r>
            <a:r>
              <a:rPr lang="en" sz="5300"/>
              <a:t> </a:t>
            </a:r>
            <a:r>
              <a:rPr i="1" lang="en" sz="4000"/>
              <a:t>Using Chat GPT</a:t>
            </a:r>
            <a:r>
              <a:rPr lang="en" sz="5300"/>
              <a:t> </a:t>
            </a:r>
            <a:endParaRPr sz="5300"/>
          </a:p>
        </p:txBody>
      </p:sp>
      <p:grpSp>
        <p:nvGrpSpPr>
          <p:cNvPr id="489" name="Google Shape;489;p42"/>
          <p:cNvGrpSpPr/>
          <p:nvPr/>
        </p:nvGrpSpPr>
        <p:grpSpPr>
          <a:xfrm>
            <a:off x="713217" y="1058360"/>
            <a:ext cx="3254921" cy="3335280"/>
            <a:chOff x="884067" y="791575"/>
            <a:chExt cx="3254921" cy="3335280"/>
          </a:xfrm>
        </p:grpSpPr>
        <p:sp>
          <p:nvSpPr>
            <p:cNvPr id="490" name="Google Shape;490;p42"/>
            <p:cNvSpPr/>
            <p:nvPr/>
          </p:nvSpPr>
          <p:spPr>
            <a:xfrm>
              <a:off x="1584796" y="2783959"/>
              <a:ext cx="210600" cy="210600"/>
            </a:xfrm>
            <a:prstGeom prst="star4">
              <a:avLst>
                <a:gd fmla="val 125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1129529" y="791575"/>
              <a:ext cx="74400" cy="7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 rot="10800000">
              <a:off x="884067" y="1387175"/>
              <a:ext cx="210600" cy="210600"/>
            </a:xfrm>
            <a:prstGeom prst="star4">
              <a:avLst>
                <a:gd fmla="val 125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 rot="10800000">
              <a:off x="1420340" y="1706483"/>
              <a:ext cx="74400" cy="7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 rot="10800000">
              <a:off x="2313700" y="1108115"/>
              <a:ext cx="74400" cy="7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 rot="10800000">
              <a:off x="965742" y="2329616"/>
              <a:ext cx="210600" cy="210600"/>
            </a:xfrm>
            <a:prstGeom prst="star4">
              <a:avLst>
                <a:gd fmla="val 125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 rot="10800000">
              <a:off x="1737653" y="865966"/>
              <a:ext cx="210600" cy="210600"/>
            </a:xfrm>
            <a:prstGeom prst="star4">
              <a:avLst>
                <a:gd fmla="val 125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7" name="Google Shape;497;p42"/>
            <p:cNvGrpSpPr/>
            <p:nvPr/>
          </p:nvGrpSpPr>
          <p:grpSpPr>
            <a:xfrm>
              <a:off x="1737646" y="1529683"/>
              <a:ext cx="2401341" cy="2597171"/>
              <a:chOff x="713225" y="2290375"/>
              <a:chExt cx="1383500" cy="1496325"/>
            </a:xfrm>
          </p:grpSpPr>
          <p:sp>
            <p:nvSpPr>
              <p:cNvPr id="498" name="Google Shape;498;p42"/>
              <p:cNvSpPr/>
              <p:nvPr/>
            </p:nvSpPr>
            <p:spPr>
              <a:xfrm>
                <a:off x="749900" y="2482425"/>
                <a:ext cx="65925" cy="165125"/>
              </a:xfrm>
              <a:custGeom>
                <a:rect b="b" l="l" r="r" t="t"/>
                <a:pathLst>
                  <a:path extrusionOk="0" fill="none" h="6605" w="2637">
                    <a:moveTo>
                      <a:pt x="134" y="6605"/>
                    </a:moveTo>
                    <a:cubicBezTo>
                      <a:pt x="1869" y="5471"/>
                      <a:pt x="2636" y="3202"/>
                      <a:pt x="2369" y="1301"/>
                    </a:cubicBezTo>
                    <a:cubicBezTo>
                      <a:pt x="2303" y="801"/>
                      <a:pt x="2069" y="267"/>
                      <a:pt x="1569" y="100"/>
                    </a:cubicBezTo>
                    <a:cubicBezTo>
                      <a:pt x="1168" y="0"/>
                      <a:pt x="735" y="134"/>
                      <a:pt x="468" y="400"/>
                    </a:cubicBezTo>
                    <a:cubicBezTo>
                      <a:pt x="201" y="667"/>
                      <a:pt x="68" y="1001"/>
                      <a:pt x="34" y="1368"/>
                    </a:cubicBezTo>
                    <a:cubicBezTo>
                      <a:pt x="1" y="1635"/>
                      <a:pt x="1" y="1902"/>
                      <a:pt x="134" y="2168"/>
                    </a:cubicBezTo>
                    <a:cubicBezTo>
                      <a:pt x="301" y="2402"/>
                      <a:pt x="601" y="2602"/>
                      <a:pt x="902" y="2535"/>
                    </a:cubicBezTo>
                    <a:lnTo>
                      <a:pt x="2369" y="2268"/>
                    </a:lnTo>
                  </a:path>
                </a:pathLst>
              </a:custGeom>
              <a:noFill/>
              <a:ln cap="rnd" cmpd="sng" w="75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42"/>
              <p:cNvSpPr/>
              <p:nvPr/>
            </p:nvSpPr>
            <p:spPr>
              <a:xfrm>
                <a:off x="713225" y="2290375"/>
                <a:ext cx="1383500" cy="1496325"/>
              </a:xfrm>
              <a:custGeom>
                <a:rect b="b" l="l" r="r" t="t"/>
                <a:pathLst>
                  <a:path extrusionOk="0" h="59853" w="55340">
                    <a:moveTo>
                      <a:pt x="26778" y="0"/>
                    </a:moveTo>
                    <a:cubicBezTo>
                      <a:pt x="22900" y="0"/>
                      <a:pt x="19014" y="372"/>
                      <a:pt x="15545" y="844"/>
                    </a:cubicBezTo>
                    <a:cubicBezTo>
                      <a:pt x="15545" y="877"/>
                      <a:pt x="16045" y="3913"/>
                      <a:pt x="15545" y="5681"/>
                    </a:cubicBezTo>
                    <a:cubicBezTo>
                      <a:pt x="15545" y="5681"/>
                      <a:pt x="13843" y="1611"/>
                      <a:pt x="13443" y="1178"/>
                    </a:cubicBezTo>
                    <a:cubicBezTo>
                      <a:pt x="7672" y="2112"/>
                      <a:pt x="3536" y="3246"/>
                      <a:pt x="3536" y="3246"/>
                    </a:cubicBezTo>
                    <a:cubicBezTo>
                      <a:pt x="3536" y="3246"/>
                      <a:pt x="0" y="4246"/>
                      <a:pt x="0" y="9550"/>
                    </a:cubicBezTo>
                    <a:cubicBezTo>
                      <a:pt x="0" y="13086"/>
                      <a:pt x="1268" y="14454"/>
                      <a:pt x="1268" y="14454"/>
                    </a:cubicBezTo>
                    <a:cubicBezTo>
                      <a:pt x="1778" y="14484"/>
                      <a:pt x="2292" y="14499"/>
                      <a:pt x="2806" y="14499"/>
                    </a:cubicBezTo>
                    <a:cubicBezTo>
                      <a:pt x="4007" y="14499"/>
                      <a:pt x="5214" y="14417"/>
                      <a:pt x="6405" y="14254"/>
                    </a:cubicBezTo>
                    <a:lnTo>
                      <a:pt x="6405" y="14254"/>
                    </a:lnTo>
                    <a:cubicBezTo>
                      <a:pt x="6371" y="15721"/>
                      <a:pt x="6405" y="17122"/>
                      <a:pt x="6405" y="18457"/>
                    </a:cubicBezTo>
                    <a:cubicBezTo>
                      <a:pt x="7339" y="18657"/>
                      <a:pt x="8740" y="18990"/>
                      <a:pt x="10408" y="19491"/>
                    </a:cubicBezTo>
                    <a:lnTo>
                      <a:pt x="7406" y="20024"/>
                    </a:lnTo>
                    <a:lnTo>
                      <a:pt x="9307" y="20825"/>
                    </a:lnTo>
                    <a:lnTo>
                      <a:pt x="6505" y="21125"/>
                    </a:lnTo>
                    <a:cubicBezTo>
                      <a:pt x="6872" y="28197"/>
                      <a:pt x="8039" y="33567"/>
                      <a:pt x="9474" y="37604"/>
                    </a:cubicBezTo>
                    <a:cubicBezTo>
                      <a:pt x="12342" y="37704"/>
                      <a:pt x="13843" y="38404"/>
                      <a:pt x="13843" y="38404"/>
                    </a:cubicBezTo>
                    <a:cubicBezTo>
                      <a:pt x="12442" y="38638"/>
                      <a:pt x="11142" y="39238"/>
                      <a:pt x="10308" y="39705"/>
                    </a:cubicBezTo>
                    <a:cubicBezTo>
                      <a:pt x="10341" y="39805"/>
                      <a:pt x="10374" y="39905"/>
                      <a:pt x="10408" y="39972"/>
                    </a:cubicBezTo>
                    <a:cubicBezTo>
                      <a:pt x="10441" y="40039"/>
                      <a:pt x="10441" y="40072"/>
                      <a:pt x="10474" y="40139"/>
                    </a:cubicBezTo>
                    <a:cubicBezTo>
                      <a:pt x="10541" y="40306"/>
                      <a:pt x="10641" y="40472"/>
                      <a:pt x="10708" y="40639"/>
                    </a:cubicBezTo>
                    <a:cubicBezTo>
                      <a:pt x="10741" y="40739"/>
                      <a:pt x="10808" y="40839"/>
                      <a:pt x="10841" y="40939"/>
                    </a:cubicBezTo>
                    <a:cubicBezTo>
                      <a:pt x="10875" y="41006"/>
                      <a:pt x="10908" y="41073"/>
                      <a:pt x="10941" y="41139"/>
                    </a:cubicBezTo>
                    <a:cubicBezTo>
                      <a:pt x="14611" y="48778"/>
                      <a:pt x="18814" y="51213"/>
                      <a:pt x="22850" y="54216"/>
                    </a:cubicBezTo>
                    <a:lnTo>
                      <a:pt x="19781" y="55850"/>
                    </a:lnTo>
                    <a:cubicBezTo>
                      <a:pt x="21449" y="59853"/>
                      <a:pt x="25452" y="59853"/>
                      <a:pt x="25452" y="59853"/>
                    </a:cubicBezTo>
                    <a:cubicBezTo>
                      <a:pt x="25452" y="59853"/>
                      <a:pt x="28120" y="58652"/>
                      <a:pt x="31823" y="56917"/>
                    </a:cubicBezTo>
                    <a:lnTo>
                      <a:pt x="30856" y="52948"/>
                    </a:lnTo>
                    <a:lnTo>
                      <a:pt x="30856" y="52948"/>
                    </a:lnTo>
                    <a:lnTo>
                      <a:pt x="33891" y="55950"/>
                    </a:lnTo>
                    <a:cubicBezTo>
                      <a:pt x="37894" y="54049"/>
                      <a:pt x="42664" y="51680"/>
                      <a:pt x="46567" y="49445"/>
                    </a:cubicBezTo>
                    <a:lnTo>
                      <a:pt x="45866" y="48178"/>
                    </a:lnTo>
                    <a:lnTo>
                      <a:pt x="46734" y="48411"/>
                    </a:lnTo>
                    <a:lnTo>
                      <a:pt x="46333" y="47277"/>
                    </a:lnTo>
                    <a:lnTo>
                      <a:pt x="47901" y="48678"/>
                    </a:lnTo>
                    <a:cubicBezTo>
                      <a:pt x="51203" y="46743"/>
                      <a:pt x="53605" y="44976"/>
                      <a:pt x="53972" y="43875"/>
                    </a:cubicBezTo>
                    <a:cubicBezTo>
                      <a:pt x="55340" y="39872"/>
                      <a:pt x="46233" y="33067"/>
                      <a:pt x="41964" y="26095"/>
                    </a:cubicBezTo>
                    <a:cubicBezTo>
                      <a:pt x="37660" y="19124"/>
                      <a:pt x="38261" y="1411"/>
                      <a:pt x="38261" y="1411"/>
                    </a:cubicBezTo>
                    <a:cubicBezTo>
                      <a:pt x="36693" y="944"/>
                      <a:pt x="35025" y="610"/>
                      <a:pt x="33291" y="377"/>
                    </a:cubicBezTo>
                    <a:cubicBezTo>
                      <a:pt x="33291" y="444"/>
                      <a:pt x="33057" y="2679"/>
                      <a:pt x="32523" y="3679"/>
                    </a:cubicBezTo>
                    <a:cubicBezTo>
                      <a:pt x="32523" y="3679"/>
                      <a:pt x="32190" y="1478"/>
                      <a:pt x="31556" y="210"/>
                    </a:cubicBezTo>
                    <a:cubicBezTo>
                      <a:pt x="29985" y="64"/>
                      <a:pt x="28382" y="0"/>
                      <a:pt x="26778" y="0"/>
                    </a:cubicBezTo>
                    <a:close/>
                  </a:path>
                </a:pathLst>
              </a:custGeom>
              <a:solidFill>
                <a:srgbClr val="DBA7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2"/>
              <p:cNvSpPr/>
              <p:nvPr/>
            </p:nvSpPr>
            <p:spPr>
              <a:xfrm>
                <a:off x="713225" y="2290375"/>
                <a:ext cx="1383500" cy="1496325"/>
              </a:xfrm>
              <a:custGeom>
                <a:rect b="b" l="l" r="r" t="t"/>
                <a:pathLst>
                  <a:path extrusionOk="0" h="59853" w="55340">
                    <a:moveTo>
                      <a:pt x="26778" y="0"/>
                    </a:moveTo>
                    <a:cubicBezTo>
                      <a:pt x="22900" y="0"/>
                      <a:pt x="19014" y="372"/>
                      <a:pt x="15545" y="844"/>
                    </a:cubicBezTo>
                    <a:cubicBezTo>
                      <a:pt x="15545" y="877"/>
                      <a:pt x="16045" y="3913"/>
                      <a:pt x="15545" y="5681"/>
                    </a:cubicBezTo>
                    <a:cubicBezTo>
                      <a:pt x="15545" y="5681"/>
                      <a:pt x="13843" y="1611"/>
                      <a:pt x="13443" y="1178"/>
                    </a:cubicBezTo>
                    <a:cubicBezTo>
                      <a:pt x="7672" y="2112"/>
                      <a:pt x="3536" y="3246"/>
                      <a:pt x="3536" y="3246"/>
                    </a:cubicBezTo>
                    <a:cubicBezTo>
                      <a:pt x="3536" y="3246"/>
                      <a:pt x="0" y="4246"/>
                      <a:pt x="0" y="9550"/>
                    </a:cubicBezTo>
                    <a:cubicBezTo>
                      <a:pt x="0" y="13086"/>
                      <a:pt x="1268" y="14454"/>
                      <a:pt x="1268" y="14454"/>
                    </a:cubicBezTo>
                    <a:cubicBezTo>
                      <a:pt x="1778" y="14484"/>
                      <a:pt x="2292" y="14499"/>
                      <a:pt x="2806" y="14499"/>
                    </a:cubicBezTo>
                    <a:cubicBezTo>
                      <a:pt x="4007" y="14499"/>
                      <a:pt x="5214" y="14417"/>
                      <a:pt x="6405" y="14254"/>
                    </a:cubicBezTo>
                    <a:lnTo>
                      <a:pt x="6405" y="14254"/>
                    </a:lnTo>
                    <a:cubicBezTo>
                      <a:pt x="6371" y="15721"/>
                      <a:pt x="6405" y="17122"/>
                      <a:pt x="6405" y="18457"/>
                    </a:cubicBezTo>
                    <a:cubicBezTo>
                      <a:pt x="7339" y="18657"/>
                      <a:pt x="8740" y="18990"/>
                      <a:pt x="10408" y="19491"/>
                    </a:cubicBezTo>
                    <a:lnTo>
                      <a:pt x="7406" y="20024"/>
                    </a:lnTo>
                    <a:lnTo>
                      <a:pt x="9307" y="20825"/>
                    </a:lnTo>
                    <a:lnTo>
                      <a:pt x="6505" y="21125"/>
                    </a:lnTo>
                    <a:cubicBezTo>
                      <a:pt x="6872" y="28197"/>
                      <a:pt x="8039" y="33567"/>
                      <a:pt x="9474" y="37604"/>
                    </a:cubicBezTo>
                    <a:cubicBezTo>
                      <a:pt x="12342" y="37704"/>
                      <a:pt x="13843" y="38404"/>
                      <a:pt x="13843" y="38404"/>
                    </a:cubicBezTo>
                    <a:cubicBezTo>
                      <a:pt x="12442" y="38638"/>
                      <a:pt x="11142" y="39238"/>
                      <a:pt x="10308" y="39705"/>
                    </a:cubicBezTo>
                    <a:cubicBezTo>
                      <a:pt x="10341" y="39805"/>
                      <a:pt x="10374" y="39905"/>
                      <a:pt x="10408" y="39972"/>
                    </a:cubicBezTo>
                    <a:cubicBezTo>
                      <a:pt x="10441" y="40039"/>
                      <a:pt x="10441" y="40072"/>
                      <a:pt x="10474" y="40139"/>
                    </a:cubicBezTo>
                    <a:cubicBezTo>
                      <a:pt x="10541" y="40306"/>
                      <a:pt x="10641" y="40472"/>
                      <a:pt x="10708" y="40639"/>
                    </a:cubicBezTo>
                    <a:cubicBezTo>
                      <a:pt x="10741" y="40739"/>
                      <a:pt x="10808" y="40839"/>
                      <a:pt x="10841" y="40939"/>
                    </a:cubicBezTo>
                    <a:cubicBezTo>
                      <a:pt x="10875" y="41006"/>
                      <a:pt x="10908" y="41073"/>
                      <a:pt x="10941" y="41139"/>
                    </a:cubicBezTo>
                    <a:cubicBezTo>
                      <a:pt x="14611" y="48778"/>
                      <a:pt x="18814" y="51213"/>
                      <a:pt x="22850" y="54216"/>
                    </a:cubicBezTo>
                    <a:lnTo>
                      <a:pt x="19781" y="55850"/>
                    </a:lnTo>
                    <a:cubicBezTo>
                      <a:pt x="21449" y="59853"/>
                      <a:pt x="25452" y="59853"/>
                      <a:pt x="25452" y="59853"/>
                    </a:cubicBezTo>
                    <a:cubicBezTo>
                      <a:pt x="25452" y="59853"/>
                      <a:pt x="28120" y="58652"/>
                      <a:pt x="31823" y="56917"/>
                    </a:cubicBezTo>
                    <a:lnTo>
                      <a:pt x="30856" y="52948"/>
                    </a:lnTo>
                    <a:lnTo>
                      <a:pt x="30856" y="52948"/>
                    </a:lnTo>
                    <a:lnTo>
                      <a:pt x="33891" y="55950"/>
                    </a:lnTo>
                    <a:cubicBezTo>
                      <a:pt x="37894" y="54049"/>
                      <a:pt x="42664" y="51680"/>
                      <a:pt x="46567" y="49445"/>
                    </a:cubicBezTo>
                    <a:lnTo>
                      <a:pt x="45866" y="48178"/>
                    </a:lnTo>
                    <a:lnTo>
                      <a:pt x="46734" y="48411"/>
                    </a:lnTo>
                    <a:lnTo>
                      <a:pt x="46333" y="47277"/>
                    </a:lnTo>
                    <a:lnTo>
                      <a:pt x="47901" y="48678"/>
                    </a:lnTo>
                    <a:cubicBezTo>
                      <a:pt x="51203" y="46743"/>
                      <a:pt x="53605" y="44976"/>
                      <a:pt x="53972" y="43875"/>
                    </a:cubicBezTo>
                    <a:cubicBezTo>
                      <a:pt x="55340" y="39872"/>
                      <a:pt x="46233" y="33067"/>
                      <a:pt x="41964" y="26095"/>
                    </a:cubicBezTo>
                    <a:cubicBezTo>
                      <a:pt x="37660" y="19124"/>
                      <a:pt x="38261" y="1411"/>
                      <a:pt x="38261" y="1411"/>
                    </a:cubicBezTo>
                    <a:cubicBezTo>
                      <a:pt x="36693" y="944"/>
                      <a:pt x="35025" y="610"/>
                      <a:pt x="33291" y="377"/>
                    </a:cubicBezTo>
                    <a:cubicBezTo>
                      <a:pt x="33291" y="444"/>
                      <a:pt x="33057" y="2679"/>
                      <a:pt x="32523" y="3679"/>
                    </a:cubicBezTo>
                    <a:cubicBezTo>
                      <a:pt x="32523" y="3679"/>
                      <a:pt x="32190" y="1478"/>
                      <a:pt x="31556" y="210"/>
                    </a:cubicBezTo>
                    <a:cubicBezTo>
                      <a:pt x="29985" y="64"/>
                      <a:pt x="28382" y="0"/>
                      <a:pt x="267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42"/>
              <p:cNvSpPr/>
              <p:nvPr/>
            </p:nvSpPr>
            <p:spPr>
              <a:xfrm>
                <a:off x="802450" y="2371500"/>
                <a:ext cx="71750" cy="277725"/>
              </a:xfrm>
              <a:custGeom>
                <a:rect b="b" l="l" r="r" t="t"/>
                <a:pathLst>
                  <a:path extrusionOk="0" fill="none" h="11109" w="2870">
                    <a:moveTo>
                      <a:pt x="2836" y="11109"/>
                    </a:moveTo>
                    <a:cubicBezTo>
                      <a:pt x="2836" y="11042"/>
                      <a:pt x="2836" y="10975"/>
                      <a:pt x="2869" y="10909"/>
                    </a:cubicBezTo>
                    <a:cubicBezTo>
                      <a:pt x="2836" y="4904"/>
                      <a:pt x="2202" y="534"/>
                      <a:pt x="0" y="1"/>
                    </a:cubicBezTo>
                  </a:path>
                </a:pathLst>
              </a:custGeom>
              <a:noFill/>
              <a:ln cap="rnd" cmpd="sng" w="75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42"/>
              <p:cNvSpPr/>
              <p:nvPr/>
            </p:nvSpPr>
            <p:spPr>
              <a:xfrm>
                <a:off x="780775" y="2484075"/>
                <a:ext cx="82575" cy="25"/>
              </a:xfrm>
              <a:custGeom>
                <a:rect b="b" l="l" r="r" t="t"/>
                <a:pathLst>
                  <a:path extrusionOk="0" fill="none" h="1" w="3303">
                    <a:moveTo>
                      <a:pt x="0" y="1"/>
                    </a:moveTo>
                    <a:lnTo>
                      <a:pt x="3303" y="1"/>
                    </a:lnTo>
                  </a:path>
                </a:pathLst>
              </a:custGeom>
              <a:noFill/>
              <a:ln cap="rnd" cmpd="sng" w="75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42"/>
              <p:cNvSpPr/>
              <p:nvPr/>
            </p:nvSpPr>
            <p:spPr>
              <a:xfrm>
                <a:off x="956725" y="2498250"/>
                <a:ext cx="687175" cy="57575"/>
              </a:xfrm>
              <a:custGeom>
                <a:rect b="b" l="l" r="r" t="t"/>
                <a:pathLst>
                  <a:path extrusionOk="0" fill="none" h="2303" w="27487">
                    <a:moveTo>
                      <a:pt x="27487" y="1135"/>
                    </a:moveTo>
                    <a:cubicBezTo>
                      <a:pt x="26820" y="1235"/>
                      <a:pt x="26419" y="335"/>
                      <a:pt x="25752" y="335"/>
                    </a:cubicBezTo>
                    <a:cubicBezTo>
                      <a:pt x="25385" y="368"/>
                      <a:pt x="25118" y="668"/>
                      <a:pt x="24752" y="802"/>
                    </a:cubicBezTo>
                    <a:cubicBezTo>
                      <a:pt x="23918" y="1135"/>
                      <a:pt x="22917" y="401"/>
                      <a:pt x="22116" y="835"/>
                    </a:cubicBezTo>
                    <a:cubicBezTo>
                      <a:pt x="21883" y="968"/>
                      <a:pt x="21716" y="1202"/>
                      <a:pt x="21483" y="1335"/>
                    </a:cubicBezTo>
                    <a:cubicBezTo>
                      <a:pt x="20215" y="2136"/>
                      <a:pt x="18614" y="1"/>
                      <a:pt x="17280" y="668"/>
                    </a:cubicBezTo>
                    <a:cubicBezTo>
                      <a:pt x="16913" y="868"/>
                      <a:pt x="16646" y="1269"/>
                      <a:pt x="16245" y="1335"/>
                    </a:cubicBezTo>
                    <a:cubicBezTo>
                      <a:pt x="15678" y="1402"/>
                      <a:pt x="15145" y="802"/>
                      <a:pt x="14611" y="968"/>
                    </a:cubicBezTo>
                    <a:cubicBezTo>
                      <a:pt x="14377" y="1035"/>
                      <a:pt x="14211" y="1202"/>
                      <a:pt x="14011" y="1269"/>
                    </a:cubicBezTo>
                    <a:cubicBezTo>
                      <a:pt x="13010" y="1736"/>
                      <a:pt x="11809" y="168"/>
                      <a:pt x="10875" y="768"/>
                    </a:cubicBezTo>
                    <a:cubicBezTo>
                      <a:pt x="10575" y="935"/>
                      <a:pt x="10441" y="1235"/>
                      <a:pt x="10174" y="1435"/>
                    </a:cubicBezTo>
                    <a:cubicBezTo>
                      <a:pt x="9774" y="1802"/>
                      <a:pt x="9140" y="1836"/>
                      <a:pt x="8573" y="1836"/>
                    </a:cubicBezTo>
                    <a:lnTo>
                      <a:pt x="2936" y="1936"/>
                    </a:lnTo>
                    <a:cubicBezTo>
                      <a:pt x="1969" y="1969"/>
                      <a:pt x="968" y="2002"/>
                      <a:pt x="1" y="2303"/>
                    </a:cubicBezTo>
                  </a:path>
                </a:pathLst>
              </a:custGeom>
              <a:noFill/>
              <a:ln cap="rnd" cmpd="sng" w="50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42"/>
              <p:cNvSpPr/>
              <p:nvPr/>
            </p:nvSpPr>
            <p:spPr>
              <a:xfrm>
                <a:off x="967575" y="2630850"/>
                <a:ext cx="666325" cy="81750"/>
              </a:xfrm>
              <a:custGeom>
                <a:rect b="b" l="l" r="r" t="t"/>
                <a:pathLst>
                  <a:path extrusionOk="0" fill="none" h="3270" w="26653">
                    <a:moveTo>
                      <a:pt x="0" y="3170"/>
                    </a:moveTo>
                    <a:cubicBezTo>
                      <a:pt x="1334" y="3270"/>
                      <a:pt x="3036" y="3203"/>
                      <a:pt x="3536" y="1969"/>
                    </a:cubicBezTo>
                    <a:cubicBezTo>
                      <a:pt x="3603" y="1769"/>
                      <a:pt x="3636" y="1569"/>
                      <a:pt x="3770" y="1435"/>
                    </a:cubicBezTo>
                    <a:cubicBezTo>
                      <a:pt x="4103" y="1035"/>
                      <a:pt x="4770" y="1268"/>
                      <a:pt x="5137" y="1602"/>
                    </a:cubicBezTo>
                    <a:cubicBezTo>
                      <a:pt x="5537" y="1969"/>
                      <a:pt x="5838" y="2436"/>
                      <a:pt x="6338" y="2569"/>
                    </a:cubicBezTo>
                    <a:cubicBezTo>
                      <a:pt x="7372" y="2803"/>
                      <a:pt x="8339" y="1402"/>
                      <a:pt x="9273" y="1835"/>
                    </a:cubicBezTo>
                    <a:cubicBezTo>
                      <a:pt x="9574" y="1969"/>
                      <a:pt x="9807" y="2269"/>
                      <a:pt x="10107" y="2202"/>
                    </a:cubicBezTo>
                    <a:cubicBezTo>
                      <a:pt x="10608" y="2136"/>
                      <a:pt x="10641" y="1368"/>
                      <a:pt x="11075" y="1168"/>
                    </a:cubicBezTo>
                    <a:cubicBezTo>
                      <a:pt x="11608" y="935"/>
                      <a:pt x="12042" y="1669"/>
                      <a:pt x="12542" y="1936"/>
                    </a:cubicBezTo>
                    <a:cubicBezTo>
                      <a:pt x="12843" y="2102"/>
                      <a:pt x="13210" y="2102"/>
                      <a:pt x="13543" y="2069"/>
                    </a:cubicBezTo>
                    <a:cubicBezTo>
                      <a:pt x="14777" y="2002"/>
                      <a:pt x="16012" y="1769"/>
                      <a:pt x="17179" y="1402"/>
                    </a:cubicBezTo>
                    <a:cubicBezTo>
                      <a:pt x="17613" y="1235"/>
                      <a:pt x="18080" y="1102"/>
                      <a:pt x="18547" y="1002"/>
                    </a:cubicBezTo>
                    <a:cubicBezTo>
                      <a:pt x="19147" y="901"/>
                      <a:pt x="19748" y="935"/>
                      <a:pt x="20348" y="935"/>
                    </a:cubicBezTo>
                    <a:cubicBezTo>
                      <a:pt x="22483" y="968"/>
                      <a:pt x="24618" y="635"/>
                      <a:pt x="26653" y="1"/>
                    </a:cubicBezTo>
                  </a:path>
                </a:pathLst>
              </a:custGeom>
              <a:noFill/>
              <a:ln cap="rnd" cmpd="sng" w="50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42"/>
              <p:cNvSpPr/>
              <p:nvPr/>
            </p:nvSpPr>
            <p:spPr>
              <a:xfrm>
                <a:off x="990075" y="2767625"/>
                <a:ext cx="661350" cy="93425"/>
              </a:xfrm>
              <a:custGeom>
                <a:rect b="b" l="l" r="r" t="t"/>
                <a:pathLst>
                  <a:path extrusionOk="0" fill="none" h="3737" w="26454">
                    <a:moveTo>
                      <a:pt x="26453" y="0"/>
                    </a:moveTo>
                    <a:cubicBezTo>
                      <a:pt x="25319" y="301"/>
                      <a:pt x="24185" y="601"/>
                      <a:pt x="23017" y="934"/>
                    </a:cubicBezTo>
                    <a:cubicBezTo>
                      <a:pt x="22684" y="1034"/>
                      <a:pt x="22283" y="1101"/>
                      <a:pt x="21950" y="968"/>
                    </a:cubicBezTo>
                    <a:cubicBezTo>
                      <a:pt x="21750" y="901"/>
                      <a:pt x="21583" y="734"/>
                      <a:pt x="21383" y="668"/>
                    </a:cubicBezTo>
                    <a:cubicBezTo>
                      <a:pt x="20749" y="467"/>
                      <a:pt x="20282" y="1168"/>
                      <a:pt x="19682" y="1401"/>
                    </a:cubicBezTo>
                    <a:cubicBezTo>
                      <a:pt x="18881" y="1735"/>
                      <a:pt x="17914" y="1168"/>
                      <a:pt x="17113" y="1468"/>
                    </a:cubicBezTo>
                    <a:cubicBezTo>
                      <a:pt x="16813" y="1602"/>
                      <a:pt x="16613" y="1802"/>
                      <a:pt x="16346" y="1935"/>
                    </a:cubicBezTo>
                    <a:cubicBezTo>
                      <a:pt x="15812" y="2235"/>
                      <a:pt x="15178" y="2269"/>
                      <a:pt x="14545" y="2235"/>
                    </a:cubicBezTo>
                    <a:cubicBezTo>
                      <a:pt x="13244" y="2169"/>
                      <a:pt x="11943" y="1835"/>
                      <a:pt x="10642" y="2069"/>
                    </a:cubicBezTo>
                    <a:cubicBezTo>
                      <a:pt x="9808" y="2235"/>
                      <a:pt x="9074" y="2669"/>
                      <a:pt x="8240" y="2902"/>
                    </a:cubicBezTo>
                    <a:cubicBezTo>
                      <a:pt x="7506" y="3103"/>
                      <a:pt x="6739" y="3169"/>
                      <a:pt x="5938" y="3236"/>
                    </a:cubicBezTo>
                    <a:cubicBezTo>
                      <a:pt x="3970" y="3403"/>
                      <a:pt x="1969" y="3570"/>
                      <a:pt x="1" y="3736"/>
                    </a:cubicBezTo>
                  </a:path>
                </a:pathLst>
              </a:custGeom>
              <a:noFill/>
              <a:ln cap="rnd" cmpd="sng" w="50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42"/>
              <p:cNvSpPr/>
              <p:nvPr/>
            </p:nvSpPr>
            <p:spPr>
              <a:xfrm>
                <a:off x="1031775" y="2896050"/>
                <a:ext cx="612975" cy="141800"/>
              </a:xfrm>
              <a:custGeom>
                <a:rect b="b" l="l" r="r" t="t"/>
                <a:pathLst>
                  <a:path extrusionOk="0" fill="none" h="5672" w="24519">
                    <a:moveTo>
                      <a:pt x="101" y="5671"/>
                    </a:moveTo>
                    <a:cubicBezTo>
                      <a:pt x="1" y="4904"/>
                      <a:pt x="1001" y="4604"/>
                      <a:pt x="1769" y="4570"/>
                    </a:cubicBezTo>
                    <a:cubicBezTo>
                      <a:pt x="2803" y="4570"/>
                      <a:pt x="3837" y="4537"/>
                      <a:pt x="4871" y="4504"/>
                    </a:cubicBezTo>
                    <a:cubicBezTo>
                      <a:pt x="5438" y="4504"/>
                      <a:pt x="6005" y="4504"/>
                      <a:pt x="6539" y="4270"/>
                    </a:cubicBezTo>
                    <a:cubicBezTo>
                      <a:pt x="7573" y="3803"/>
                      <a:pt x="8273" y="2569"/>
                      <a:pt x="9407" y="2502"/>
                    </a:cubicBezTo>
                    <a:cubicBezTo>
                      <a:pt x="10508" y="2435"/>
                      <a:pt x="11542" y="3536"/>
                      <a:pt x="12576" y="3169"/>
                    </a:cubicBezTo>
                    <a:cubicBezTo>
                      <a:pt x="12943" y="3003"/>
                      <a:pt x="13243" y="2702"/>
                      <a:pt x="13577" y="2536"/>
                    </a:cubicBezTo>
                    <a:cubicBezTo>
                      <a:pt x="13911" y="2335"/>
                      <a:pt x="14278" y="2269"/>
                      <a:pt x="14644" y="2169"/>
                    </a:cubicBezTo>
                    <a:lnTo>
                      <a:pt x="18747" y="1268"/>
                    </a:lnTo>
                    <a:cubicBezTo>
                      <a:pt x="20682" y="868"/>
                      <a:pt x="22583" y="434"/>
                      <a:pt x="24518" y="0"/>
                    </a:cubicBezTo>
                  </a:path>
                </a:pathLst>
              </a:custGeom>
              <a:noFill/>
              <a:ln cap="rnd" cmpd="sng" w="50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42"/>
              <p:cNvSpPr/>
              <p:nvPr/>
            </p:nvSpPr>
            <p:spPr>
              <a:xfrm>
                <a:off x="1054300" y="3026975"/>
                <a:ext cx="626300" cy="176825"/>
              </a:xfrm>
              <a:custGeom>
                <a:rect b="b" l="l" r="r" t="t"/>
                <a:pathLst>
                  <a:path extrusionOk="0" fill="none" h="7073" w="25052">
                    <a:moveTo>
                      <a:pt x="0" y="6572"/>
                    </a:moveTo>
                    <a:cubicBezTo>
                      <a:pt x="167" y="7072"/>
                      <a:pt x="868" y="7072"/>
                      <a:pt x="1335" y="6839"/>
                    </a:cubicBezTo>
                    <a:cubicBezTo>
                      <a:pt x="1802" y="6605"/>
                      <a:pt x="2202" y="6205"/>
                      <a:pt x="2736" y="6172"/>
                    </a:cubicBezTo>
                    <a:cubicBezTo>
                      <a:pt x="3036" y="6172"/>
                      <a:pt x="3303" y="6272"/>
                      <a:pt x="3603" y="6205"/>
                    </a:cubicBezTo>
                    <a:cubicBezTo>
                      <a:pt x="4370" y="6105"/>
                      <a:pt x="4737" y="5071"/>
                      <a:pt x="5504" y="4904"/>
                    </a:cubicBezTo>
                    <a:cubicBezTo>
                      <a:pt x="6238" y="4771"/>
                      <a:pt x="7072" y="5471"/>
                      <a:pt x="7706" y="5071"/>
                    </a:cubicBezTo>
                    <a:cubicBezTo>
                      <a:pt x="8139" y="4771"/>
                      <a:pt x="8173" y="4137"/>
                      <a:pt x="8540" y="3770"/>
                    </a:cubicBezTo>
                    <a:cubicBezTo>
                      <a:pt x="8940" y="3336"/>
                      <a:pt x="9607" y="3370"/>
                      <a:pt x="10174" y="3570"/>
                    </a:cubicBezTo>
                    <a:cubicBezTo>
                      <a:pt x="10741" y="3770"/>
                      <a:pt x="11242" y="4070"/>
                      <a:pt x="11842" y="4103"/>
                    </a:cubicBezTo>
                    <a:cubicBezTo>
                      <a:pt x="13043" y="4137"/>
                      <a:pt x="13910" y="2936"/>
                      <a:pt x="15078" y="2669"/>
                    </a:cubicBezTo>
                    <a:cubicBezTo>
                      <a:pt x="15878" y="2502"/>
                      <a:pt x="16746" y="2769"/>
                      <a:pt x="17513" y="2536"/>
                    </a:cubicBezTo>
                    <a:cubicBezTo>
                      <a:pt x="17946" y="2369"/>
                      <a:pt x="18313" y="2069"/>
                      <a:pt x="18714" y="1835"/>
                    </a:cubicBezTo>
                    <a:cubicBezTo>
                      <a:pt x="19214" y="1535"/>
                      <a:pt x="19781" y="1401"/>
                      <a:pt x="20315" y="1268"/>
                    </a:cubicBezTo>
                    <a:cubicBezTo>
                      <a:pt x="21883" y="834"/>
                      <a:pt x="23484" y="434"/>
                      <a:pt x="25052" y="0"/>
                    </a:cubicBezTo>
                  </a:path>
                </a:pathLst>
              </a:custGeom>
              <a:noFill/>
              <a:ln cap="rnd" cmpd="sng" w="50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42"/>
              <p:cNvSpPr/>
              <p:nvPr/>
            </p:nvSpPr>
            <p:spPr>
              <a:xfrm>
                <a:off x="1158525" y="3137050"/>
                <a:ext cx="662175" cy="246875"/>
              </a:xfrm>
              <a:custGeom>
                <a:rect b="b" l="l" r="r" t="t"/>
                <a:pathLst>
                  <a:path extrusionOk="0" fill="none" h="9875" w="26487">
                    <a:moveTo>
                      <a:pt x="34" y="9874"/>
                    </a:moveTo>
                    <a:cubicBezTo>
                      <a:pt x="1" y="9040"/>
                      <a:pt x="1002" y="8573"/>
                      <a:pt x="1802" y="8540"/>
                    </a:cubicBezTo>
                    <a:cubicBezTo>
                      <a:pt x="2636" y="8473"/>
                      <a:pt x="3570" y="8607"/>
                      <a:pt x="4204" y="8106"/>
                    </a:cubicBezTo>
                    <a:cubicBezTo>
                      <a:pt x="4538" y="7873"/>
                      <a:pt x="4738" y="7539"/>
                      <a:pt x="5105" y="7339"/>
                    </a:cubicBezTo>
                    <a:cubicBezTo>
                      <a:pt x="5505" y="7139"/>
                      <a:pt x="6005" y="7206"/>
                      <a:pt x="6472" y="7272"/>
                    </a:cubicBezTo>
                    <a:cubicBezTo>
                      <a:pt x="8173" y="7539"/>
                      <a:pt x="10041" y="7739"/>
                      <a:pt x="11509" y="6839"/>
                    </a:cubicBezTo>
                    <a:cubicBezTo>
                      <a:pt x="12677" y="6138"/>
                      <a:pt x="13511" y="4771"/>
                      <a:pt x="14845" y="4571"/>
                    </a:cubicBezTo>
                    <a:cubicBezTo>
                      <a:pt x="15479" y="4504"/>
                      <a:pt x="16179" y="4671"/>
                      <a:pt x="16680" y="4304"/>
                    </a:cubicBezTo>
                    <a:cubicBezTo>
                      <a:pt x="17080" y="4003"/>
                      <a:pt x="17247" y="3470"/>
                      <a:pt x="17647" y="3170"/>
                    </a:cubicBezTo>
                    <a:cubicBezTo>
                      <a:pt x="17880" y="2969"/>
                      <a:pt x="18181" y="2903"/>
                      <a:pt x="18481" y="2836"/>
                    </a:cubicBezTo>
                    <a:cubicBezTo>
                      <a:pt x="21249" y="2202"/>
                      <a:pt x="23951" y="1235"/>
                      <a:pt x="26487" y="1"/>
                    </a:cubicBezTo>
                  </a:path>
                </a:pathLst>
              </a:custGeom>
              <a:noFill/>
              <a:ln cap="rnd" cmpd="sng" w="50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42"/>
              <p:cNvSpPr/>
              <p:nvPr/>
            </p:nvSpPr>
            <p:spPr>
              <a:xfrm>
                <a:off x="1303650" y="3228775"/>
                <a:ext cx="633800" cy="358625"/>
              </a:xfrm>
              <a:custGeom>
                <a:rect b="b" l="l" r="r" t="t"/>
                <a:pathLst>
                  <a:path extrusionOk="0" fill="none" h="14345" w="25352">
                    <a:moveTo>
                      <a:pt x="25118" y="1"/>
                    </a:moveTo>
                    <a:cubicBezTo>
                      <a:pt x="25352" y="468"/>
                      <a:pt x="24718" y="935"/>
                      <a:pt x="24217" y="935"/>
                    </a:cubicBezTo>
                    <a:cubicBezTo>
                      <a:pt x="23684" y="935"/>
                      <a:pt x="23117" y="735"/>
                      <a:pt x="22683" y="1035"/>
                    </a:cubicBezTo>
                    <a:cubicBezTo>
                      <a:pt x="22249" y="1335"/>
                      <a:pt x="22183" y="1969"/>
                      <a:pt x="21782" y="2303"/>
                    </a:cubicBezTo>
                    <a:cubicBezTo>
                      <a:pt x="21482" y="2536"/>
                      <a:pt x="21048" y="2569"/>
                      <a:pt x="20782" y="2836"/>
                    </a:cubicBezTo>
                    <a:cubicBezTo>
                      <a:pt x="20548" y="3103"/>
                      <a:pt x="20515" y="3470"/>
                      <a:pt x="20415" y="3804"/>
                    </a:cubicBezTo>
                    <a:cubicBezTo>
                      <a:pt x="20048" y="5605"/>
                      <a:pt x="18080" y="6906"/>
                      <a:pt x="16278" y="6539"/>
                    </a:cubicBezTo>
                    <a:cubicBezTo>
                      <a:pt x="15945" y="6472"/>
                      <a:pt x="15611" y="6372"/>
                      <a:pt x="15244" y="6439"/>
                    </a:cubicBezTo>
                    <a:cubicBezTo>
                      <a:pt x="14310" y="6639"/>
                      <a:pt x="14110" y="8073"/>
                      <a:pt x="13176" y="8407"/>
                    </a:cubicBezTo>
                    <a:cubicBezTo>
                      <a:pt x="12642" y="8607"/>
                      <a:pt x="12042" y="8374"/>
                      <a:pt x="11542" y="8640"/>
                    </a:cubicBezTo>
                    <a:cubicBezTo>
                      <a:pt x="11141" y="8841"/>
                      <a:pt x="10975" y="9241"/>
                      <a:pt x="10674" y="9574"/>
                    </a:cubicBezTo>
                    <a:cubicBezTo>
                      <a:pt x="9740" y="10609"/>
                      <a:pt x="8006" y="10275"/>
                      <a:pt x="6772" y="10909"/>
                    </a:cubicBezTo>
                    <a:cubicBezTo>
                      <a:pt x="6038" y="11276"/>
                      <a:pt x="5504" y="11976"/>
                      <a:pt x="4770" y="12310"/>
                    </a:cubicBezTo>
                    <a:cubicBezTo>
                      <a:pt x="4337" y="12510"/>
                      <a:pt x="3836" y="12543"/>
                      <a:pt x="3369" y="12643"/>
                    </a:cubicBezTo>
                    <a:cubicBezTo>
                      <a:pt x="2135" y="12910"/>
                      <a:pt x="967" y="13477"/>
                      <a:pt x="0" y="14345"/>
                    </a:cubicBezTo>
                  </a:path>
                </a:pathLst>
              </a:custGeom>
              <a:noFill/>
              <a:ln cap="rnd" cmpd="sng" w="50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42"/>
              <p:cNvSpPr/>
              <p:nvPr/>
            </p:nvSpPr>
            <p:spPr>
              <a:xfrm>
                <a:off x="1284450" y="3645750"/>
                <a:ext cx="100950" cy="140950"/>
              </a:xfrm>
              <a:custGeom>
                <a:rect b="b" l="l" r="r" t="t"/>
                <a:pathLst>
                  <a:path extrusionOk="0" fill="none" h="5638" w="4038">
                    <a:moveTo>
                      <a:pt x="1" y="1"/>
                    </a:moveTo>
                    <a:cubicBezTo>
                      <a:pt x="1" y="1"/>
                      <a:pt x="4037" y="2736"/>
                      <a:pt x="2603" y="5638"/>
                    </a:cubicBezTo>
                  </a:path>
                </a:pathLst>
              </a:custGeom>
              <a:noFill/>
              <a:ln cap="rnd" cmpd="sng" w="75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42"/>
            <p:cNvGrpSpPr/>
            <p:nvPr/>
          </p:nvGrpSpPr>
          <p:grpSpPr>
            <a:xfrm>
              <a:off x="3752396" y="1108113"/>
              <a:ext cx="132220" cy="1271116"/>
              <a:chOff x="7636355" y="303784"/>
              <a:chExt cx="409603" cy="3937782"/>
            </a:xfrm>
          </p:grpSpPr>
          <p:sp>
            <p:nvSpPr>
              <p:cNvPr id="512" name="Google Shape;512;p42"/>
              <p:cNvSpPr/>
              <p:nvPr/>
            </p:nvSpPr>
            <p:spPr>
              <a:xfrm>
                <a:off x="7636458" y="631071"/>
                <a:ext cx="409500" cy="3264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42"/>
              <p:cNvSpPr/>
              <p:nvPr/>
            </p:nvSpPr>
            <p:spPr>
              <a:xfrm>
                <a:off x="7636458" y="519414"/>
                <a:ext cx="409500" cy="111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42"/>
              <p:cNvSpPr/>
              <p:nvPr/>
            </p:nvSpPr>
            <p:spPr>
              <a:xfrm>
                <a:off x="7636458" y="303784"/>
                <a:ext cx="409500" cy="21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42"/>
              <p:cNvSpPr/>
              <p:nvPr/>
            </p:nvSpPr>
            <p:spPr>
              <a:xfrm rot="10800000">
                <a:off x="7636355" y="3887267"/>
                <a:ext cx="409500" cy="3543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2"/>
              <p:cNvSpPr/>
              <p:nvPr/>
            </p:nvSpPr>
            <p:spPr>
              <a:xfrm>
                <a:off x="7693633" y="631071"/>
                <a:ext cx="58200" cy="3255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42"/>
              <p:cNvSpPr/>
              <p:nvPr/>
            </p:nvSpPr>
            <p:spPr>
              <a:xfrm>
                <a:off x="7814996" y="631071"/>
                <a:ext cx="58200" cy="3255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42"/>
              <p:cNvSpPr/>
              <p:nvPr/>
            </p:nvSpPr>
            <p:spPr>
              <a:xfrm>
                <a:off x="7936358" y="631071"/>
                <a:ext cx="58200" cy="3255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19" name="Google Shape;519;p42"/>
          <p:cNvCxnSpPr/>
          <p:nvPr/>
        </p:nvCxnSpPr>
        <p:spPr>
          <a:xfrm>
            <a:off x="4838025" y="3669375"/>
            <a:ext cx="359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42"/>
          <p:cNvSpPr txBox="1"/>
          <p:nvPr>
            <p:ph idx="4294967295" type="subTitle"/>
          </p:nvPr>
        </p:nvSpPr>
        <p:spPr>
          <a:xfrm>
            <a:off x="4670770" y="3804100"/>
            <a:ext cx="39273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We can generate even more data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43"/>
          <p:cNvGrpSpPr/>
          <p:nvPr/>
        </p:nvGrpSpPr>
        <p:grpSpPr>
          <a:xfrm>
            <a:off x="4285746" y="1999166"/>
            <a:ext cx="3582095" cy="2604721"/>
            <a:chOff x="331763" y="414153"/>
            <a:chExt cx="6903246" cy="5019697"/>
          </a:xfrm>
        </p:grpSpPr>
        <p:sp>
          <p:nvSpPr>
            <p:cNvPr id="526" name="Google Shape;526;p43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8" name="Google Shape;528;p43"/>
          <p:cNvPicPr preferRelativeResize="0"/>
          <p:nvPr/>
        </p:nvPicPr>
        <p:blipFill rotWithShape="1">
          <a:blip r:embed="rId3">
            <a:alphaModFix/>
          </a:blip>
          <a:srcRect b="0" l="12194" r="12202" t="0"/>
          <a:stretch/>
        </p:blipFill>
        <p:spPr>
          <a:xfrm>
            <a:off x="4352035" y="2081394"/>
            <a:ext cx="3449718" cy="208956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3"/>
          <p:cNvSpPr txBox="1"/>
          <p:nvPr>
            <p:ph type="title"/>
          </p:nvPr>
        </p:nvSpPr>
        <p:spPr>
          <a:xfrm>
            <a:off x="713226" y="724825"/>
            <a:ext cx="2681100" cy="11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Web-App</a:t>
            </a:r>
            <a:endParaRPr/>
          </a:p>
        </p:txBody>
      </p:sp>
      <p:sp>
        <p:nvSpPr>
          <p:cNvPr id="530" name="Google Shape;530;p43"/>
          <p:cNvSpPr txBox="1"/>
          <p:nvPr>
            <p:ph idx="1" type="subTitle"/>
          </p:nvPr>
        </p:nvSpPr>
        <p:spPr>
          <a:xfrm>
            <a:off x="713226" y="2134825"/>
            <a:ext cx="26811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Increasing the Accuracy creating a tool so that anyone can calculate the probability of an essay being written by AI</a:t>
            </a:r>
            <a:endParaRPr/>
          </a:p>
        </p:txBody>
      </p:sp>
      <p:cxnSp>
        <p:nvCxnSpPr>
          <p:cNvPr id="531" name="Google Shape;531;p43"/>
          <p:cNvCxnSpPr/>
          <p:nvPr/>
        </p:nvCxnSpPr>
        <p:spPr>
          <a:xfrm>
            <a:off x="816839" y="2021005"/>
            <a:ext cx="268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2" name="Google Shape;532;p43"/>
          <p:cNvGrpSpPr/>
          <p:nvPr/>
        </p:nvGrpSpPr>
        <p:grpSpPr>
          <a:xfrm>
            <a:off x="7339819" y="612784"/>
            <a:ext cx="1072063" cy="1408222"/>
            <a:chOff x="7339819" y="612784"/>
            <a:chExt cx="1072063" cy="1408222"/>
          </a:xfrm>
        </p:grpSpPr>
        <p:sp>
          <p:nvSpPr>
            <p:cNvPr id="533" name="Google Shape;533;p43"/>
            <p:cNvSpPr/>
            <p:nvPr/>
          </p:nvSpPr>
          <p:spPr>
            <a:xfrm rot="5400000">
              <a:off x="7339836" y="1656012"/>
              <a:ext cx="168900" cy="168900"/>
            </a:xfrm>
            <a:prstGeom prst="star4">
              <a:avLst>
                <a:gd fmla="val 125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 rot="5400000">
              <a:off x="8352176" y="612784"/>
              <a:ext cx="59700" cy="5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 rot="-5400000">
              <a:off x="7903632" y="784521"/>
              <a:ext cx="168900" cy="168900"/>
            </a:xfrm>
            <a:prstGeom prst="star4">
              <a:avLst>
                <a:gd fmla="val 125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 rot="-5400000">
              <a:off x="7843932" y="1473421"/>
              <a:ext cx="59700" cy="5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 rot="-5400000">
              <a:off x="8183286" y="1961306"/>
              <a:ext cx="59700" cy="5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 rot="-5400000">
              <a:off x="7339819" y="1009650"/>
              <a:ext cx="168900" cy="168900"/>
            </a:xfrm>
            <a:prstGeom prst="star4">
              <a:avLst>
                <a:gd fmla="val 125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 rot="-5400000">
              <a:off x="8242982" y="1473421"/>
              <a:ext cx="168900" cy="168900"/>
            </a:xfrm>
            <a:prstGeom prst="star4">
              <a:avLst>
                <a:gd fmla="val 125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pository Writing - Language Arts - 9th grade by Slidesgo">
  <a:themeElements>
    <a:clrScheme name="Simple Light">
      <a:dk1>
        <a:srgbClr val="010B33"/>
      </a:dk1>
      <a:lt1>
        <a:srgbClr val="FFFBF3"/>
      </a:lt1>
      <a:dk2>
        <a:srgbClr val="3B4E9A"/>
      </a:dk2>
      <a:lt2>
        <a:srgbClr val="F4E0B9"/>
      </a:lt2>
      <a:accent1>
        <a:srgbClr val="FDF3E0"/>
      </a:accent1>
      <a:accent2>
        <a:srgbClr val="FFC772"/>
      </a:accent2>
      <a:accent3>
        <a:srgbClr val="FFA51E"/>
      </a:accent3>
      <a:accent4>
        <a:srgbClr val="C53441"/>
      </a:accent4>
      <a:accent5>
        <a:srgbClr val="FFFFFF"/>
      </a:accent5>
      <a:accent6>
        <a:srgbClr val="FFFFFF"/>
      </a:accent6>
      <a:hlink>
        <a:srgbClr val="010B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