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Scrum Team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Eco-Fuel Factory &amp; Sustainable Community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 Owner: Sajib Das</a:t>
            </a:r>
          </a:p>
          <a:p>
            <a:r>
              <a:t>• Scrum Master: Othoi Sadia</a:t>
            </a:r>
          </a:p>
          <a:p>
            <a:r>
              <a:t>• Developer 1: MD. Nihon Mostari Siam</a:t>
            </a:r>
          </a:p>
          <a:p>
            <a:r>
              <a:t>• Developer 2: Tawheed Rahman Nafee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an eco-fuel factory with a sustainable living community that provides housing, healthcare, and services for employees and families.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Workers need apartments close to the factory</a:t>
            </a:r>
          </a:p>
          <a:p>
            <a:r>
              <a:t>2. Parents need a daycare center</a:t>
            </a:r>
          </a:p>
          <a:p>
            <a:r>
              <a:t>3. Employees want a sports center</a:t>
            </a:r>
          </a:p>
          <a:p>
            <a:r>
              <a:t>4. Families need a grocery store</a:t>
            </a:r>
          </a:p>
          <a:p>
            <a:r>
              <a:t>5. The company needs an eco-friendly factory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Eco-fuel factory (main)</a:t>
            </a:r>
          </a:p>
          <a:p>
            <a:r>
              <a:t>2. Employee apartments</a:t>
            </a:r>
          </a:p>
          <a:p>
            <a:r>
              <a:t>3. Grocery store</a:t>
            </a:r>
          </a:p>
          <a:p>
            <a:r>
              <a:t>4. Healthcare &amp; daycare</a:t>
            </a:r>
          </a:p>
          <a:p>
            <a:r>
              <a:t>5. Sports center</a:t>
            </a:r>
          </a:p>
          <a:p>
            <a:r>
              <a:t>6. Community 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Sprint 1: Start factory build, begin apartments, eco prototype</a:t>
            </a:r>
          </a:p>
          <a:p>
            <a:r>
              <a:t>• Sprint 2: Finish apartments, grocery, daycare</a:t>
            </a:r>
          </a:p>
          <a:p>
            <a:r>
              <a:t>• Sprint 3: Complete factory, healthcare, sports center, park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Map</a:t>
            </a:r>
          </a:p>
        </p:txBody>
      </p:sp>
      <p:pic>
        <p:nvPicPr>
          <p:cNvPr id="3" name="Picture 2" descr="Scrum_Community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069264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