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508000"/>
          </a:xfrm>
          <a:prstGeom prst="rect">
            <a:avLst/>
          </a:prstGeom>
          <a:solidFill>
            <a:srgbClr val="0099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200">
                <a:solidFill>
                  <a:srgbClr val="282828"/>
                </a:solidFill>
                <a:latin typeface="Calibri Light"/>
              </a:rPr>
              <a:t>Scrum Project: Eco-Factory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200">
                <a:solidFill>
                  <a:srgbClr val="282828"/>
                </a:solidFill>
                <a:latin typeface="Calibri Light"/>
              </a:rPr>
              <a:t>University Scrum Simulation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Team of 4 Members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5029200"/>
            <a:ext cx="347472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400"/>
            </a:pPr>
            <a:r>
              <a:t>Scrum Master: Sadia</a:t>
            </a:r>
          </a:p>
          <a:p>
            <a:pPr>
              <a:defRPr b="1" sz="1400"/>
            </a:pPr>
            <a:r>
              <a:t>Product Owner: Sajib</a:t>
            </a:r>
          </a:p>
          <a:p>
            <a:pPr>
              <a:defRPr b="1" sz="1400"/>
            </a:pPr>
            <a:r>
              <a:t>Dev Team: Nihon, Tawheed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508000"/>
          </a:xfrm>
          <a:prstGeom prst="rect">
            <a:avLst/>
          </a:prstGeom>
          <a:solidFill>
            <a:srgbClr val="0099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200">
                <a:solidFill>
                  <a:srgbClr val="282828"/>
                </a:solidFill>
                <a:latin typeface="Calibri Light"/>
              </a:rPr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282828"/>
                </a:solidFill>
                <a:latin typeface="Calibri Light"/>
              </a:rPr>
              <a:t>- Factory Building (structure, utilities, machinery)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- Employee Housing (apartments, family houses)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- Grocery Store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- Daycare Center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- Sports Center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- Sustainability Features (eco-materials, renewable energy)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- Roads, Landscaping, and Community Facilities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508000"/>
          </a:xfrm>
          <a:prstGeom prst="rect">
            <a:avLst/>
          </a:prstGeom>
          <a:solidFill>
            <a:srgbClr val="0099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200">
                <a:solidFill>
                  <a:srgbClr val="282828"/>
                </a:solidFill>
                <a:latin typeface="Calibri Light"/>
              </a:rPr>
              <a:t>Sprint 1 (Weeks 1–4): Foundation &amp;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282828"/>
                </a:solidFill>
                <a:latin typeface="Calibri Light"/>
              </a:rPr>
              <a:t>- Site preparation &amp; land leveling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- Factory foundation work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- Housing layout &amp; foundation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- Draft design for grocery store &amp; daycare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- Sustainability planning (materials, energy source)</a:t>
            </a:r>
          </a:p>
          <a:p/>
          <a:p>
            <a:r>
              <a:rPr sz="2200">
                <a:solidFill>
                  <a:srgbClr val="282828"/>
                </a:solidFill>
                <a:latin typeface="Calibri Light"/>
              </a:rPr>
              <a:t>Deliverables: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✅ Factory &amp; housing foundations completed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✅ Community design plan ready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✅ Approved eco-strategy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508000"/>
          </a:xfrm>
          <a:prstGeom prst="rect">
            <a:avLst/>
          </a:prstGeom>
          <a:solidFill>
            <a:srgbClr val="0099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200">
                <a:solidFill>
                  <a:srgbClr val="282828"/>
                </a:solidFill>
                <a:latin typeface="Calibri Light"/>
              </a:rPr>
              <a:t>Sprint 2 (Weeks 5–8): Construction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282828"/>
                </a:solidFill>
                <a:latin typeface="Calibri Light"/>
              </a:rPr>
              <a:t>- Factory walls &amp; structure setup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- Install utility lines (electricity, water, solar)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- Start grocery store construction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- Daycare structure foundation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- Roads and pathways planning</a:t>
            </a:r>
          </a:p>
          <a:p/>
          <a:p>
            <a:r>
              <a:rPr sz="2200">
                <a:solidFill>
                  <a:srgbClr val="282828"/>
                </a:solidFill>
                <a:latin typeface="Calibri Light"/>
              </a:rPr>
              <a:t>Deliverables: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✅ Factory structure standing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✅ Utilities functional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✅ Grocery store half-built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✅ Daycare construction started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8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508000"/>
          </a:xfrm>
          <a:prstGeom prst="rect">
            <a:avLst/>
          </a:prstGeom>
          <a:solidFill>
            <a:srgbClr val="0099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200">
                <a:solidFill>
                  <a:srgbClr val="282828"/>
                </a:solidFill>
                <a:latin typeface="Calibri Light"/>
              </a:rPr>
              <a:t>Sprint 3 (Weeks 9–12): Completion &amp; Handover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282828"/>
                </a:solidFill>
                <a:latin typeface="Calibri Light"/>
              </a:rPr>
              <a:t>- Complete factory interiors (machinery installation, safety)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- Finish grocery store, daycare, and sports center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- Complete housing units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- Landscaping, roads, and community facilities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- Testing &amp; final inspection</a:t>
            </a:r>
          </a:p>
          <a:p/>
          <a:p>
            <a:r>
              <a:rPr sz="2200">
                <a:solidFill>
                  <a:srgbClr val="282828"/>
                </a:solidFill>
                <a:latin typeface="Calibri Light"/>
              </a:rPr>
              <a:t>Deliverables: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✅ Factory ready for use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✅ Housing completed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✅ Grocery store, daycare, and sports center operational</a:t>
            </a:r>
          </a:p>
          <a:p>
            <a:r>
              <a:rPr sz="2200">
                <a:solidFill>
                  <a:srgbClr val="282828"/>
                </a:solidFill>
                <a:latin typeface="Calibri Light"/>
              </a:rPr>
              <a:t>✅ Sustainable community ready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_flat,_bird's-eye_view_digital_illustration_dep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