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C8A81-A99E-B56F-162E-B3E18C09D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F9C3B8-6688-153C-A9D3-D65CB7943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937E2-33CF-6DDC-8F53-91B1A5EE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70E8B-B233-7251-6A39-9195AF0A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E1B2B2-3848-C926-E234-6CB10DBE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39176-6A1E-BBDB-8D36-8232EBA7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040B8C-678A-1FB2-39C2-EF3AAFC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B9576-C0BB-C3C4-B6FE-DC198D1C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B2E11-A4C0-130E-EAB4-6DA6D130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CD054-1653-6229-F08F-B61ABD0D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986F8-1C34-E376-79DA-48AF7609F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BAF144-4101-14BE-887D-D9C29C549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BD9F2-2971-F7CC-A261-A5229376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B85AA-39E7-56FF-7F1A-D8C28C29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425BE-5FB9-E558-FE5B-13E4FDC5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0EA5E-AAD4-EB86-EF7F-8F52F465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FD3DF-4A47-7054-FB18-E30702BE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08F9D-74FB-F65E-52AC-18842318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60C0C0-D3CF-3F7E-9D82-6F5C013D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3E31F-EA68-2725-DD8F-1314569B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51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C832F-2B3F-8747-311C-C17EEDD1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B0FB7A-0773-3503-6501-472A8175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4C249-2EC4-FCD0-4E4F-4C1867C9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1FB91-4FE6-67DF-7261-F7F5E821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2FA56-5F2A-8CA0-DDF4-4429567C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5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E6D5-D905-4DAC-7B4F-8101DA41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C1DF2-1C4C-E53B-035F-6749EF5EF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1F609C-26D2-618C-225F-1C458317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1BF29D-EB37-F75F-94B3-63D0DDB8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1D61B6-33A0-556E-66AE-62DCF707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8F4486-14A6-43D3-57A6-86D26287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5B1A9-B65C-758F-5F4A-FBE7AB2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C5212-B8F1-7785-197B-ECC7DB23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8C7E08-BFE6-205D-9260-0A0E8858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128586-E2F3-FC8E-1526-ECD00FF43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7750BF-7DA3-9432-F86E-4D0C0721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5F39E2-4DB1-E191-AD7D-A22EDD76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C13C45-045A-C6F4-FCBB-E1C06512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B98A1A-A092-F857-1297-706116DA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2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D449C-A84F-7CA8-1293-B9962C0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C95B10-3B26-4F74-B898-B0D4AE25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2DFC9B-5202-68D7-35F4-A0DF90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9EBDBB-1BB2-9851-AEB5-A79B1061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6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E7578D-0268-9D4C-59E8-0E8D25A4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400D8A-57C0-B0F0-D343-C49A080D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FD4BF2-9B16-E7E0-03E1-5498B592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97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7C56E-9ED0-AED5-A594-DFC8BA58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21357-8B90-15CE-3754-323D1569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95878B-E2E1-90A3-8B94-716BB4A8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1709F5-5C84-CCF3-6277-EBEBE08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DF1830-8C46-EE64-F4DD-FFAF3D4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3321C3-7FE6-440D-C57F-9205FDED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41E76-76F8-8982-AC1F-1B2CD8A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92A8E5-E3B6-B9D4-328F-CCD5E2B03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082207-E587-EA0D-0EA6-A845F71DA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8E1015-BBE9-829C-7B59-1D92B3C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ABA122-EF2A-EA0F-BBC3-03673411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91C51D-4D0F-3EA7-DDD4-48C59566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1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EC808-CD75-284D-09B5-BD1077D6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7CDD8E-2162-B351-B44C-2365B7E27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FC2DB-B0DC-33E0-1F1B-2F70B47F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541DE-AC22-5A47-95D2-445858FBB8D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5B032-0D98-636F-E2CC-82B945528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D134FE-47DC-AC44-5B06-72B9ABE2C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1727-5CD4-1846-8D54-A6A1ABF62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AA53D-FBAD-48A6-A7E2-296388DC9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486" y="0"/>
            <a:ext cx="9144000" cy="793523"/>
          </a:xfrm>
        </p:spPr>
        <p:txBody>
          <a:bodyPr>
            <a:normAutofit/>
          </a:bodyPr>
          <a:lstStyle/>
          <a:p>
            <a:r>
              <a:rPr lang="ru-RU" sz="4800" dirty="0"/>
              <a:t>Проект: «</a:t>
            </a:r>
            <a:r>
              <a:rPr lang="ru-RU" sz="4800" dirty="0" err="1"/>
              <a:t>Квизы</a:t>
            </a:r>
            <a:r>
              <a:rPr lang="ru-RU" sz="4800" dirty="0"/>
              <a:t> на любые темы»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558A1-E318-99E0-EC16-4AEDD4129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5" y="1491343"/>
            <a:ext cx="10003971" cy="426720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Использованы технологии: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spring-boot web-</a:t>
            </a:r>
            <a:r>
              <a:rPr lang="ru-RU" dirty="0"/>
              <a:t>приложение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Тесты запускаются через </a:t>
            </a:r>
            <a:r>
              <a:rPr lang="en-US" dirty="0"/>
              <a:t>test-containers </a:t>
            </a:r>
            <a:r>
              <a:rPr lang="ru-RU" dirty="0"/>
              <a:t>с БД </a:t>
            </a:r>
            <a:r>
              <a:rPr lang="en-US" dirty="0" err="1"/>
              <a:t>postgres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spring-security: </a:t>
            </a:r>
            <a:r>
              <a:rPr lang="ru-RU" dirty="0"/>
              <a:t>Аутентификация, авторизация. Две роли </a:t>
            </a:r>
            <a:r>
              <a:rPr lang="en-US" dirty="0"/>
              <a:t>USER </a:t>
            </a:r>
            <a:r>
              <a:rPr lang="ru-RU" dirty="0"/>
              <a:t>и </a:t>
            </a:r>
            <a:r>
              <a:rPr lang="en-US" dirty="0"/>
              <a:t>ADMIN. </a:t>
            </a:r>
            <a:r>
              <a:rPr lang="ru-RU" dirty="0"/>
              <a:t>Админу доступна страница </a:t>
            </a:r>
            <a:r>
              <a:rPr lang="ru-RU" dirty="0" err="1"/>
              <a:t>админки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r>
              <a:rPr lang="ru-RU" dirty="0"/>
              <a:t>: Шаблоны </a:t>
            </a:r>
            <a:r>
              <a:rPr lang="en-US" dirty="0"/>
              <a:t>html-c</a:t>
            </a:r>
            <a:r>
              <a:rPr lang="ru-RU" dirty="0" err="1"/>
              <a:t>траниц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liquibase</a:t>
            </a:r>
            <a:r>
              <a:rPr lang="en-US" dirty="0"/>
              <a:t>: </a:t>
            </a:r>
            <a:r>
              <a:rPr lang="ru-RU" dirty="0"/>
              <a:t>Накат </a:t>
            </a:r>
            <a:r>
              <a:rPr lang="en-US" dirty="0" err="1"/>
              <a:t>sql</a:t>
            </a:r>
            <a:r>
              <a:rPr lang="en-US" dirty="0"/>
              <a:t>-</a:t>
            </a:r>
            <a:r>
              <a:rPr lang="ru-RU" dirty="0"/>
              <a:t>скриптов при старте приложения для создания структуры БД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Запуск приложения в </a:t>
            </a:r>
            <a:r>
              <a:rPr lang="en-US" dirty="0"/>
              <a:t>docker-</a:t>
            </a:r>
            <a:r>
              <a:rPr lang="ru-RU" dirty="0"/>
              <a:t>контейнере</a:t>
            </a:r>
          </a:p>
          <a:p>
            <a:pPr algn="l"/>
            <a:endParaRPr lang="en-US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5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954B8-C49B-A633-6785-1E255DD7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761"/>
          </a:xfrm>
        </p:spPr>
        <p:txBody>
          <a:bodyPr>
            <a:normAutofit fontScale="90000"/>
          </a:bodyPr>
          <a:lstStyle/>
          <a:p>
            <a:r>
              <a:rPr lang="ru-RU" dirty="0"/>
              <a:t>Скриншоты: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129E43-D5E2-B05D-EF75-9E056171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85" y="1676399"/>
            <a:ext cx="5501072" cy="435696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2218B-DB88-96B1-C0BD-9C4CA757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6399"/>
            <a:ext cx="5922792" cy="42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617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Macintosh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Проект: «Квизы на любые темы»</vt:lpstr>
      <vt:lpstr>Скриншоты: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«Квизы на любые темы»</dc:title>
  <dc:creator>Microsoft Office User</dc:creator>
  <cp:lastModifiedBy>Microsoft Office User</cp:lastModifiedBy>
  <cp:revision>2</cp:revision>
  <dcterms:created xsi:type="dcterms:W3CDTF">2024-02-01T21:25:30Z</dcterms:created>
  <dcterms:modified xsi:type="dcterms:W3CDTF">2024-02-01T21:41:00Z</dcterms:modified>
</cp:coreProperties>
</file>