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62" r:id="rId6"/>
    <p:sldId id="264" r:id="rId7"/>
    <p:sldId id="263" r:id="rId8"/>
    <p:sldId id="267" r:id="rId9"/>
    <p:sldId id="268" r:id="rId10"/>
    <p:sldId id="269" r:id="rId11"/>
    <p:sldId id="265" r:id="rId12"/>
    <p:sldId id="266"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2C773-44A5-4C1D-8C4E-7CC4988B60AF}" v="184" dt="2023-10-07T19:29:49.856"/>
    <p1510:client id="{FD5A8146-E79A-6A1E-C51F-3AB0ABA847B1}" v="1161" dt="2023-10-07T20:41:25.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97" d="100"/>
          <a:sy n="97" d="100"/>
        </p:scale>
        <p:origin x="48" y="10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hyperlink" Target="https://terakeet.com/blog/what-is-eat/" TargetMode="Externa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5" Type="http://schemas.openxmlformats.org/officeDocument/2006/relationships/image" Target="../media/image2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ata5.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hyperlink" Target="https://terakeet.com/blog/what-is-eat/" TargetMode="External"/><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5.sv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3A64C4-2703-4B50-9616-C87D23D0631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9D2568B-294D-419D-83C7-2C4C34994B7A}">
      <dgm:prSet/>
      <dgm:spPr/>
      <dgm:t>
        <a:bodyPr/>
        <a:lstStyle/>
        <a:p>
          <a:pPr>
            <a:lnSpc>
              <a:spcPct val="100000"/>
            </a:lnSpc>
          </a:pPr>
          <a:r>
            <a:rPr lang="en-US"/>
            <a:t>Customer feedback in the digital age is crucial for businesses.</a:t>
          </a:r>
        </a:p>
      </dgm:t>
    </dgm:pt>
    <dgm:pt modelId="{1CC8C2FC-E6B7-48EF-9C10-95BD33375523}" type="parTrans" cxnId="{4E0933CB-A650-4B6B-BE66-1BB6EE6F964E}">
      <dgm:prSet/>
      <dgm:spPr/>
      <dgm:t>
        <a:bodyPr/>
        <a:lstStyle/>
        <a:p>
          <a:endParaRPr lang="en-US"/>
        </a:p>
      </dgm:t>
    </dgm:pt>
    <dgm:pt modelId="{B9E3D7A4-BA6C-433C-AC55-5E4B602A4B25}" type="sibTrans" cxnId="{4E0933CB-A650-4B6B-BE66-1BB6EE6F964E}">
      <dgm:prSet/>
      <dgm:spPr/>
      <dgm:t>
        <a:bodyPr/>
        <a:lstStyle/>
        <a:p>
          <a:endParaRPr lang="en-US"/>
        </a:p>
      </dgm:t>
    </dgm:pt>
    <dgm:pt modelId="{8749E4CE-857E-481E-9C82-8E31A973EFB1}">
      <dgm:prSet/>
      <dgm:spPr/>
      <dgm:t>
        <a:bodyPr/>
        <a:lstStyle/>
        <a:p>
          <a:pPr>
            <a:lnSpc>
              <a:spcPct val="100000"/>
            </a:lnSpc>
          </a:pPr>
          <a:r>
            <a:rPr lang="en-US"/>
            <a:t>Online reviews and testimonials are all about building trust.</a:t>
          </a:r>
        </a:p>
      </dgm:t>
    </dgm:pt>
    <dgm:pt modelId="{49B94184-6234-4C3A-AA02-A80D66C24E91}" type="parTrans" cxnId="{BC091FA7-C72B-49E5-8DC8-BF5BA2468238}">
      <dgm:prSet/>
      <dgm:spPr/>
      <dgm:t>
        <a:bodyPr/>
        <a:lstStyle/>
        <a:p>
          <a:endParaRPr lang="en-US"/>
        </a:p>
      </dgm:t>
    </dgm:pt>
    <dgm:pt modelId="{013C7326-23D2-4092-A29B-8390A435774D}" type="sibTrans" cxnId="{BC091FA7-C72B-49E5-8DC8-BF5BA2468238}">
      <dgm:prSet/>
      <dgm:spPr/>
      <dgm:t>
        <a:bodyPr/>
        <a:lstStyle/>
        <a:p>
          <a:endParaRPr lang="en-US"/>
        </a:p>
      </dgm:t>
    </dgm:pt>
    <dgm:pt modelId="{BC64F694-AC7A-45DD-9CDC-A543FE498FB1}">
      <dgm:prSet/>
      <dgm:spPr/>
      <dgm:t>
        <a:bodyPr/>
        <a:lstStyle/>
        <a:p>
          <a:pPr>
            <a:lnSpc>
              <a:spcPct val="100000"/>
            </a:lnSpc>
          </a:pPr>
          <a:r>
            <a:rPr lang="en-US"/>
            <a:t>Online reviews provide social proof to potential customers and give them confidence in you and your business.</a:t>
          </a:r>
        </a:p>
      </dgm:t>
    </dgm:pt>
    <dgm:pt modelId="{4E79112A-22EA-4DA2-9AF5-6A63A2AA4148}" type="parTrans" cxnId="{E07D1F5A-1528-49E6-99BD-8663851F0B5A}">
      <dgm:prSet/>
      <dgm:spPr/>
      <dgm:t>
        <a:bodyPr/>
        <a:lstStyle/>
        <a:p>
          <a:endParaRPr lang="en-US"/>
        </a:p>
      </dgm:t>
    </dgm:pt>
    <dgm:pt modelId="{E7C39BE5-5F75-4FD8-AC6B-3AE72C86B707}" type="sibTrans" cxnId="{E07D1F5A-1528-49E6-99BD-8663851F0B5A}">
      <dgm:prSet/>
      <dgm:spPr/>
      <dgm:t>
        <a:bodyPr/>
        <a:lstStyle/>
        <a:p>
          <a:endParaRPr lang="en-US"/>
        </a:p>
      </dgm:t>
    </dgm:pt>
    <dgm:pt modelId="{58267841-9B20-4DE2-80B9-F0D786E668A1}">
      <dgm:prSet/>
      <dgm:spPr/>
      <dgm:t>
        <a:bodyPr/>
        <a:lstStyle/>
        <a:p>
          <a:pPr>
            <a:lnSpc>
              <a:spcPct val="100000"/>
            </a:lnSpc>
          </a:pPr>
          <a:r>
            <a:rPr lang="en-US"/>
            <a:t>Online reviews also build brand trust with your audience.</a:t>
          </a:r>
        </a:p>
      </dgm:t>
    </dgm:pt>
    <dgm:pt modelId="{CB9F2093-3552-4ABF-A921-0CB58EEFDED8}" type="parTrans" cxnId="{0A687EE2-71F3-4888-9AFE-3C3CE0AE1A84}">
      <dgm:prSet/>
      <dgm:spPr/>
      <dgm:t>
        <a:bodyPr/>
        <a:lstStyle/>
        <a:p>
          <a:endParaRPr lang="en-US"/>
        </a:p>
      </dgm:t>
    </dgm:pt>
    <dgm:pt modelId="{124290C1-1D8E-4E45-909D-ACF94E08962F}" type="sibTrans" cxnId="{0A687EE2-71F3-4888-9AFE-3C3CE0AE1A84}">
      <dgm:prSet/>
      <dgm:spPr/>
      <dgm:t>
        <a:bodyPr/>
        <a:lstStyle/>
        <a:p>
          <a:endParaRPr lang="en-US"/>
        </a:p>
      </dgm:t>
    </dgm:pt>
    <dgm:pt modelId="{F8003DF7-55B1-4011-A3A0-CD3AC92AF444}">
      <dgm:prSet/>
      <dgm:spPr/>
      <dgm:t>
        <a:bodyPr/>
        <a:lstStyle/>
        <a:p>
          <a:pPr>
            <a:lnSpc>
              <a:spcPct val="100000"/>
            </a:lnSpc>
          </a:pPr>
          <a:r>
            <a:rPr lang="en-US"/>
            <a:t>Online reviews also validate your expertise in the eyes of prospective customers. They prove that you have successfully helped other people overcome a specific challenge or accomplish a particular goal</a:t>
          </a:r>
        </a:p>
      </dgm:t>
    </dgm:pt>
    <dgm:pt modelId="{0549734C-E2AD-48FD-80DF-9970A7018CBB}" type="parTrans" cxnId="{38350F8F-08EC-44BF-8E53-1B4B99DA8CB4}">
      <dgm:prSet/>
      <dgm:spPr/>
      <dgm:t>
        <a:bodyPr/>
        <a:lstStyle/>
        <a:p>
          <a:endParaRPr lang="en-US"/>
        </a:p>
      </dgm:t>
    </dgm:pt>
    <dgm:pt modelId="{494581CA-C8EA-4D58-85C5-F56811DA8E4A}" type="sibTrans" cxnId="{38350F8F-08EC-44BF-8E53-1B4B99DA8CB4}">
      <dgm:prSet/>
      <dgm:spPr/>
      <dgm:t>
        <a:bodyPr/>
        <a:lstStyle/>
        <a:p>
          <a:endParaRPr lang="en-US"/>
        </a:p>
      </dgm:t>
    </dgm:pt>
    <dgm:pt modelId="{E9251CF1-0721-4DBC-904D-8568191269DA}" type="pres">
      <dgm:prSet presAssocID="{B53A64C4-2703-4B50-9616-C87D23D06318}" presName="root" presStyleCnt="0">
        <dgm:presLayoutVars>
          <dgm:dir/>
          <dgm:resizeHandles val="exact"/>
        </dgm:presLayoutVars>
      </dgm:prSet>
      <dgm:spPr/>
    </dgm:pt>
    <dgm:pt modelId="{7B282D3B-C5FF-42CA-AE0C-D35FF2F40139}" type="pres">
      <dgm:prSet presAssocID="{09D2568B-294D-419D-83C7-2C4C34994B7A}" presName="compNode" presStyleCnt="0"/>
      <dgm:spPr/>
    </dgm:pt>
    <dgm:pt modelId="{EE5F16F2-4EB8-4C78-81FD-601D12D9BE0B}" type="pres">
      <dgm:prSet presAssocID="{09D2568B-294D-419D-83C7-2C4C34994B7A}" presName="bgRect" presStyleLbl="bgShp" presStyleIdx="0" presStyleCnt="5"/>
      <dgm:spPr/>
    </dgm:pt>
    <dgm:pt modelId="{1F7D5B1C-FA01-4D2C-9838-41865DF4B316}" type="pres">
      <dgm:prSet presAssocID="{09D2568B-294D-419D-83C7-2C4C34994B7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D184F1DF-7E17-43FF-9D27-2FE2B7CDB1A5}" type="pres">
      <dgm:prSet presAssocID="{09D2568B-294D-419D-83C7-2C4C34994B7A}" presName="spaceRect" presStyleCnt="0"/>
      <dgm:spPr/>
    </dgm:pt>
    <dgm:pt modelId="{83DAB479-D23B-4034-9662-C9C4A5879B71}" type="pres">
      <dgm:prSet presAssocID="{09D2568B-294D-419D-83C7-2C4C34994B7A}" presName="parTx" presStyleLbl="revTx" presStyleIdx="0" presStyleCnt="5">
        <dgm:presLayoutVars>
          <dgm:chMax val="0"/>
          <dgm:chPref val="0"/>
        </dgm:presLayoutVars>
      </dgm:prSet>
      <dgm:spPr/>
    </dgm:pt>
    <dgm:pt modelId="{6FA1DB3F-0B0F-435A-91E0-CC1B798C6657}" type="pres">
      <dgm:prSet presAssocID="{B9E3D7A4-BA6C-433C-AC55-5E4B602A4B25}" presName="sibTrans" presStyleCnt="0"/>
      <dgm:spPr/>
    </dgm:pt>
    <dgm:pt modelId="{38DAA804-AEB8-45EF-B3B0-10327952A51B}" type="pres">
      <dgm:prSet presAssocID="{8749E4CE-857E-481E-9C82-8E31A973EFB1}" presName="compNode" presStyleCnt="0"/>
      <dgm:spPr/>
    </dgm:pt>
    <dgm:pt modelId="{BE20C9A9-232D-4129-A0EF-C2BB9BD4FF63}" type="pres">
      <dgm:prSet presAssocID="{8749E4CE-857E-481E-9C82-8E31A973EFB1}" presName="bgRect" presStyleLbl="bgShp" presStyleIdx="1" presStyleCnt="5"/>
      <dgm:spPr/>
    </dgm:pt>
    <dgm:pt modelId="{5913B247-EC27-4A2C-83FF-3292BE527632}" type="pres">
      <dgm:prSet presAssocID="{8749E4CE-857E-481E-9C82-8E31A973EF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0A029ED0-0F2D-4C3D-8FAF-18D079F4B461}" type="pres">
      <dgm:prSet presAssocID="{8749E4CE-857E-481E-9C82-8E31A973EFB1}" presName="spaceRect" presStyleCnt="0"/>
      <dgm:spPr/>
    </dgm:pt>
    <dgm:pt modelId="{EAA0DD2B-0BBC-4C45-8E2B-F0F6038DE4DB}" type="pres">
      <dgm:prSet presAssocID="{8749E4CE-857E-481E-9C82-8E31A973EFB1}" presName="parTx" presStyleLbl="revTx" presStyleIdx="1" presStyleCnt="5">
        <dgm:presLayoutVars>
          <dgm:chMax val="0"/>
          <dgm:chPref val="0"/>
        </dgm:presLayoutVars>
      </dgm:prSet>
      <dgm:spPr/>
    </dgm:pt>
    <dgm:pt modelId="{2829FE21-43C1-4F41-A294-DBB7B22E1F10}" type="pres">
      <dgm:prSet presAssocID="{013C7326-23D2-4092-A29B-8390A435774D}" presName="sibTrans" presStyleCnt="0"/>
      <dgm:spPr/>
    </dgm:pt>
    <dgm:pt modelId="{32B21162-9205-4C6B-9D94-C7FF4C977614}" type="pres">
      <dgm:prSet presAssocID="{BC64F694-AC7A-45DD-9CDC-A543FE498FB1}" presName="compNode" presStyleCnt="0"/>
      <dgm:spPr/>
    </dgm:pt>
    <dgm:pt modelId="{7FE053FD-0C56-4D19-B12E-3845CEBB7D1E}" type="pres">
      <dgm:prSet presAssocID="{BC64F694-AC7A-45DD-9CDC-A543FE498FB1}" presName="bgRect" presStyleLbl="bgShp" presStyleIdx="2" presStyleCnt="5"/>
      <dgm:spPr/>
    </dgm:pt>
    <dgm:pt modelId="{11A84DC3-0DDD-465A-B64C-307C6CD998B7}" type="pres">
      <dgm:prSet presAssocID="{BC64F694-AC7A-45DD-9CDC-A543FE498F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ting"/>
        </a:ext>
      </dgm:extLst>
    </dgm:pt>
    <dgm:pt modelId="{297C490E-7C76-4D54-96A8-49C3CE2EDD1E}" type="pres">
      <dgm:prSet presAssocID="{BC64F694-AC7A-45DD-9CDC-A543FE498FB1}" presName="spaceRect" presStyleCnt="0"/>
      <dgm:spPr/>
    </dgm:pt>
    <dgm:pt modelId="{ECDA2ED4-CCFE-4CBD-A729-70483F3F5CD4}" type="pres">
      <dgm:prSet presAssocID="{BC64F694-AC7A-45DD-9CDC-A543FE498FB1}" presName="parTx" presStyleLbl="revTx" presStyleIdx="2" presStyleCnt="5">
        <dgm:presLayoutVars>
          <dgm:chMax val="0"/>
          <dgm:chPref val="0"/>
        </dgm:presLayoutVars>
      </dgm:prSet>
      <dgm:spPr/>
    </dgm:pt>
    <dgm:pt modelId="{A26E76B6-7285-442E-B09F-79B89AA13DDE}" type="pres">
      <dgm:prSet presAssocID="{E7C39BE5-5F75-4FD8-AC6B-3AE72C86B707}" presName="sibTrans" presStyleCnt="0"/>
      <dgm:spPr/>
    </dgm:pt>
    <dgm:pt modelId="{3D5EAFCC-F59F-4496-8E6D-AD8C75233370}" type="pres">
      <dgm:prSet presAssocID="{58267841-9B20-4DE2-80B9-F0D786E668A1}" presName="compNode" presStyleCnt="0"/>
      <dgm:spPr/>
    </dgm:pt>
    <dgm:pt modelId="{5C758304-DB86-41C5-B620-02992ADDB070}" type="pres">
      <dgm:prSet presAssocID="{58267841-9B20-4DE2-80B9-F0D786E668A1}" presName="bgRect" presStyleLbl="bgShp" presStyleIdx="3" presStyleCnt="5"/>
      <dgm:spPr/>
    </dgm:pt>
    <dgm:pt modelId="{C9374F94-D496-4768-AFF0-2CB6A36AFC0B}" type="pres">
      <dgm:prSet presAssocID="{58267841-9B20-4DE2-80B9-F0D786E668A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vertising"/>
        </a:ext>
      </dgm:extLst>
    </dgm:pt>
    <dgm:pt modelId="{0B734F3E-40BD-4A78-9CC9-A54E5B228512}" type="pres">
      <dgm:prSet presAssocID="{58267841-9B20-4DE2-80B9-F0D786E668A1}" presName="spaceRect" presStyleCnt="0"/>
      <dgm:spPr/>
    </dgm:pt>
    <dgm:pt modelId="{963718AC-D7A3-4578-8509-ACE616153D79}" type="pres">
      <dgm:prSet presAssocID="{58267841-9B20-4DE2-80B9-F0D786E668A1}" presName="parTx" presStyleLbl="revTx" presStyleIdx="3" presStyleCnt="5">
        <dgm:presLayoutVars>
          <dgm:chMax val="0"/>
          <dgm:chPref val="0"/>
        </dgm:presLayoutVars>
      </dgm:prSet>
      <dgm:spPr/>
    </dgm:pt>
    <dgm:pt modelId="{915A512E-C28E-4BD9-B753-C5FC44575CE2}" type="pres">
      <dgm:prSet presAssocID="{124290C1-1D8E-4E45-909D-ACF94E08962F}" presName="sibTrans" presStyleCnt="0"/>
      <dgm:spPr/>
    </dgm:pt>
    <dgm:pt modelId="{B924340B-ED4B-401A-9507-57C2325790BF}" type="pres">
      <dgm:prSet presAssocID="{F8003DF7-55B1-4011-A3A0-CD3AC92AF444}" presName="compNode" presStyleCnt="0"/>
      <dgm:spPr/>
    </dgm:pt>
    <dgm:pt modelId="{0BF4340D-A755-42FD-A68C-7AA8EBBFB371}" type="pres">
      <dgm:prSet presAssocID="{F8003DF7-55B1-4011-A3A0-CD3AC92AF444}" presName="bgRect" presStyleLbl="bgShp" presStyleIdx="4" presStyleCnt="5"/>
      <dgm:spPr/>
    </dgm:pt>
    <dgm:pt modelId="{2CB09943-F8A1-4B58-87CA-7850FB725EBE}" type="pres">
      <dgm:prSet presAssocID="{F8003DF7-55B1-4011-A3A0-CD3AC92AF4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nections"/>
        </a:ext>
      </dgm:extLst>
    </dgm:pt>
    <dgm:pt modelId="{CB7AC8DF-DC56-4484-9916-FAB8C32F0F3F}" type="pres">
      <dgm:prSet presAssocID="{F8003DF7-55B1-4011-A3A0-CD3AC92AF444}" presName="spaceRect" presStyleCnt="0"/>
      <dgm:spPr/>
    </dgm:pt>
    <dgm:pt modelId="{6A061AAD-405C-4E69-A824-6C0044D630FF}" type="pres">
      <dgm:prSet presAssocID="{F8003DF7-55B1-4011-A3A0-CD3AC92AF444}" presName="parTx" presStyleLbl="revTx" presStyleIdx="4" presStyleCnt="5">
        <dgm:presLayoutVars>
          <dgm:chMax val="0"/>
          <dgm:chPref val="0"/>
        </dgm:presLayoutVars>
      </dgm:prSet>
      <dgm:spPr/>
    </dgm:pt>
  </dgm:ptLst>
  <dgm:cxnLst>
    <dgm:cxn modelId="{144C4915-5C9B-4157-8F76-60F1809ED2A2}" type="presOf" srcId="{58267841-9B20-4DE2-80B9-F0D786E668A1}" destId="{963718AC-D7A3-4578-8509-ACE616153D79}" srcOrd="0" destOrd="0" presId="urn:microsoft.com/office/officeart/2018/2/layout/IconVerticalSolidList"/>
    <dgm:cxn modelId="{3F2D175B-AE4E-4A4B-86AF-98CB16E8B70C}" type="presOf" srcId="{8749E4CE-857E-481E-9C82-8E31A973EFB1}" destId="{EAA0DD2B-0BBC-4C45-8E2B-F0F6038DE4DB}" srcOrd="0" destOrd="0" presId="urn:microsoft.com/office/officeart/2018/2/layout/IconVerticalSolidList"/>
    <dgm:cxn modelId="{E07D1F5A-1528-49E6-99BD-8663851F0B5A}" srcId="{B53A64C4-2703-4B50-9616-C87D23D06318}" destId="{BC64F694-AC7A-45DD-9CDC-A543FE498FB1}" srcOrd="2" destOrd="0" parTransId="{4E79112A-22EA-4DA2-9AF5-6A63A2AA4148}" sibTransId="{E7C39BE5-5F75-4FD8-AC6B-3AE72C86B707}"/>
    <dgm:cxn modelId="{A5C4DA82-200D-4AA1-8988-CD52970337B8}" type="presOf" srcId="{BC64F694-AC7A-45DD-9CDC-A543FE498FB1}" destId="{ECDA2ED4-CCFE-4CBD-A729-70483F3F5CD4}" srcOrd="0" destOrd="0" presId="urn:microsoft.com/office/officeart/2018/2/layout/IconVerticalSolidList"/>
    <dgm:cxn modelId="{38350F8F-08EC-44BF-8E53-1B4B99DA8CB4}" srcId="{B53A64C4-2703-4B50-9616-C87D23D06318}" destId="{F8003DF7-55B1-4011-A3A0-CD3AC92AF444}" srcOrd="4" destOrd="0" parTransId="{0549734C-E2AD-48FD-80DF-9970A7018CBB}" sibTransId="{494581CA-C8EA-4D58-85C5-F56811DA8E4A}"/>
    <dgm:cxn modelId="{8E7BB5A1-B156-401A-B6E2-3E0922784DD6}" type="presOf" srcId="{09D2568B-294D-419D-83C7-2C4C34994B7A}" destId="{83DAB479-D23B-4034-9662-C9C4A5879B71}" srcOrd="0" destOrd="0" presId="urn:microsoft.com/office/officeart/2018/2/layout/IconVerticalSolidList"/>
    <dgm:cxn modelId="{BC091FA7-C72B-49E5-8DC8-BF5BA2468238}" srcId="{B53A64C4-2703-4B50-9616-C87D23D06318}" destId="{8749E4CE-857E-481E-9C82-8E31A973EFB1}" srcOrd="1" destOrd="0" parTransId="{49B94184-6234-4C3A-AA02-A80D66C24E91}" sibTransId="{013C7326-23D2-4092-A29B-8390A435774D}"/>
    <dgm:cxn modelId="{CDE769B3-2D12-4ACF-9C43-16F27021CB53}" type="presOf" srcId="{B53A64C4-2703-4B50-9616-C87D23D06318}" destId="{E9251CF1-0721-4DBC-904D-8568191269DA}" srcOrd="0" destOrd="0" presId="urn:microsoft.com/office/officeart/2018/2/layout/IconVerticalSolidList"/>
    <dgm:cxn modelId="{4E0933CB-A650-4B6B-BE66-1BB6EE6F964E}" srcId="{B53A64C4-2703-4B50-9616-C87D23D06318}" destId="{09D2568B-294D-419D-83C7-2C4C34994B7A}" srcOrd="0" destOrd="0" parTransId="{1CC8C2FC-E6B7-48EF-9C10-95BD33375523}" sibTransId="{B9E3D7A4-BA6C-433C-AC55-5E4B602A4B25}"/>
    <dgm:cxn modelId="{D37ED7DE-B5DE-434C-81C0-6EA094604017}" type="presOf" srcId="{F8003DF7-55B1-4011-A3A0-CD3AC92AF444}" destId="{6A061AAD-405C-4E69-A824-6C0044D630FF}" srcOrd="0" destOrd="0" presId="urn:microsoft.com/office/officeart/2018/2/layout/IconVerticalSolidList"/>
    <dgm:cxn modelId="{0A687EE2-71F3-4888-9AFE-3C3CE0AE1A84}" srcId="{B53A64C4-2703-4B50-9616-C87D23D06318}" destId="{58267841-9B20-4DE2-80B9-F0D786E668A1}" srcOrd="3" destOrd="0" parTransId="{CB9F2093-3552-4ABF-A921-0CB58EEFDED8}" sibTransId="{124290C1-1D8E-4E45-909D-ACF94E08962F}"/>
    <dgm:cxn modelId="{D4A88273-F743-4839-933E-2688E14A67D1}" type="presParOf" srcId="{E9251CF1-0721-4DBC-904D-8568191269DA}" destId="{7B282D3B-C5FF-42CA-AE0C-D35FF2F40139}" srcOrd="0" destOrd="0" presId="urn:microsoft.com/office/officeart/2018/2/layout/IconVerticalSolidList"/>
    <dgm:cxn modelId="{B39B7928-F2C6-423C-8467-23D279572E4A}" type="presParOf" srcId="{7B282D3B-C5FF-42CA-AE0C-D35FF2F40139}" destId="{EE5F16F2-4EB8-4C78-81FD-601D12D9BE0B}" srcOrd="0" destOrd="0" presId="urn:microsoft.com/office/officeart/2018/2/layout/IconVerticalSolidList"/>
    <dgm:cxn modelId="{95D1F5C1-BACF-417B-B830-4D024455045C}" type="presParOf" srcId="{7B282D3B-C5FF-42CA-AE0C-D35FF2F40139}" destId="{1F7D5B1C-FA01-4D2C-9838-41865DF4B316}" srcOrd="1" destOrd="0" presId="urn:microsoft.com/office/officeart/2018/2/layout/IconVerticalSolidList"/>
    <dgm:cxn modelId="{20F326E7-CB62-4416-A27B-476E3B8DE060}" type="presParOf" srcId="{7B282D3B-C5FF-42CA-AE0C-D35FF2F40139}" destId="{D184F1DF-7E17-43FF-9D27-2FE2B7CDB1A5}" srcOrd="2" destOrd="0" presId="urn:microsoft.com/office/officeart/2018/2/layout/IconVerticalSolidList"/>
    <dgm:cxn modelId="{95BE8720-30FF-4085-8D2E-08B30A215D61}" type="presParOf" srcId="{7B282D3B-C5FF-42CA-AE0C-D35FF2F40139}" destId="{83DAB479-D23B-4034-9662-C9C4A5879B71}" srcOrd="3" destOrd="0" presId="urn:microsoft.com/office/officeart/2018/2/layout/IconVerticalSolidList"/>
    <dgm:cxn modelId="{54CB30CF-5FFD-433B-9128-5974401D6386}" type="presParOf" srcId="{E9251CF1-0721-4DBC-904D-8568191269DA}" destId="{6FA1DB3F-0B0F-435A-91E0-CC1B798C6657}" srcOrd="1" destOrd="0" presId="urn:microsoft.com/office/officeart/2018/2/layout/IconVerticalSolidList"/>
    <dgm:cxn modelId="{2F220D74-7807-46E1-BDBA-F9349D5CC865}" type="presParOf" srcId="{E9251CF1-0721-4DBC-904D-8568191269DA}" destId="{38DAA804-AEB8-45EF-B3B0-10327952A51B}" srcOrd="2" destOrd="0" presId="urn:microsoft.com/office/officeart/2018/2/layout/IconVerticalSolidList"/>
    <dgm:cxn modelId="{E3471425-DF25-4BBF-A5DB-B70E6273A268}" type="presParOf" srcId="{38DAA804-AEB8-45EF-B3B0-10327952A51B}" destId="{BE20C9A9-232D-4129-A0EF-C2BB9BD4FF63}" srcOrd="0" destOrd="0" presId="urn:microsoft.com/office/officeart/2018/2/layout/IconVerticalSolidList"/>
    <dgm:cxn modelId="{23867711-97A0-48BA-9B7E-191825E5203E}" type="presParOf" srcId="{38DAA804-AEB8-45EF-B3B0-10327952A51B}" destId="{5913B247-EC27-4A2C-83FF-3292BE527632}" srcOrd="1" destOrd="0" presId="urn:microsoft.com/office/officeart/2018/2/layout/IconVerticalSolidList"/>
    <dgm:cxn modelId="{95806711-CDBE-4502-9DC2-199577096C53}" type="presParOf" srcId="{38DAA804-AEB8-45EF-B3B0-10327952A51B}" destId="{0A029ED0-0F2D-4C3D-8FAF-18D079F4B461}" srcOrd="2" destOrd="0" presId="urn:microsoft.com/office/officeart/2018/2/layout/IconVerticalSolidList"/>
    <dgm:cxn modelId="{988826F2-6113-4F9D-93EE-95F6DFCAC910}" type="presParOf" srcId="{38DAA804-AEB8-45EF-B3B0-10327952A51B}" destId="{EAA0DD2B-0BBC-4C45-8E2B-F0F6038DE4DB}" srcOrd="3" destOrd="0" presId="urn:microsoft.com/office/officeart/2018/2/layout/IconVerticalSolidList"/>
    <dgm:cxn modelId="{CA22BFC6-3332-47FF-A8DF-C85F9F7634BC}" type="presParOf" srcId="{E9251CF1-0721-4DBC-904D-8568191269DA}" destId="{2829FE21-43C1-4F41-A294-DBB7B22E1F10}" srcOrd="3" destOrd="0" presId="urn:microsoft.com/office/officeart/2018/2/layout/IconVerticalSolidList"/>
    <dgm:cxn modelId="{9FEBA35B-CCBE-4BD7-A9BA-0D7454A597F1}" type="presParOf" srcId="{E9251CF1-0721-4DBC-904D-8568191269DA}" destId="{32B21162-9205-4C6B-9D94-C7FF4C977614}" srcOrd="4" destOrd="0" presId="urn:microsoft.com/office/officeart/2018/2/layout/IconVerticalSolidList"/>
    <dgm:cxn modelId="{69460B31-C4E3-4012-A0C0-89AFBA9906B2}" type="presParOf" srcId="{32B21162-9205-4C6B-9D94-C7FF4C977614}" destId="{7FE053FD-0C56-4D19-B12E-3845CEBB7D1E}" srcOrd="0" destOrd="0" presId="urn:microsoft.com/office/officeart/2018/2/layout/IconVerticalSolidList"/>
    <dgm:cxn modelId="{573BA362-9EE5-4777-8EB6-52845FA107BB}" type="presParOf" srcId="{32B21162-9205-4C6B-9D94-C7FF4C977614}" destId="{11A84DC3-0DDD-465A-B64C-307C6CD998B7}" srcOrd="1" destOrd="0" presId="urn:microsoft.com/office/officeart/2018/2/layout/IconVerticalSolidList"/>
    <dgm:cxn modelId="{E613ABA9-8EAE-4D28-810D-3EA95B946C77}" type="presParOf" srcId="{32B21162-9205-4C6B-9D94-C7FF4C977614}" destId="{297C490E-7C76-4D54-96A8-49C3CE2EDD1E}" srcOrd="2" destOrd="0" presId="urn:microsoft.com/office/officeart/2018/2/layout/IconVerticalSolidList"/>
    <dgm:cxn modelId="{498AC3E8-26F5-4797-9010-43FA909AC47C}" type="presParOf" srcId="{32B21162-9205-4C6B-9D94-C7FF4C977614}" destId="{ECDA2ED4-CCFE-4CBD-A729-70483F3F5CD4}" srcOrd="3" destOrd="0" presId="urn:microsoft.com/office/officeart/2018/2/layout/IconVerticalSolidList"/>
    <dgm:cxn modelId="{41426B31-8F8A-4428-A3D5-215F2E0BE783}" type="presParOf" srcId="{E9251CF1-0721-4DBC-904D-8568191269DA}" destId="{A26E76B6-7285-442E-B09F-79B89AA13DDE}" srcOrd="5" destOrd="0" presId="urn:microsoft.com/office/officeart/2018/2/layout/IconVerticalSolidList"/>
    <dgm:cxn modelId="{AE026D34-6686-4810-9BF1-41583E36E7C2}" type="presParOf" srcId="{E9251CF1-0721-4DBC-904D-8568191269DA}" destId="{3D5EAFCC-F59F-4496-8E6D-AD8C75233370}" srcOrd="6" destOrd="0" presId="urn:microsoft.com/office/officeart/2018/2/layout/IconVerticalSolidList"/>
    <dgm:cxn modelId="{D93D5F18-E436-451C-AE70-CBE5863B8E28}" type="presParOf" srcId="{3D5EAFCC-F59F-4496-8E6D-AD8C75233370}" destId="{5C758304-DB86-41C5-B620-02992ADDB070}" srcOrd="0" destOrd="0" presId="urn:microsoft.com/office/officeart/2018/2/layout/IconVerticalSolidList"/>
    <dgm:cxn modelId="{61DD2137-C59F-4798-865C-37D5445C908C}" type="presParOf" srcId="{3D5EAFCC-F59F-4496-8E6D-AD8C75233370}" destId="{C9374F94-D496-4768-AFF0-2CB6A36AFC0B}" srcOrd="1" destOrd="0" presId="urn:microsoft.com/office/officeart/2018/2/layout/IconVerticalSolidList"/>
    <dgm:cxn modelId="{F46971E5-2688-4609-9733-75B3D7FF4A2A}" type="presParOf" srcId="{3D5EAFCC-F59F-4496-8E6D-AD8C75233370}" destId="{0B734F3E-40BD-4A78-9CC9-A54E5B228512}" srcOrd="2" destOrd="0" presId="urn:microsoft.com/office/officeart/2018/2/layout/IconVerticalSolidList"/>
    <dgm:cxn modelId="{A9010850-BD88-4AF5-9C40-CCC49636DBAD}" type="presParOf" srcId="{3D5EAFCC-F59F-4496-8E6D-AD8C75233370}" destId="{963718AC-D7A3-4578-8509-ACE616153D79}" srcOrd="3" destOrd="0" presId="urn:microsoft.com/office/officeart/2018/2/layout/IconVerticalSolidList"/>
    <dgm:cxn modelId="{B4CF436B-3761-409C-A771-3A772EACCD44}" type="presParOf" srcId="{E9251CF1-0721-4DBC-904D-8568191269DA}" destId="{915A512E-C28E-4BD9-B753-C5FC44575CE2}" srcOrd="7" destOrd="0" presId="urn:microsoft.com/office/officeart/2018/2/layout/IconVerticalSolidList"/>
    <dgm:cxn modelId="{426CE90E-E71A-410E-AAC7-50BB1249B4A8}" type="presParOf" srcId="{E9251CF1-0721-4DBC-904D-8568191269DA}" destId="{B924340B-ED4B-401A-9507-57C2325790BF}" srcOrd="8" destOrd="0" presId="urn:microsoft.com/office/officeart/2018/2/layout/IconVerticalSolidList"/>
    <dgm:cxn modelId="{23B23111-1285-4E17-A592-7FBA12E309BF}" type="presParOf" srcId="{B924340B-ED4B-401A-9507-57C2325790BF}" destId="{0BF4340D-A755-42FD-A68C-7AA8EBBFB371}" srcOrd="0" destOrd="0" presId="urn:microsoft.com/office/officeart/2018/2/layout/IconVerticalSolidList"/>
    <dgm:cxn modelId="{387FADAC-F5BF-4836-AC6F-94DF944E44E5}" type="presParOf" srcId="{B924340B-ED4B-401A-9507-57C2325790BF}" destId="{2CB09943-F8A1-4B58-87CA-7850FB725EBE}" srcOrd="1" destOrd="0" presId="urn:microsoft.com/office/officeart/2018/2/layout/IconVerticalSolidList"/>
    <dgm:cxn modelId="{F1A0E0DC-EA5A-4B55-8850-26FB91C783D2}" type="presParOf" srcId="{B924340B-ED4B-401A-9507-57C2325790BF}" destId="{CB7AC8DF-DC56-4484-9916-FAB8C32F0F3F}" srcOrd="2" destOrd="0" presId="urn:microsoft.com/office/officeart/2018/2/layout/IconVerticalSolidList"/>
    <dgm:cxn modelId="{42B858B5-FA27-49ED-8307-7A6C7516B87C}" type="presParOf" srcId="{B924340B-ED4B-401A-9507-57C2325790BF}" destId="{6A061AAD-405C-4E69-A824-6C0044D630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79AC34-20EF-4F30-B099-49A1BEF65CC9}"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2B6E6F8B-F9C6-4A4F-B76B-DE0D09C2B5C7}">
      <dgm:prSet/>
      <dgm:spPr/>
      <dgm:t>
        <a:bodyPr/>
        <a:lstStyle/>
        <a:p>
          <a:pPr>
            <a:lnSpc>
              <a:spcPct val="100000"/>
            </a:lnSpc>
            <a:defRPr cap="all"/>
          </a:pPr>
          <a:r>
            <a:rPr lang="en-US"/>
            <a:t>Online reviews are just as essential for businesses as they are for customers, but for different reasons.</a:t>
          </a:r>
          <a:r>
            <a:rPr lang="en-US">
              <a:latin typeface="Gill Sans MT" panose="020B0502020104020203"/>
            </a:rPr>
            <a:t> </a:t>
          </a:r>
          <a:endParaRPr lang="en-US"/>
        </a:p>
      </dgm:t>
    </dgm:pt>
    <dgm:pt modelId="{B15F1C90-E791-433F-B5D8-1F650E751098}" type="parTrans" cxnId="{BB19C11C-84C1-44FF-B91F-20858A84D474}">
      <dgm:prSet/>
      <dgm:spPr/>
      <dgm:t>
        <a:bodyPr/>
        <a:lstStyle/>
        <a:p>
          <a:endParaRPr lang="en-US"/>
        </a:p>
      </dgm:t>
    </dgm:pt>
    <dgm:pt modelId="{37159BF8-BC60-47FB-A345-4379330DE3EF}" type="sibTrans" cxnId="{BB19C11C-84C1-44FF-B91F-20858A84D474}">
      <dgm:prSet/>
      <dgm:spPr/>
      <dgm:t>
        <a:bodyPr/>
        <a:lstStyle/>
        <a:p>
          <a:endParaRPr lang="en-US"/>
        </a:p>
      </dgm:t>
    </dgm:pt>
    <dgm:pt modelId="{BA1522B4-8737-4B8C-B56D-2B164745D46B}">
      <dgm:prSet/>
      <dgm:spPr/>
      <dgm:t>
        <a:bodyPr/>
        <a:lstStyle/>
        <a:p>
          <a:pPr>
            <a:lnSpc>
              <a:spcPct val="100000"/>
            </a:lnSpc>
            <a:defRPr cap="all"/>
          </a:pPr>
          <a:r>
            <a:rPr lang="en-US"/>
            <a:t>They establish stronger relationships with potential customers, and they allow companies to charge a premium price for their products.</a:t>
          </a:r>
        </a:p>
      </dgm:t>
    </dgm:pt>
    <dgm:pt modelId="{D7D8C0A8-7AAC-447E-AC97-EE11A0D493B3}" type="parTrans" cxnId="{01BDCEBB-F7A9-456A-A733-891562E37399}">
      <dgm:prSet/>
      <dgm:spPr/>
      <dgm:t>
        <a:bodyPr/>
        <a:lstStyle/>
        <a:p>
          <a:endParaRPr lang="en-US"/>
        </a:p>
      </dgm:t>
    </dgm:pt>
    <dgm:pt modelId="{EE8DC1F1-EB3F-4180-9905-CBAF3F66FD9A}" type="sibTrans" cxnId="{01BDCEBB-F7A9-456A-A733-891562E37399}">
      <dgm:prSet/>
      <dgm:spPr/>
      <dgm:t>
        <a:bodyPr/>
        <a:lstStyle/>
        <a:p>
          <a:endParaRPr lang="en-US"/>
        </a:p>
      </dgm:t>
    </dgm:pt>
    <dgm:pt modelId="{C3B670E7-08B6-4871-8FFF-60B8182C41AA}">
      <dgm:prSet/>
      <dgm:spPr/>
      <dgm:t>
        <a:bodyPr/>
        <a:lstStyle/>
        <a:p>
          <a:pPr>
            <a:lnSpc>
              <a:spcPct val="100000"/>
            </a:lnSpc>
            <a:defRPr cap="all"/>
          </a:pPr>
          <a:r>
            <a:rPr lang="en-US"/>
            <a:t>Expand reach : One of the more underrated advantages of online reviews is that they allow your brand to expand its online presence beyond your website and social media channels.</a:t>
          </a:r>
        </a:p>
      </dgm:t>
    </dgm:pt>
    <dgm:pt modelId="{C563A63A-0067-42AB-8B91-6816549D8503}" type="parTrans" cxnId="{208596E0-5455-4600-B81C-663F56BBB9A5}">
      <dgm:prSet/>
      <dgm:spPr/>
      <dgm:t>
        <a:bodyPr/>
        <a:lstStyle/>
        <a:p>
          <a:endParaRPr lang="en-US"/>
        </a:p>
      </dgm:t>
    </dgm:pt>
    <dgm:pt modelId="{8D6EF9DB-5958-48E1-B7B3-0049F9EA3B56}" type="sibTrans" cxnId="{208596E0-5455-4600-B81C-663F56BBB9A5}">
      <dgm:prSet/>
      <dgm:spPr/>
      <dgm:t>
        <a:bodyPr/>
        <a:lstStyle/>
        <a:p>
          <a:endParaRPr lang="en-US"/>
        </a:p>
      </dgm:t>
    </dgm:pt>
    <dgm:pt modelId="{62B151E7-2920-4F25-9A4A-ADC00BCC7DCB}">
      <dgm:prSet/>
      <dgm:spPr/>
      <dgm:t>
        <a:bodyPr/>
        <a:lstStyle/>
        <a:p>
          <a:pPr>
            <a:lnSpc>
              <a:spcPct val="100000"/>
            </a:lnSpc>
            <a:defRPr cap="all"/>
          </a:pPr>
          <a:r>
            <a:rPr lang="en-US"/>
            <a:t>Influence purchasing decisions : Online reviews directly influence the buying decisions of your target market. According to one study, having as few as five reviews makes products 270% more likely to sell compared to products with no reviews.</a:t>
          </a:r>
        </a:p>
      </dgm:t>
    </dgm:pt>
    <dgm:pt modelId="{36291133-1E4A-4F80-9062-E78B3DFA2C8F}" type="parTrans" cxnId="{B0ECEE89-4DDE-48E3-9580-5ADF4E87C0D8}">
      <dgm:prSet/>
      <dgm:spPr/>
      <dgm:t>
        <a:bodyPr/>
        <a:lstStyle/>
        <a:p>
          <a:endParaRPr lang="en-US"/>
        </a:p>
      </dgm:t>
    </dgm:pt>
    <dgm:pt modelId="{39E1363C-B1B5-4410-97C8-32DF158641C0}" type="sibTrans" cxnId="{B0ECEE89-4DDE-48E3-9580-5ADF4E87C0D8}">
      <dgm:prSet/>
      <dgm:spPr/>
      <dgm:t>
        <a:bodyPr/>
        <a:lstStyle/>
        <a:p>
          <a:endParaRPr lang="en-US"/>
        </a:p>
      </dgm:t>
    </dgm:pt>
    <dgm:pt modelId="{7550DDB4-8DA2-4D5A-BC7E-C1BF4868EB11}">
      <dgm:prSet/>
      <dgm:spPr/>
      <dgm:t>
        <a:bodyPr/>
        <a:lstStyle/>
        <a:p>
          <a:pPr>
            <a:lnSpc>
              <a:spcPct val="100000"/>
            </a:lnSpc>
            <a:defRPr cap="all"/>
          </a:pPr>
          <a:r>
            <a:rPr lang="en-US"/>
            <a:t>Online reviews help confirm authority: Reviews also help confirm your brand’s authority and expertise. The more reputable brands are, the more trustworthy they appear to be.</a:t>
          </a:r>
        </a:p>
      </dgm:t>
    </dgm:pt>
    <dgm:pt modelId="{41E7EB3C-1630-42F4-BAFD-0E1DDBFA14F3}" type="parTrans" cxnId="{86B79D01-979E-4E5C-9A5B-DCA3DC54FCA7}">
      <dgm:prSet/>
      <dgm:spPr/>
      <dgm:t>
        <a:bodyPr/>
        <a:lstStyle/>
        <a:p>
          <a:endParaRPr lang="en-US"/>
        </a:p>
      </dgm:t>
    </dgm:pt>
    <dgm:pt modelId="{0785236A-D7E4-4AA2-8463-2F74C5938ABE}" type="sibTrans" cxnId="{86B79D01-979E-4E5C-9A5B-DCA3DC54FCA7}">
      <dgm:prSet/>
      <dgm:spPr/>
      <dgm:t>
        <a:bodyPr/>
        <a:lstStyle/>
        <a:p>
          <a:endParaRPr lang="en-US"/>
        </a:p>
      </dgm:t>
    </dgm:pt>
    <dgm:pt modelId="{CB0579F6-FFBD-4227-9198-2A9AE4AF3C8A}">
      <dgm:prSet/>
      <dgm:spPr/>
      <dgm:t>
        <a:bodyPr/>
        <a:lstStyle/>
        <a:p>
          <a:pPr>
            <a:lnSpc>
              <a:spcPct val="100000"/>
            </a:lnSpc>
            <a:defRPr cap="all"/>
          </a:pPr>
          <a:r>
            <a:rPr lang="en-US"/>
            <a:t>Increase E-A-T: </a:t>
          </a:r>
          <a:r>
            <a:rPr lang="en-US" b="1" u="sng">
              <a:hlinkClick xmlns:r="http://schemas.openxmlformats.org/officeDocument/2006/relationships" r:id="rId1"/>
            </a:rPr>
            <a:t>E-A-T stands for</a:t>
          </a:r>
          <a:r>
            <a:rPr lang="en-US"/>
            <a:t> Expertise, Authority, and Trustworthiness, and plays an important role in how the Google algorithm ranks content in the search results.</a:t>
          </a:r>
        </a:p>
      </dgm:t>
    </dgm:pt>
    <dgm:pt modelId="{807B9AEF-336A-42DC-A098-1A058BEBA9AF}" type="parTrans" cxnId="{4E25C628-C61A-4BAC-9E50-96CB02258174}">
      <dgm:prSet/>
      <dgm:spPr/>
      <dgm:t>
        <a:bodyPr/>
        <a:lstStyle/>
        <a:p>
          <a:endParaRPr lang="en-US"/>
        </a:p>
      </dgm:t>
    </dgm:pt>
    <dgm:pt modelId="{97414546-D34D-4BF4-BDAA-13B44F7631CB}" type="sibTrans" cxnId="{4E25C628-C61A-4BAC-9E50-96CB02258174}">
      <dgm:prSet/>
      <dgm:spPr/>
      <dgm:t>
        <a:bodyPr/>
        <a:lstStyle/>
        <a:p>
          <a:endParaRPr lang="en-US"/>
        </a:p>
      </dgm:t>
    </dgm:pt>
    <dgm:pt modelId="{6A60EAD1-535C-4F88-9E3F-6531286EF172}">
      <dgm:prSet phldr="0"/>
      <dgm:spPr/>
      <dgm:t>
        <a:bodyPr/>
        <a:lstStyle/>
        <a:p>
          <a:pPr>
            <a:lnSpc>
              <a:spcPct val="100000"/>
            </a:lnSpc>
            <a:defRPr cap="all"/>
          </a:pPr>
          <a:r>
            <a:rPr lang="en-US" b="0"/>
            <a:t>Improve your brand’s online visibility</a:t>
          </a:r>
          <a:endParaRPr lang="en-US" b="0">
            <a:latin typeface="Gill Sans MT" panose="020B0502020104020203"/>
          </a:endParaRPr>
        </a:p>
      </dgm:t>
    </dgm:pt>
    <dgm:pt modelId="{3398161C-307E-4FD7-A4DA-B735E509D8FD}" type="parTrans" cxnId="{FEEFE37F-F634-46B5-AFFC-C18228BF2F53}">
      <dgm:prSet/>
      <dgm:spPr/>
    </dgm:pt>
    <dgm:pt modelId="{F9C79791-25A9-4BBD-A872-0E22B20E77E7}" type="sibTrans" cxnId="{FEEFE37F-F634-46B5-AFFC-C18228BF2F53}">
      <dgm:prSet/>
      <dgm:spPr/>
      <dgm:t>
        <a:bodyPr/>
        <a:lstStyle/>
        <a:p>
          <a:endParaRPr lang="en-US"/>
        </a:p>
      </dgm:t>
    </dgm:pt>
    <dgm:pt modelId="{13000CD6-1422-4674-BCD0-90BECC2343E3}" type="pres">
      <dgm:prSet presAssocID="{5079AC34-20EF-4F30-B099-49A1BEF65CC9}" presName="root" presStyleCnt="0">
        <dgm:presLayoutVars>
          <dgm:dir/>
          <dgm:resizeHandles val="exact"/>
        </dgm:presLayoutVars>
      </dgm:prSet>
      <dgm:spPr/>
    </dgm:pt>
    <dgm:pt modelId="{A6D625EB-3A10-422B-BF0F-851C0B748C7E}" type="pres">
      <dgm:prSet presAssocID="{2B6E6F8B-F9C6-4A4F-B76B-DE0D09C2B5C7}" presName="compNode" presStyleCnt="0"/>
      <dgm:spPr/>
    </dgm:pt>
    <dgm:pt modelId="{AFF93CE1-1C62-4DD8-B586-125417F080B0}" type="pres">
      <dgm:prSet presAssocID="{2B6E6F8B-F9C6-4A4F-B76B-DE0D09C2B5C7}" presName="iconBgRect" presStyleLbl="bgShp" presStyleIdx="0" presStyleCnt="7"/>
      <dgm:spPr>
        <a:prstGeom prst="round2DiagRect">
          <a:avLst>
            <a:gd name="adj1" fmla="val 29727"/>
            <a:gd name="adj2" fmla="val 0"/>
          </a:avLst>
        </a:prstGeom>
      </dgm:spPr>
    </dgm:pt>
    <dgm:pt modelId="{AB3544B6-98DE-4C3A-81DB-7365BA7D0D5D}" type="pres">
      <dgm:prSet presAssocID="{2B6E6F8B-F9C6-4A4F-B76B-DE0D09C2B5C7}"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hopping cart"/>
        </a:ext>
      </dgm:extLst>
    </dgm:pt>
    <dgm:pt modelId="{9C707949-3CA8-4162-8DCC-BAB4512BFAD6}" type="pres">
      <dgm:prSet presAssocID="{2B6E6F8B-F9C6-4A4F-B76B-DE0D09C2B5C7}" presName="spaceRect" presStyleCnt="0"/>
      <dgm:spPr/>
    </dgm:pt>
    <dgm:pt modelId="{A3511AF0-500E-4318-A160-3390BF5CEBC2}" type="pres">
      <dgm:prSet presAssocID="{2B6E6F8B-F9C6-4A4F-B76B-DE0D09C2B5C7}" presName="textRect" presStyleLbl="revTx" presStyleIdx="0" presStyleCnt="7">
        <dgm:presLayoutVars>
          <dgm:chMax val="1"/>
          <dgm:chPref val="1"/>
        </dgm:presLayoutVars>
      </dgm:prSet>
      <dgm:spPr/>
    </dgm:pt>
    <dgm:pt modelId="{5F308FF0-2E03-48C7-B790-E849A6C8C890}" type="pres">
      <dgm:prSet presAssocID="{37159BF8-BC60-47FB-A345-4379330DE3EF}" presName="sibTrans" presStyleCnt="0"/>
      <dgm:spPr/>
    </dgm:pt>
    <dgm:pt modelId="{CF08EFFC-40DC-4B3D-A800-6C65EA91AC69}" type="pres">
      <dgm:prSet presAssocID="{BA1522B4-8737-4B8C-B56D-2B164745D46B}" presName="compNode" presStyleCnt="0"/>
      <dgm:spPr/>
    </dgm:pt>
    <dgm:pt modelId="{593F76DE-26E8-41E7-AA19-FCD2F2248BD5}" type="pres">
      <dgm:prSet presAssocID="{BA1522B4-8737-4B8C-B56D-2B164745D46B}" presName="iconBgRect" presStyleLbl="bgShp" presStyleIdx="1" presStyleCnt="7"/>
      <dgm:spPr>
        <a:prstGeom prst="round2DiagRect">
          <a:avLst>
            <a:gd name="adj1" fmla="val 29727"/>
            <a:gd name="adj2" fmla="val 0"/>
          </a:avLst>
        </a:prstGeom>
      </dgm:spPr>
    </dgm:pt>
    <dgm:pt modelId="{8EDFC3A3-4201-4298-99C6-0085C6F6ECB5}" type="pres">
      <dgm:prSet presAssocID="{BA1522B4-8737-4B8C-B56D-2B164745D46B}"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lectric Car"/>
        </a:ext>
      </dgm:extLst>
    </dgm:pt>
    <dgm:pt modelId="{C831BFBC-19A1-4229-B368-BABFB3E88E47}" type="pres">
      <dgm:prSet presAssocID="{BA1522B4-8737-4B8C-B56D-2B164745D46B}" presName="spaceRect" presStyleCnt="0"/>
      <dgm:spPr/>
    </dgm:pt>
    <dgm:pt modelId="{F047083F-4C2A-485C-8808-973C26E84A1E}" type="pres">
      <dgm:prSet presAssocID="{BA1522B4-8737-4B8C-B56D-2B164745D46B}" presName="textRect" presStyleLbl="revTx" presStyleIdx="1" presStyleCnt="7">
        <dgm:presLayoutVars>
          <dgm:chMax val="1"/>
          <dgm:chPref val="1"/>
        </dgm:presLayoutVars>
      </dgm:prSet>
      <dgm:spPr/>
    </dgm:pt>
    <dgm:pt modelId="{992E6290-4649-46F5-A763-DEFAA66600F6}" type="pres">
      <dgm:prSet presAssocID="{EE8DC1F1-EB3F-4180-9905-CBAF3F66FD9A}" presName="sibTrans" presStyleCnt="0"/>
      <dgm:spPr/>
    </dgm:pt>
    <dgm:pt modelId="{5BAB409C-66ED-400E-A503-C865F49FEC47}" type="pres">
      <dgm:prSet presAssocID="{C3B670E7-08B6-4871-8FFF-60B8182C41AA}" presName="compNode" presStyleCnt="0"/>
      <dgm:spPr/>
    </dgm:pt>
    <dgm:pt modelId="{FF5374DD-0ABF-415F-893A-578EE23A0044}" type="pres">
      <dgm:prSet presAssocID="{C3B670E7-08B6-4871-8FFF-60B8182C41AA}" presName="iconBgRect" presStyleLbl="bgShp" presStyleIdx="2" presStyleCnt="7"/>
      <dgm:spPr>
        <a:prstGeom prst="round2DiagRect">
          <a:avLst>
            <a:gd name="adj1" fmla="val 29727"/>
            <a:gd name="adj2" fmla="val 0"/>
          </a:avLst>
        </a:prstGeom>
      </dgm:spPr>
    </dgm:pt>
    <dgm:pt modelId="{C5DD8D47-A1B0-452B-AC0B-BC0DCE3AAD01}" type="pres">
      <dgm:prSet presAssocID="{C3B670E7-08B6-4871-8FFF-60B8182C41AA}"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onnections"/>
        </a:ext>
      </dgm:extLst>
    </dgm:pt>
    <dgm:pt modelId="{F7448FE0-C768-4142-AC96-EA4241808ED7}" type="pres">
      <dgm:prSet presAssocID="{C3B670E7-08B6-4871-8FFF-60B8182C41AA}" presName="spaceRect" presStyleCnt="0"/>
      <dgm:spPr/>
    </dgm:pt>
    <dgm:pt modelId="{5F495DBF-9932-4038-BBF1-1D4CF1F443D6}" type="pres">
      <dgm:prSet presAssocID="{C3B670E7-08B6-4871-8FFF-60B8182C41AA}" presName="textRect" presStyleLbl="revTx" presStyleIdx="2" presStyleCnt="7">
        <dgm:presLayoutVars>
          <dgm:chMax val="1"/>
          <dgm:chPref val="1"/>
        </dgm:presLayoutVars>
      </dgm:prSet>
      <dgm:spPr/>
    </dgm:pt>
    <dgm:pt modelId="{DB0B5B95-9C5D-4BE0-9F77-07CF714BB211}" type="pres">
      <dgm:prSet presAssocID="{8D6EF9DB-5958-48E1-B7B3-0049F9EA3B56}" presName="sibTrans" presStyleCnt="0"/>
      <dgm:spPr/>
    </dgm:pt>
    <dgm:pt modelId="{965597D1-F838-4F55-8C94-7BC92A30DB09}" type="pres">
      <dgm:prSet presAssocID="{62B151E7-2920-4F25-9A4A-ADC00BCC7DCB}" presName="compNode" presStyleCnt="0"/>
      <dgm:spPr/>
    </dgm:pt>
    <dgm:pt modelId="{6D2250F6-0756-41D7-A08A-46477275CDFF}" type="pres">
      <dgm:prSet presAssocID="{62B151E7-2920-4F25-9A4A-ADC00BCC7DCB}" presName="iconBgRect" presStyleLbl="bgShp" presStyleIdx="3" presStyleCnt="7"/>
      <dgm:spPr>
        <a:prstGeom prst="round2DiagRect">
          <a:avLst>
            <a:gd name="adj1" fmla="val 29727"/>
            <a:gd name="adj2" fmla="val 0"/>
          </a:avLst>
        </a:prstGeom>
      </dgm:spPr>
    </dgm:pt>
    <dgm:pt modelId="{BAF754C4-4D28-45E3-A3E8-FD2DD1200CC0}" type="pres">
      <dgm:prSet presAssocID="{62B151E7-2920-4F25-9A4A-ADC00BCC7DCB}"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egaphone"/>
        </a:ext>
      </dgm:extLst>
    </dgm:pt>
    <dgm:pt modelId="{6DA0B878-5695-4C57-844C-50C81B85CE8F}" type="pres">
      <dgm:prSet presAssocID="{62B151E7-2920-4F25-9A4A-ADC00BCC7DCB}" presName="spaceRect" presStyleCnt="0"/>
      <dgm:spPr/>
    </dgm:pt>
    <dgm:pt modelId="{EB37B70C-B94C-4FB4-A080-3DA2555D689A}" type="pres">
      <dgm:prSet presAssocID="{62B151E7-2920-4F25-9A4A-ADC00BCC7DCB}" presName="textRect" presStyleLbl="revTx" presStyleIdx="3" presStyleCnt="7">
        <dgm:presLayoutVars>
          <dgm:chMax val="1"/>
          <dgm:chPref val="1"/>
        </dgm:presLayoutVars>
      </dgm:prSet>
      <dgm:spPr/>
    </dgm:pt>
    <dgm:pt modelId="{785F5274-D4F5-4EDF-8318-E9426C936EC9}" type="pres">
      <dgm:prSet presAssocID="{39E1363C-B1B5-4410-97C8-32DF158641C0}" presName="sibTrans" presStyleCnt="0"/>
      <dgm:spPr/>
    </dgm:pt>
    <dgm:pt modelId="{CA3A1CFA-098F-4B92-A1C8-44664A447497}" type="pres">
      <dgm:prSet presAssocID="{7550DDB4-8DA2-4D5A-BC7E-C1BF4868EB11}" presName="compNode" presStyleCnt="0"/>
      <dgm:spPr/>
    </dgm:pt>
    <dgm:pt modelId="{33080801-2632-424F-9BD4-08F837DAC6B8}" type="pres">
      <dgm:prSet presAssocID="{7550DDB4-8DA2-4D5A-BC7E-C1BF4868EB11}" presName="iconBgRect" presStyleLbl="bgShp" presStyleIdx="4" presStyleCnt="7"/>
      <dgm:spPr>
        <a:prstGeom prst="round2DiagRect">
          <a:avLst>
            <a:gd name="adj1" fmla="val 29727"/>
            <a:gd name="adj2" fmla="val 0"/>
          </a:avLst>
        </a:prstGeom>
      </dgm:spPr>
    </dgm:pt>
    <dgm:pt modelId="{7E2DAD9D-8A04-4E1C-A585-AC83025E29C9}" type="pres">
      <dgm:prSet presAssocID="{7550DDB4-8DA2-4D5A-BC7E-C1BF4868EB11}"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Magnifying glass"/>
        </a:ext>
      </dgm:extLst>
    </dgm:pt>
    <dgm:pt modelId="{9AB27F71-FE29-4E9B-89A4-BFE54CF8C9FA}" type="pres">
      <dgm:prSet presAssocID="{7550DDB4-8DA2-4D5A-BC7E-C1BF4868EB11}" presName="spaceRect" presStyleCnt="0"/>
      <dgm:spPr/>
    </dgm:pt>
    <dgm:pt modelId="{3D835825-B349-437B-8489-47CADBA3618E}" type="pres">
      <dgm:prSet presAssocID="{7550DDB4-8DA2-4D5A-BC7E-C1BF4868EB11}" presName="textRect" presStyleLbl="revTx" presStyleIdx="4" presStyleCnt="7">
        <dgm:presLayoutVars>
          <dgm:chMax val="1"/>
          <dgm:chPref val="1"/>
        </dgm:presLayoutVars>
      </dgm:prSet>
      <dgm:spPr/>
    </dgm:pt>
    <dgm:pt modelId="{192BBD31-931C-4657-91BF-CA350D18386A}" type="pres">
      <dgm:prSet presAssocID="{0785236A-D7E4-4AA2-8463-2F74C5938ABE}" presName="sibTrans" presStyleCnt="0"/>
      <dgm:spPr/>
    </dgm:pt>
    <dgm:pt modelId="{77D6B7A2-508A-4EB6-B12E-3FF41D423745}" type="pres">
      <dgm:prSet presAssocID="{CB0579F6-FFBD-4227-9198-2A9AE4AF3C8A}" presName="compNode" presStyleCnt="0"/>
      <dgm:spPr/>
    </dgm:pt>
    <dgm:pt modelId="{C3879FFC-6C13-4DA9-BAD8-C48DDCCC53F6}" type="pres">
      <dgm:prSet presAssocID="{CB0579F6-FFBD-4227-9198-2A9AE4AF3C8A}" presName="iconBgRect" presStyleLbl="bgShp" presStyleIdx="5" presStyleCnt="7"/>
      <dgm:spPr>
        <a:prstGeom prst="round2DiagRect">
          <a:avLst>
            <a:gd name="adj1" fmla="val 29727"/>
            <a:gd name="adj2" fmla="val 0"/>
          </a:avLst>
        </a:prstGeom>
      </dgm:spPr>
    </dgm:pt>
    <dgm:pt modelId="{FE2B538B-1A6A-4B11-89C5-CEC9F6E470F6}" type="pres">
      <dgm:prSet presAssocID="{CB0579F6-FFBD-4227-9198-2A9AE4AF3C8A}"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Judge"/>
        </a:ext>
      </dgm:extLst>
    </dgm:pt>
    <dgm:pt modelId="{2AB3D036-1D5E-4E4A-BE13-F646588D13C7}" type="pres">
      <dgm:prSet presAssocID="{CB0579F6-FFBD-4227-9198-2A9AE4AF3C8A}" presName="spaceRect" presStyleCnt="0"/>
      <dgm:spPr/>
    </dgm:pt>
    <dgm:pt modelId="{18D09B62-B790-40A5-90E5-C5F3D8C0949B}" type="pres">
      <dgm:prSet presAssocID="{CB0579F6-FFBD-4227-9198-2A9AE4AF3C8A}" presName="textRect" presStyleLbl="revTx" presStyleIdx="5" presStyleCnt="7">
        <dgm:presLayoutVars>
          <dgm:chMax val="1"/>
          <dgm:chPref val="1"/>
        </dgm:presLayoutVars>
      </dgm:prSet>
      <dgm:spPr/>
    </dgm:pt>
    <dgm:pt modelId="{6D80D2F8-4C93-4E31-B791-95B56D517ACB}" type="pres">
      <dgm:prSet presAssocID="{97414546-D34D-4BF4-BDAA-13B44F7631CB}" presName="sibTrans" presStyleCnt="0"/>
      <dgm:spPr/>
    </dgm:pt>
    <dgm:pt modelId="{68EEFCCF-EF0C-421E-8CC9-377E14F02BEE}" type="pres">
      <dgm:prSet presAssocID="{6A60EAD1-535C-4F88-9E3F-6531286EF172}" presName="compNode" presStyleCnt="0"/>
      <dgm:spPr/>
    </dgm:pt>
    <dgm:pt modelId="{AEBDE7BF-2210-452A-BB75-CCC2C674FDA9}" type="pres">
      <dgm:prSet presAssocID="{6A60EAD1-535C-4F88-9E3F-6531286EF172}" presName="iconBgRect" presStyleLbl="bgShp" presStyleIdx="6" presStyleCnt="7"/>
      <dgm:spPr>
        <a:prstGeom prst="round2DiagRect">
          <a:avLst>
            <a:gd name="adj1" fmla="val 29727"/>
            <a:gd name="adj2" fmla="val 0"/>
          </a:avLst>
        </a:prstGeom>
      </dgm:spPr>
    </dgm:pt>
    <dgm:pt modelId="{2AF236D3-1E54-46B6-8F35-DADC39529B06}" type="pres">
      <dgm:prSet presAssocID="{6A60EAD1-535C-4F88-9E3F-6531286EF172}"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Eye"/>
        </a:ext>
      </dgm:extLst>
    </dgm:pt>
    <dgm:pt modelId="{654415A8-18C4-41FE-BC4C-D20119C6CD25}" type="pres">
      <dgm:prSet presAssocID="{6A60EAD1-535C-4F88-9E3F-6531286EF172}" presName="spaceRect" presStyleCnt="0"/>
      <dgm:spPr/>
    </dgm:pt>
    <dgm:pt modelId="{C5E947B9-E0DB-42A3-A116-53624873E4F7}" type="pres">
      <dgm:prSet presAssocID="{6A60EAD1-535C-4F88-9E3F-6531286EF172}" presName="textRect" presStyleLbl="revTx" presStyleIdx="6" presStyleCnt="7">
        <dgm:presLayoutVars>
          <dgm:chMax val="1"/>
          <dgm:chPref val="1"/>
        </dgm:presLayoutVars>
      </dgm:prSet>
      <dgm:spPr/>
    </dgm:pt>
  </dgm:ptLst>
  <dgm:cxnLst>
    <dgm:cxn modelId="{86B79D01-979E-4E5C-9A5B-DCA3DC54FCA7}" srcId="{5079AC34-20EF-4F30-B099-49A1BEF65CC9}" destId="{7550DDB4-8DA2-4D5A-BC7E-C1BF4868EB11}" srcOrd="4" destOrd="0" parTransId="{41E7EB3C-1630-42F4-BAFD-0E1DDBFA14F3}" sibTransId="{0785236A-D7E4-4AA2-8463-2F74C5938ABE}"/>
    <dgm:cxn modelId="{26D66A18-5494-4606-BA05-3A258CB59BA8}" type="presOf" srcId="{2B6E6F8B-F9C6-4A4F-B76B-DE0D09C2B5C7}" destId="{A3511AF0-500E-4318-A160-3390BF5CEBC2}" srcOrd="0" destOrd="0" presId="urn:microsoft.com/office/officeart/2018/5/layout/IconLeafLabelList"/>
    <dgm:cxn modelId="{BB19C11C-84C1-44FF-B91F-20858A84D474}" srcId="{5079AC34-20EF-4F30-B099-49A1BEF65CC9}" destId="{2B6E6F8B-F9C6-4A4F-B76B-DE0D09C2B5C7}" srcOrd="0" destOrd="0" parTransId="{B15F1C90-E791-433F-B5D8-1F650E751098}" sibTransId="{37159BF8-BC60-47FB-A345-4379330DE3EF}"/>
    <dgm:cxn modelId="{4E25C628-C61A-4BAC-9E50-96CB02258174}" srcId="{5079AC34-20EF-4F30-B099-49A1BEF65CC9}" destId="{CB0579F6-FFBD-4227-9198-2A9AE4AF3C8A}" srcOrd="5" destOrd="0" parTransId="{807B9AEF-336A-42DC-A098-1A058BEBA9AF}" sibTransId="{97414546-D34D-4BF4-BDAA-13B44F7631CB}"/>
    <dgm:cxn modelId="{B0EA0C38-328C-40BB-A34B-CC2A46F6FEBC}" type="presOf" srcId="{6A60EAD1-535C-4F88-9E3F-6531286EF172}" destId="{C5E947B9-E0DB-42A3-A116-53624873E4F7}" srcOrd="0" destOrd="0" presId="urn:microsoft.com/office/officeart/2018/5/layout/IconLeafLabelList"/>
    <dgm:cxn modelId="{219CD36A-597B-4E39-95AF-4C2F025A4F88}" type="presOf" srcId="{5079AC34-20EF-4F30-B099-49A1BEF65CC9}" destId="{13000CD6-1422-4674-BCD0-90BECC2343E3}" srcOrd="0" destOrd="0" presId="urn:microsoft.com/office/officeart/2018/5/layout/IconLeafLabelList"/>
    <dgm:cxn modelId="{E904E44E-C332-4994-B9D1-8BDAF80C08C4}" type="presOf" srcId="{C3B670E7-08B6-4871-8FFF-60B8182C41AA}" destId="{5F495DBF-9932-4038-BBF1-1D4CF1F443D6}" srcOrd="0" destOrd="0" presId="urn:microsoft.com/office/officeart/2018/5/layout/IconLeafLabelList"/>
    <dgm:cxn modelId="{0AA75C50-10FF-41C5-A6C3-BD42A283867C}" type="presOf" srcId="{7550DDB4-8DA2-4D5A-BC7E-C1BF4868EB11}" destId="{3D835825-B349-437B-8489-47CADBA3618E}" srcOrd="0" destOrd="0" presId="urn:microsoft.com/office/officeart/2018/5/layout/IconLeafLabelList"/>
    <dgm:cxn modelId="{FEEFE37F-F634-46B5-AFFC-C18228BF2F53}" srcId="{5079AC34-20EF-4F30-B099-49A1BEF65CC9}" destId="{6A60EAD1-535C-4F88-9E3F-6531286EF172}" srcOrd="6" destOrd="0" parTransId="{3398161C-307E-4FD7-A4DA-B735E509D8FD}" sibTransId="{F9C79791-25A9-4BBD-A872-0E22B20E77E7}"/>
    <dgm:cxn modelId="{B0ECEE89-4DDE-48E3-9580-5ADF4E87C0D8}" srcId="{5079AC34-20EF-4F30-B099-49A1BEF65CC9}" destId="{62B151E7-2920-4F25-9A4A-ADC00BCC7DCB}" srcOrd="3" destOrd="0" parTransId="{36291133-1E4A-4F80-9062-E78B3DFA2C8F}" sibTransId="{39E1363C-B1B5-4410-97C8-32DF158641C0}"/>
    <dgm:cxn modelId="{2F98608A-7857-4115-8BF7-BD312D45D88F}" type="presOf" srcId="{BA1522B4-8737-4B8C-B56D-2B164745D46B}" destId="{F047083F-4C2A-485C-8808-973C26E84A1E}" srcOrd="0" destOrd="0" presId="urn:microsoft.com/office/officeart/2018/5/layout/IconLeafLabelList"/>
    <dgm:cxn modelId="{A0078E9C-7773-4669-82F9-CD9D55EEBC74}" type="presOf" srcId="{62B151E7-2920-4F25-9A4A-ADC00BCC7DCB}" destId="{EB37B70C-B94C-4FB4-A080-3DA2555D689A}" srcOrd="0" destOrd="0" presId="urn:microsoft.com/office/officeart/2018/5/layout/IconLeafLabelList"/>
    <dgm:cxn modelId="{01BDCEBB-F7A9-456A-A733-891562E37399}" srcId="{5079AC34-20EF-4F30-B099-49A1BEF65CC9}" destId="{BA1522B4-8737-4B8C-B56D-2B164745D46B}" srcOrd="1" destOrd="0" parTransId="{D7D8C0A8-7AAC-447E-AC97-EE11A0D493B3}" sibTransId="{EE8DC1F1-EB3F-4180-9905-CBAF3F66FD9A}"/>
    <dgm:cxn modelId="{A963B0C3-6E55-43B0-A3FC-D9FC0962C329}" type="presOf" srcId="{CB0579F6-FFBD-4227-9198-2A9AE4AF3C8A}" destId="{18D09B62-B790-40A5-90E5-C5F3D8C0949B}" srcOrd="0" destOrd="0" presId="urn:microsoft.com/office/officeart/2018/5/layout/IconLeafLabelList"/>
    <dgm:cxn modelId="{208596E0-5455-4600-B81C-663F56BBB9A5}" srcId="{5079AC34-20EF-4F30-B099-49A1BEF65CC9}" destId="{C3B670E7-08B6-4871-8FFF-60B8182C41AA}" srcOrd="2" destOrd="0" parTransId="{C563A63A-0067-42AB-8B91-6816549D8503}" sibTransId="{8D6EF9DB-5958-48E1-B7B3-0049F9EA3B56}"/>
    <dgm:cxn modelId="{D2187E59-6B4A-4B1E-811F-1BDDE90A0A8F}" type="presParOf" srcId="{13000CD6-1422-4674-BCD0-90BECC2343E3}" destId="{A6D625EB-3A10-422B-BF0F-851C0B748C7E}" srcOrd="0" destOrd="0" presId="urn:microsoft.com/office/officeart/2018/5/layout/IconLeafLabelList"/>
    <dgm:cxn modelId="{29410DE1-33BC-479C-86D3-33822F7CD460}" type="presParOf" srcId="{A6D625EB-3A10-422B-BF0F-851C0B748C7E}" destId="{AFF93CE1-1C62-4DD8-B586-125417F080B0}" srcOrd="0" destOrd="0" presId="urn:microsoft.com/office/officeart/2018/5/layout/IconLeafLabelList"/>
    <dgm:cxn modelId="{DC1278E9-9FF7-4E13-8324-03CC9E853393}" type="presParOf" srcId="{A6D625EB-3A10-422B-BF0F-851C0B748C7E}" destId="{AB3544B6-98DE-4C3A-81DB-7365BA7D0D5D}" srcOrd="1" destOrd="0" presId="urn:microsoft.com/office/officeart/2018/5/layout/IconLeafLabelList"/>
    <dgm:cxn modelId="{5F408679-3BBE-42D5-9F51-0D0DC22F4C29}" type="presParOf" srcId="{A6D625EB-3A10-422B-BF0F-851C0B748C7E}" destId="{9C707949-3CA8-4162-8DCC-BAB4512BFAD6}" srcOrd="2" destOrd="0" presId="urn:microsoft.com/office/officeart/2018/5/layout/IconLeafLabelList"/>
    <dgm:cxn modelId="{6A55A222-243C-48CA-9DAE-905340A6B7C8}" type="presParOf" srcId="{A6D625EB-3A10-422B-BF0F-851C0B748C7E}" destId="{A3511AF0-500E-4318-A160-3390BF5CEBC2}" srcOrd="3" destOrd="0" presId="urn:microsoft.com/office/officeart/2018/5/layout/IconLeafLabelList"/>
    <dgm:cxn modelId="{1B09A815-29E7-4487-9D80-855321028C2E}" type="presParOf" srcId="{13000CD6-1422-4674-BCD0-90BECC2343E3}" destId="{5F308FF0-2E03-48C7-B790-E849A6C8C890}" srcOrd="1" destOrd="0" presId="urn:microsoft.com/office/officeart/2018/5/layout/IconLeafLabelList"/>
    <dgm:cxn modelId="{EBC2D423-7A58-4D4F-A9AD-103980AF7FF1}" type="presParOf" srcId="{13000CD6-1422-4674-BCD0-90BECC2343E3}" destId="{CF08EFFC-40DC-4B3D-A800-6C65EA91AC69}" srcOrd="2" destOrd="0" presId="urn:microsoft.com/office/officeart/2018/5/layout/IconLeafLabelList"/>
    <dgm:cxn modelId="{6E63DBBF-F765-453F-816A-FB326C4ADBC7}" type="presParOf" srcId="{CF08EFFC-40DC-4B3D-A800-6C65EA91AC69}" destId="{593F76DE-26E8-41E7-AA19-FCD2F2248BD5}" srcOrd="0" destOrd="0" presId="urn:microsoft.com/office/officeart/2018/5/layout/IconLeafLabelList"/>
    <dgm:cxn modelId="{3CE8C1AA-FA79-42C5-8450-879ECE9B3F95}" type="presParOf" srcId="{CF08EFFC-40DC-4B3D-A800-6C65EA91AC69}" destId="{8EDFC3A3-4201-4298-99C6-0085C6F6ECB5}" srcOrd="1" destOrd="0" presId="urn:microsoft.com/office/officeart/2018/5/layout/IconLeafLabelList"/>
    <dgm:cxn modelId="{E6946D75-9347-4E51-846F-8BFDA0EA0029}" type="presParOf" srcId="{CF08EFFC-40DC-4B3D-A800-6C65EA91AC69}" destId="{C831BFBC-19A1-4229-B368-BABFB3E88E47}" srcOrd="2" destOrd="0" presId="urn:microsoft.com/office/officeart/2018/5/layout/IconLeafLabelList"/>
    <dgm:cxn modelId="{E616C84D-D330-4D05-98B1-6D00C63C68A7}" type="presParOf" srcId="{CF08EFFC-40DC-4B3D-A800-6C65EA91AC69}" destId="{F047083F-4C2A-485C-8808-973C26E84A1E}" srcOrd="3" destOrd="0" presId="urn:microsoft.com/office/officeart/2018/5/layout/IconLeafLabelList"/>
    <dgm:cxn modelId="{E09958C9-B0EF-419F-A9CC-5D308E674215}" type="presParOf" srcId="{13000CD6-1422-4674-BCD0-90BECC2343E3}" destId="{992E6290-4649-46F5-A763-DEFAA66600F6}" srcOrd="3" destOrd="0" presId="urn:microsoft.com/office/officeart/2018/5/layout/IconLeafLabelList"/>
    <dgm:cxn modelId="{9BDA4C7E-1796-4243-85CE-82133EB53AFC}" type="presParOf" srcId="{13000CD6-1422-4674-BCD0-90BECC2343E3}" destId="{5BAB409C-66ED-400E-A503-C865F49FEC47}" srcOrd="4" destOrd="0" presId="urn:microsoft.com/office/officeart/2018/5/layout/IconLeafLabelList"/>
    <dgm:cxn modelId="{64B33859-2320-477F-9456-D8FF5158AA78}" type="presParOf" srcId="{5BAB409C-66ED-400E-A503-C865F49FEC47}" destId="{FF5374DD-0ABF-415F-893A-578EE23A0044}" srcOrd="0" destOrd="0" presId="urn:microsoft.com/office/officeart/2018/5/layout/IconLeafLabelList"/>
    <dgm:cxn modelId="{B29504DC-D8CC-43F5-98F2-56038745586C}" type="presParOf" srcId="{5BAB409C-66ED-400E-A503-C865F49FEC47}" destId="{C5DD8D47-A1B0-452B-AC0B-BC0DCE3AAD01}" srcOrd="1" destOrd="0" presId="urn:microsoft.com/office/officeart/2018/5/layout/IconLeafLabelList"/>
    <dgm:cxn modelId="{883C021B-A943-44BC-800A-63D552C1B352}" type="presParOf" srcId="{5BAB409C-66ED-400E-A503-C865F49FEC47}" destId="{F7448FE0-C768-4142-AC96-EA4241808ED7}" srcOrd="2" destOrd="0" presId="urn:microsoft.com/office/officeart/2018/5/layout/IconLeafLabelList"/>
    <dgm:cxn modelId="{5D710118-ED66-4D48-BB07-B41804EF0A9D}" type="presParOf" srcId="{5BAB409C-66ED-400E-A503-C865F49FEC47}" destId="{5F495DBF-9932-4038-BBF1-1D4CF1F443D6}" srcOrd="3" destOrd="0" presId="urn:microsoft.com/office/officeart/2018/5/layout/IconLeafLabelList"/>
    <dgm:cxn modelId="{15F79D3A-DDFE-4B07-BD89-34AD2F94002E}" type="presParOf" srcId="{13000CD6-1422-4674-BCD0-90BECC2343E3}" destId="{DB0B5B95-9C5D-4BE0-9F77-07CF714BB211}" srcOrd="5" destOrd="0" presId="urn:microsoft.com/office/officeart/2018/5/layout/IconLeafLabelList"/>
    <dgm:cxn modelId="{166EB1D1-1F9D-43CC-B50F-2097C9969B71}" type="presParOf" srcId="{13000CD6-1422-4674-BCD0-90BECC2343E3}" destId="{965597D1-F838-4F55-8C94-7BC92A30DB09}" srcOrd="6" destOrd="0" presId="urn:microsoft.com/office/officeart/2018/5/layout/IconLeafLabelList"/>
    <dgm:cxn modelId="{CFE46B4C-8F8C-48AF-827A-218814C5EE2A}" type="presParOf" srcId="{965597D1-F838-4F55-8C94-7BC92A30DB09}" destId="{6D2250F6-0756-41D7-A08A-46477275CDFF}" srcOrd="0" destOrd="0" presId="urn:microsoft.com/office/officeart/2018/5/layout/IconLeafLabelList"/>
    <dgm:cxn modelId="{37EE5A99-F3B9-4EB9-8C30-1E566B166EB7}" type="presParOf" srcId="{965597D1-F838-4F55-8C94-7BC92A30DB09}" destId="{BAF754C4-4D28-45E3-A3E8-FD2DD1200CC0}" srcOrd="1" destOrd="0" presId="urn:microsoft.com/office/officeart/2018/5/layout/IconLeafLabelList"/>
    <dgm:cxn modelId="{99A5BE96-CB96-4CC8-A2F7-6ECD0F31BD24}" type="presParOf" srcId="{965597D1-F838-4F55-8C94-7BC92A30DB09}" destId="{6DA0B878-5695-4C57-844C-50C81B85CE8F}" srcOrd="2" destOrd="0" presId="urn:microsoft.com/office/officeart/2018/5/layout/IconLeafLabelList"/>
    <dgm:cxn modelId="{B38F4F83-2E68-424E-AF74-323ED08A5FAB}" type="presParOf" srcId="{965597D1-F838-4F55-8C94-7BC92A30DB09}" destId="{EB37B70C-B94C-4FB4-A080-3DA2555D689A}" srcOrd="3" destOrd="0" presId="urn:microsoft.com/office/officeart/2018/5/layout/IconLeafLabelList"/>
    <dgm:cxn modelId="{E39BFA7A-0796-4C01-B8B3-335CFFF00F58}" type="presParOf" srcId="{13000CD6-1422-4674-BCD0-90BECC2343E3}" destId="{785F5274-D4F5-4EDF-8318-E9426C936EC9}" srcOrd="7" destOrd="0" presId="urn:microsoft.com/office/officeart/2018/5/layout/IconLeafLabelList"/>
    <dgm:cxn modelId="{CD0C1845-2189-42F0-AC7D-ED69055BD2B8}" type="presParOf" srcId="{13000CD6-1422-4674-BCD0-90BECC2343E3}" destId="{CA3A1CFA-098F-4B92-A1C8-44664A447497}" srcOrd="8" destOrd="0" presId="urn:microsoft.com/office/officeart/2018/5/layout/IconLeafLabelList"/>
    <dgm:cxn modelId="{C6EC6240-D600-41FA-8673-F8835409EC75}" type="presParOf" srcId="{CA3A1CFA-098F-4B92-A1C8-44664A447497}" destId="{33080801-2632-424F-9BD4-08F837DAC6B8}" srcOrd="0" destOrd="0" presId="urn:microsoft.com/office/officeart/2018/5/layout/IconLeafLabelList"/>
    <dgm:cxn modelId="{365F1592-82AE-45E2-B4B0-86481FCD748F}" type="presParOf" srcId="{CA3A1CFA-098F-4B92-A1C8-44664A447497}" destId="{7E2DAD9D-8A04-4E1C-A585-AC83025E29C9}" srcOrd="1" destOrd="0" presId="urn:microsoft.com/office/officeart/2018/5/layout/IconLeafLabelList"/>
    <dgm:cxn modelId="{C873BB10-CF92-4871-B22A-93BA8DF433BE}" type="presParOf" srcId="{CA3A1CFA-098F-4B92-A1C8-44664A447497}" destId="{9AB27F71-FE29-4E9B-89A4-BFE54CF8C9FA}" srcOrd="2" destOrd="0" presId="urn:microsoft.com/office/officeart/2018/5/layout/IconLeafLabelList"/>
    <dgm:cxn modelId="{B02113ED-B43C-4C0C-9152-AB277C94BD17}" type="presParOf" srcId="{CA3A1CFA-098F-4B92-A1C8-44664A447497}" destId="{3D835825-B349-437B-8489-47CADBA3618E}" srcOrd="3" destOrd="0" presId="urn:microsoft.com/office/officeart/2018/5/layout/IconLeafLabelList"/>
    <dgm:cxn modelId="{22E8FA97-DBB0-4EC7-9EF0-E156BCE8FDFC}" type="presParOf" srcId="{13000CD6-1422-4674-BCD0-90BECC2343E3}" destId="{192BBD31-931C-4657-91BF-CA350D18386A}" srcOrd="9" destOrd="0" presId="urn:microsoft.com/office/officeart/2018/5/layout/IconLeafLabelList"/>
    <dgm:cxn modelId="{0AA47BF2-2BF0-4FD2-AF9C-03A6121BEB82}" type="presParOf" srcId="{13000CD6-1422-4674-BCD0-90BECC2343E3}" destId="{77D6B7A2-508A-4EB6-B12E-3FF41D423745}" srcOrd="10" destOrd="0" presId="urn:microsoft.com/office/officeart/2018/5/layout/IconLeafLabelList"/>
    <dgm:cxn modelId="{C25D8DF3-5229-48A8-8EBB-A1FB04B8015B}" type="presParOf" srcId="{77D6B7A2-508A-4EB6-B12E-3FF41D423745}" destId="{C3879FFC-6C13-4DA9-BAD8-C48DDCCC53F6}" srcOrd="0" destOrd="0" presId="urn:microsoft.com/office/officeart/2018/5/layout/IconLeafLabelList"/>
    <dgm:cxn modelId="{6877E729-8E73-4CA7-AAF3-7A5CE5B259CF}" type="presParOf" srcId="{77D6B7A2-508A-4EB6-B12E-3FF41D423745}" destId="{FE2B538B-1A6A-4B11-89C5-CEC9F6E470F6}" srcOrd="1" destOrd="0" presId="urn:microsoft.com/office/officeart/2018/5/layout/IconLeafLabelList"/>
    <dgm:cxn modelId="{053C39CC-2683-4706-AB3E-1518E3CD25E6}" type="presParOf" srcId="{77D6B7A2-508A-4EB6-B12E-3FF41D423745}" destId="{2AB3D036-1D5E-4E4A-BE13-F646588D13C7}" srcOrd="2" destOrd="0" presId="urn:microsoft.com/office/officeart/2018/5/layout/IconLeafLabelList"/>
    <dgm:cxn modelId="{FE240D27-9964-40E4-81A4-9580C40EFCE7}" type="presParOf" srcId="{77D6B7A2-508A-4EB6-B12E-3FF41D423745}" destId="{18D09B62-B790-40A5-90E5-C5F3D8C0949B}" srcOrd="3" destOrd="0" presId="urn:microsoft.com/office/officeart/2018/5/layout/IconLeafLabelList"/>
    <dgm:cxn modelId="{0E2399E5-7AB8-49B9-83E8-A8A3BBA79E5A}" type="presParOf" srcId="{13000CD6-1422-4674-BCD0-90BECC2343E3}" destId="{6D80D2F8-4C93-4E31-B791-95B56D517ACB}" srcOrd="11" destOrd="0" presId="urn:microsoft.com/office/officeart/2018/5/layout/IconLeafLabelList"/>
    <dgm:cxn modelId="{55F6E56E-1E73-4040-AFE7-97131BBD910E}" type="presParOf" srcId="{13000CD6-1422-4674-BCD0-90BECC2343E3}" destId="{68EEFCCF-EF0C-421E-8CC9-377E14F02BEE}" srcOrd="12" destOrd="0" presId="urn:microsoft.com/office/officeart/2018/5/layout/IconLeafLabelList"/>
    <dgm:cxn modelId="{E89EF288-E3F9-400C-903C-0ADF560D3FB3}" type="presParOf" srcId="{68EEFCCF-EF0C-421E-8CC9-377E14F02BEE}" destId="{AEBDE7BF-2210-452A-BB75-CCC2C674FDA9}" srcOrd="0" destOrd="0" presId="urn:microsoft.com/office/officeart/2018/5/layout/IconLeafLabelList"/>
    <dgm:cxn modelId="{29227C46-BE1D-40F5-998C-88C435D10E87}" type="presParOf" srcId="{68EEFCCF-EF0C-421E-8CC9-377E14F02BEE}" destId="{2AF236D3-1E54-46B6-8F35-DADC39529B06}" srcOrd="1" destOrd="0" presId="urn:microsoft.com/office/officeart/2018/5/layout/IconLeafLabelList"/>
    <dgm:cxn modelId="{37197255-AB1A-4CB2-923C-436A6AE4BECB}" type="presParOf" srcId="{68EEFCCF-EF0C-421E-8CC9-377E14F02BEE}" destId="{654415A8-18C4-41FE-BC4C-D20119C6CD25}" srcOrd="2" destOrd="0" presId="urn:microsoft.com/office/officeart/2018/5/layout/IconLeafLabelList"/>
    <dgm:cxn modelId="{8723F337-7667-4C11-AC56-0E99680BD317}" type="presParOf" srcId="{68EEFCCF-EF0C-421E-8CC9-377E14F02BEE}" destId="{C5E947B9-E0DB-42A3-A116-53624873E4F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4495EC-4C9C-4597-9AD0-81D02EB454A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CFE2C17-1624-4DA3-986C-2EB4F7E4CD00}">
      <dgm:prSet/>
      <dgm:spPr/>
      <dgm:t>
        <a:bodyPr/>
        <a:lstStyle/>
        <a:p>
          <a:r>
            <a:rPr lang="en-US"/>
            <a:t>Yelp is a crowd-sourced local business review and social networking site. </a:t>
          </a:r>
        </a:p>
      </dgm:t>
    </dgm:pt>
    <dgm:pt modelId="{5350E5C5-D815-450C-93DC-9900A032B4A0}" type="parTrans" cxnId="{07C1EA00-E58F-4E99-A6CD-26B2875BD4AE}">
      <dgm:prSet/>
      <dgm:spPr/>
      <dgm:t>
        <a:bodyPr/>
        <a:lstStyle/>
        <a:p>
          <a:endParaRPr lang="en-US"/>
        </a:p>
      </dgm:t>
    </dgm:pt>
    <dgm:pt modelId="{6CB73B17-69C7-4236-B5B6-A935E79DF65B}" type="sibTrans" cxnId="{07C1EA00-E58F-4E99-A6CD-26B2875BD4AE}">
      <dgm:prSet/>
      <dgm:spPr/>
      <dgm:t>
        <a:bodyPr/>
        <a:lstStyle/>
        <a:p>
          <a:endParaRPr lang="en-US"/>
        </a:p>
      </dgm:t>
    </dgm:pt>
    <dgm:pt modelId="{A3394A26-F228-481B-9C2F-A0F06E3305DE}">
      <dgm:prSet/>
      <dgm:spPr/>
      <dgm:t>
        <a:bodyPr/>
        <a:lstStyle/>
        <a:p>
          <a:r>
            <a:rPr lang="en-US"/>
            <a:t>The site has pages devoted to individual locations, such as restaurants or schools, where Yelp users can submit a review of their products or services using a one to five stars rating scale.</a:t>
          </a:r>
        </a:p>
      </dgm:t>
    </dgm:pt>
    <dgm:pt modelId="{47AEE618-B4F5-4275-92FE-8557A201800B}" type="parTrans" cxnId="{7032A8B3-176C-4D0C-A09A-33750120AB54}">
      <dgm:prSet/>
      <dgm:spPr/>
      <dgm:t>
        <a:bodyPr/>
        <a:lstStyle/>
        <a:p>
          <a:endParaRPr lang="en-US"/>
        </a:p>
      </dgm:t>
    </dgm:pt>
    <dgm:pt modelId="{2798FACF-EF49-48EB-828C-1FE92F62ABB6}" type="sibTrans" cxnId="{7032A8B3-176C-4D0C-A09A-33750120AB54}">
      <dgm:prSet/>
      <dgm:spPr/>
      <dgm:t>
        <a:bodyPr/>
        <a:lstStyle/>
        <a:p>
          <a:endParaRPr lang="en-US"/>
        </a:p>
      </dgm:t>
    </dgm:pt>
    <dgm:pt modelId="{A5A8ECCA-4BD0-4800-8B15-179B3DD2E040}">
      <dgm:prSet/>
      <dgm:spPr/>
      <dgm:t>
        <a:bodyPr/>
        <a:lstStyle/>
        <a:p>
          <a:r>
            <a:rPr lang="en-US"/>
            <a:t>The real-world problem that we want to solve is predicting the review that a specific reviewer will give to a specific company.</a:t>
          </a:r>
        </a:p>
      </dgm:t>
    </dgm:pt>
    <dgm:pt modelId="{7A4E216B-3593-42AF-B767-99572C0CE606}" type="parTrans" cxnId="{E34F748A-8478-49AC-A100-E029CC39A3AC}">
      <dgm:prSet/>
      <dgm:spPr/>
      <dgm:t>
        <a:bodyPr/>
        <a:lstStyle/>
        <a:p>
          <a:endParaRPr lang="en-US"/>
        </a:p>
      </dgm:t>
    </dgm:pt>
    <dgm:pt modelId="{715485A0-8EFC-4513-B472-54071E76B1C6}" type="sibTrans" cxnId="{E34F748A-8478-49AC-A100-E029CC39A3AC}">
      <dgm:prSet/>
      <dgm:spPr/>
      <dgm:t>
        <a:bodyPr/>
        <a:lstStyle/>
        <a:p>
          <a:endParaRPr lang="en-US"/>
        </a:p>
      </dgm:t>
    </dgm:pt>
    <dgm:pt modelId="{8548B4BD-DDD8-4802-94A9-11151861F902}">
      <dgm:prSet/>
      <dgm:spPr/>
      <dgm:t>
        <a:bodyPr/>
        <a:lstStyle/>
        <a:p>
          <a:r>
            <a:rPr lang="en-US"/>
            <a:t>Businesses face the challenge of predicting review scores from specific Yelp reviewers.</a:t>
          </a:r>
        </a:p>
      </dgm:t>
    </dgm:pt>
    <dgm:pt modelId="{826594C5-5EA5-41B9-92B6-676B6A165DA2}" type="parTrans" cxnId="{E953881D-B356-4ACC-82BE-B4915738F878}">
      <dgm:prSet/>
      <dgm:spPr/>
      <dgm:t>
        <a:bodyPr/>
        <a:lstStyle/>
        <a:p>
          <a:endParaRPr lang="en-US"/>
        </a:p>
      </dgm:t>
    </dgm:pt>
    <dgm:pt modelId="{0A61B9B1-BF89-4B17-8052-06D54B2EBD52}" type="sibTrans" cxnId="{E953881D-B356-4ACC-82BE-B4915738F878}">
      <dgm:prSet/>
      <dgm:spPr/>
      <dgm:t>
        <a:bodyPr/>
        <a:lstStyle/>
        <a:p>
          <a:endParaRPr lang="en-US"/>
        </a:p>
      </dgm:t>
    </dgm:pt>
    <dgm:pt modelId="{27EA40A0-9CCA-4FAA-9036-841316F4BBD1}">
      <dgm:prSet/>
      <dgm:spPr/>
      <dgm:t>
        <a:bodyPr/>
        <a:lstStyle/>
        <a:p>
          <a:r>
            <a:rPr lang="en-US"/>
            <a:t>Accurate predictions impact customer satisfaction and brand reputation significantly.</a:t>
          </a:r>
        </a:p>
      </dgm:t>
    </dgm:pt>
    <dgm:pt modelId="{C8215046-9CB2-4DDD-989D-368F69B6E644}" type="parTrans" cxnId="{ADB764C9-BB60-4213-A507-9FD99532B5DA}">
      <dgm:prSet/>
      <dgm:spPr/>
      <dgm:t>
        <a:bodyPr/>
        <a:lstStyle/>
        <a:p>
          <a:endParaRPr lang="en-US"/>
        </a:p>
      </dgm:t>
    </dgm:pt>
    <dgm:pt modelId="{F35D5CF9-C324-4FCC-B56B-D79AF2955236}" type="sibTrans" cxnId="{ADB764C9-BB60-4213-A507-9FD99532B5DA}">
      <dgm:prSet/>
      <dgm:spPr/>
      <dgm:t>
        <a:bodyPr/>
        <a:lstStyle/>
        <a:p>
          <a:endParaRPr lang="en-US"/>
        </a:p>
      </dgm:t>
    </dgm:pt>
    <dgm:pt modelId="{2F080A0C-8DEC-4CB6-959B-5F765E53723A}">
      <dgm:prSet/>
      <dgm:spPr/>
      <dgm:t>
        <a:bodyPr/>
        <a:lstStyle/>
        <a:p>
          <a:r>
            <a:rPr lang="en-US"/>
            <a:t>The project aims to predict reviewer scores using key data points: business average ratings, user average scores, and user Yelp popularity.</a:t>
          </a:r>
        </a:p>
      </dgm:t>
    </dgm:pt>
    <dgm:pt modelId="{E06091AA-44C0-4773-9618-A2B735BA4EE1}" type="parTrans" cxnId="{C703BA34-C439-4EFF-AFAE-1A12351CA8DC}">
      <dgm:prSet/>
      <dgm:spPr/>
      <dgm:t>
        <a:bodyPr/>
        <a:lstStyle/>
        <a:p>
          <a:endParaRPr lang="en-US"/>
        </a:p>
      </dgm:t>
    </dgm:pt>
    <dgm:pt modelId="{F571A172-EA2E-4E4A-924C-25F8AD6CC9A8}" type="sibTrans" cxnId="{C703BA34-C439-4EFF-AFAE-1A12351CA8DC}">
      <dgm:prSet/>
      <dgm:spPr/>
      <dgm:t>
        <a:bodyPr/>
        <a:lstStyle/>
        <a:p>
          <a:endParaRPr lang="en-US"/>
        </a:p>
      </dgm:t>
    </dgm:pt>
    <dgm:pt modelId="{930CA412-B821-4C11-B01A-FA60210D9B48}" type="pres">
      <dgm:prSet presAssocID="{504495EC-4C9C-4597-9AD0-81D02EB454A2}" presName="root" presStyleCnt="0">
        <dgm:presLayoutVars>
          <dgm:dir/>
          <dgm:resizeHandles val="exact"/>
        </dgm:presLayoutVars>
      </dgm:prSet>
      <dgm:spPr/>
    </dgm:pt>
    <dgm:pt modelId="{65A76019-FCBD-4BC7-91B7-464FC76E6D30}" type="pres">
      <dgm:prSet presAssocID="{8CFE2C17-1624-4DA3-986C-2EB4F7E4CD00}" presName="compNode" presStyleCnt="0"/>
      <dgm:spPr/>
    </dgm:pt>
    <dgm:pt modelId="{F60A548F-173E-45C3-B758-8E2A10A78C0F}" type="pres">
      <dgm:prSet presAssocID="{8CFE2C17-1624-4DA3-986C-2EB4F7E4CD00}" presName="bgRect" presStyleLbl="bgShp" presStyleIdx="0" presStyleCnt="6"/>
      <dgm:spPr/>
    </dgm:pt>
    <dgm:pt modelId="{41882970-8FB7-45F8-B682-443CA0EEA1B6}" type="pres">
      <dgm:prSet presAssocID="{8CFE2C17-1624-4DA3-986C-2EB4F7E4CD0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97D47B66-AB00-4E1D-9F0C-83DF43C7215E}" type="pres">
      <dgm:prSet presAssocID="{8CFE2C17-1624-4DA3-986C-2EB4F7E4CD00}" presName="spaceRect" presStyleCnt="0"/>
      <dgm:spPr/>
    </dgm:pt>
    <dgm:pt modelId="{7BA1E677-3B02-4BDF-9608-A96CE4BB7EC3}" type="pres">
      <dgm:prSet presAssocID="{8CFE2C17-1624-4DA3-986C-2EB4F7E4CD00}" presName="parTx" presStyleLbl="revTx" presStyleIdx="0" presStyleCnt="6">
        <dgm:presLayoutVars>
          <dgm:chMax val="0"/>
          <dgm:chPref val="0"/>
        </dgm:presLayoutVars>
      </dgm:prSet>
      <dgm:spPr/>
    </dgm:pt>
    <dgm:pt modelId="{2B94A982-1A2C-4526-AAA5-6F33128DF26F}" type="pres">
      <dgm:prSet presAssocID="{6CB73B17-69C7-4236-B5B6-A935E79DF65B}" presName="sibTrans" presStyleCnt="0"/>
      <dgm:spPr/>
    </dgm:pt>
    <dgm:pt modelId="{9DA99009-9EA4-4666-9B6D-4015C0FC2391}" type="pres">
      <dgm:prSet presAssocID="{A3394A26-F228-481B-9C2F-A0F06E3305DE}" presName="compNode" presStyleCnt="0"/>
      <dgm:spPr/>
    </dgm:pt>
    <dgm:pt modelId="{D5435E9A-AA75-4935-8C02-AB0B1CACE76A}" type="pres">
      <dgm:prSet presAssocID="{A3394A26-F228-481B-9C2F-A0F06E3305DE}" presName="bgRect" presStyleLbl="bgShp" presStyleIdx="1" presStyleCnt="6"/>
      <dgm:spPr/>
    </dgm:pt>
    <dgm:pt modelId="{7CA3A4E6-7BD2-4CCF-99AE-4722FA41084F}" type="pres">
      <dgm:prSet presAssocID="{A3394A26-F228-481B-9C2F-A0F06E3305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79DC4FF9-48BC-4D84-A7C5-D341026655B6}" type="pres">
      <dgm:prSet presAssocID="{A3394A26-F228-481B-9C2F-A0F06E3305DE}" presName="spaceRect" presStyleCnt="0"/>
      <dgm:spPr/>
    </dgm:pt>
    <dgm:pt modelId="{41A99D77-F63A-49A2-B628-347E26A1C534}" type="pres">
      <dgm:prSet presAssocID="{A3394A26-F228-481B-9C2F-A0F06E3305DE}" presName="parTx" presStyleLbl="revTx" presStyleIdx="1" presStyleCnt="6">
        <dgm:presLayoutVars>
          <dgm:chMax val="0"/>
          <dgm:chPref val="0"/>
        </dgm:presLayoutVars>
      </dgm:prSet>
      <dgm:spPr/>
    </dgm:pt>
    <dgm:pt modelId="{3292145A-D288-41D2-9554-42DA4A7AC41E}" type="pres">
      <dgm:prSet presAssocID="{2798FACF-EF49-48EB-828C-1FE92F62ABB6}" presName="sibTrans" presStyleCnt="0"/>
      <dgm:spPr/>
    </dgm:pt>
    <dgm:pt modelId="{7AF59294-2220-40B3-9A7C-8D027FA278C3}" type="pres">
      <dgm:prSet presAssocID="{A5A8ECCA-4BD0-4800-8B15-179B3DD2E040}" presName="compNode" presStyleCnt="0"/>
      <dgm:spPr/>
    </dgm:pt>
    <dgm:pt modelId="{67D51321-31A5-45CF-9FEE-9AE1518BE72B}" type="pres">
      <dgm:prSet presAssocID="{A5A8ECCA-4BD0-4800-8B15-179B3DD2E040}" presName="bgRect" presStyleLbl="bgShp" presStyleIdx="2" presStyleCnt="6"/>
      <dgm:spPr/>
    </dgm:pt>
    <dgm:pt modelId="{5143D5D8-1242-4B87-A621-B478FE82BF5A}" type="pres">
      <dgm:prSet presAssocID="{A5A8ECCA-4BD0-4800-8B15-179B3DD2E04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079DFC32-0677-43DA-A2F7-DF95E4021E2F}" type="pres">
      <dgm:prSet presAssocID="{A5A8ECCA-4BD0-4800-8B15-179B3DD2E040}" presName="spaceRect" presStyleCnt="0"/>
      <dgm:spPr/>
    </dgm:pt>
    <dgm:pt modelId="{DB644A1D-5AE4-4EB5-B2B3-348573AB5AA7}" type="pres">
      <dgm:prSet presAssocID="{A5A8ECCA-4BD0-4800-8B15-179B3DD2E040}" presName="parTx" presStyleLbl="revTx" presStyleIdx="2" presStyleCnt="6">
        <dgm:presLayoutVars>
          <dgm:chMax val="0"/>
          <dgm:chPref val="0"/>
        </dgm:presLayoutVars>
      </dgm:prSet>
      <dgm:spPr/>
    </dgm:pt>
    <dgm:pt modelId="{E25A6FC2-038C-4383-AC41-9C0489C3CE2A}" type="pres">
      <dgm:prSet presAssocID="{715485A0-8EFC-4513-B472-54071E76B1C6}" presName="sibTrans" presStyleCnt="0"/>
      <dgm:spPr/>
    </dgm:pt>
    <dgm:pt modelId="{D03D91F4-4B24-469E-83BB-FB63603B16AC}" type="pres">
      <dgm:prSet presAssocID="{8548B4BD-DDD8-4802-94A9-11151861F902}" presName="compNode" presStyleCnt="0"/>
      <dgm:spPr/>
    </dgm:pt>
    <dgm:pt modelId="{55F55774-953B-4FAF-9AC1-712355E5F2A0}" type="pres">
      <dgm:prSet presAssocID="{8548B4BD-DDD8-4802-94A9-11151861F902}" presName="bgRect" presStyleLbl="bgShp" presStyleIdx="3" presStyleCnt="6"/>
      <dgm:spPr/>
    </dgm:pt>
    <dgm:pt modelId="{A849F253-3570-496B-9543-C668EB29C641}" type="pres">
      <dgm:prSet presAssocID="{8548B4BD-DDD8-4802-94A9-11151861F90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BDA260EE-C25A-414E-B670-876DF0B3D24F}" type="pres">
      <dgm:prSet presAssocID="{8548B4BD-DDD8-4802-94A9-11151861F902}" presName="spaceRect" presStyleCnt="0"/>
      <dgm:spPr/>
    </dgm:pt>
    <dgm:pt modelId="{CAD55183-2061-466A-840A-932E934AA238}" type="pres">
      <dgm:prSet presAssocID="{8548B4BD-DDD8-4802-94A9-11151861F902}" presName="parTx" presStyleLbl="revTx" presStyleIdx="3" presStyleCnt="6">
        <dgm:presLayoutVars>
          <dgm:chMax val="0"/>
          <dgm:chPref val="0"/>
        </dgm:presLayoutVars>
      </dgm:prSet>
      <dgm:spPr/>
    </dgm:pt>
    <dgm:pt modelId="{447B27F8-3DB7-4D9E-98AE-336E4D8EA5AF}" type="pres">
      <dgm:prSet presAssocID="{0A61B9B1-BF89-4B17-8052-06D54B2EBD52}" presName="sibTrans" presStyleCnt="0"/>
      <dgm:spPr/>
    </dgm:pt>
    <dgm:pt modelId="{EB589F88-8CC6-4DF7-A2E1-337249ED7D68}" type="pres">
      <dgm:prSet presAssocID="{27EA40A0-9CCA-4FAA-9036-841316F4BBD1}" presName="compNode" presStyleCnt="0"/>
      <dgm:spPr/>
    </dgm:pt>
    <dgm:pt modelId="{49B64CA6-A96D-4D75-8CBA-E1D564241C50}" type="pres">
      <dgm:prSet presAssocID="{27EA40A0-9CCA-4FAA-9036-841316F4BBD1}" presName="bgRect" presStyleLbl="bgShp" presStyleIdx="4" presStyleCnt="6"/>
      <dgm:spPr/>
    </dgm:pt>
    <dgm:pt modelId="{DECE8004-456F-4B5C-A311-3DC101CA2F65}" type="pres">
      <dgm:prSet presAssocID="{27EA40A0-9CCA-4FAA-9036-841316F4BBD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4857FE67-497B-4E41-B8CF-7BEF28110F43}" type="pres">
      <dgm:prSet presAssocID="{27EA40A0-9CCA-4FAA-9036-841316F4BBD1}" presName="spaceRect" presStyleCnt="0"/>
      <dgm:spPr/>
    </dgm:pt>
    <dgm:pt modelId="{9443DA76-37D6-4A2A-A184-CEAB717F7F76}" type="pres">
      <dgm:prSet presAssocID="{27EA40A0-9CCA-4FAA-9036-841316F4BBD1}" presName="parTx" presStyleLbl="revTx" presStyleIdx="4" presStyleCnt="6">
        <dgm:presLayoutVars>
          <dgm:chMax val="0"/>
          <dgm:chPref val="0"/>
        </dgm:presLayoutVars>
      </dgm:prSet>
      <dgm:spPr/>
    </dgm:pt>
    <dgm:pt modelId="{76021558-660E-4016-8F5D-0C1D3640E059}" type="pres">
      <dgm:prSet presAssocID="{F35D5CF9-C324-4FCC-B56B-D79AF2955236}" presName="sibTrans" presStyleCnt="0"/>
      <dgm:spPr/>
    </dgm:pt>
    <dgm:pt modelId="{78EEE557-DCE1-46EE-B62A-5DE1596E0A50}" type="pres">
      <dgm:prSet presAssocID="{2F080A0C-8DEC-4CB6-959B-5F765E53723A}" presName="compNode" presStyleCnt="0"/>
      <dgm:spPr/>
    </dgm:pt>
    <dgm:pt modelId="{05947CE9-D6A4-439A-892F-EDF2FB211C04}" type="pres">
      <dgm:prSet presAssocID="{2F080A0C-8DEC-4CB6-959B-5F765E53723A}" presName="bgRect" presStyleLbl="bgShp" presStyleIdx="5" presStyleCnt="6"/>
      <dgm:spPr/>
    </dgm:pt>
    <dgm:pt modelId="{5F512F9D-21FF-4650-8CC6-138EC5E04D18}" type="pres">
      <dgm:prSet presAssocID="{2F080A0C-8DEC-4CB6-959B-5F765E53723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d Quotation Mark"/>
        </a:ext>
      </dgm:extLst>
    </dgm:pt>
    <dgm:pt modelId="{56BE3E09-8649-4EEE-9DFF-DDCA6C2D203D}" type="pres">
      <dgm:prSet presAssocID="{2F080A0C-8DEC-4CB6-959B-5F765E53723A}" presName="spaceRect" presStyleCnt="0"/>
      <dgm:spPr/>
    </dgm:pt>
    <dgm:pt modelId="{B9D21E63-A6D4-458F-8001-53A4B41495FC}" type="pres">
      <dgm:prSet presAssocID="{2F080A0C-8DEC-4CB6-959B-5F765E53723A}" presName="parTx" presStyleLbl="revTx" presStyleIdx="5" presStyleCnt="6">
        <dgm:presLayoutVars>
          <dgm:chMax val="0"/>
          <dgm:chPref val="0"/>
        </dgm:presLayoutVars>
      </dgm:prSet>
      <dgm:spPr/>
    </dgm:pt>
  </dgm:ptLst>
  <dgm:cxnLst>
    <dgm:cxn modelId="{07C1EA00-E58F-4E99-A6CD-26B2875BD4AE}" srcId="{504495EC-4C9C-4597-9AD0-81D02EB454A2}" destId="{8CFE2C17-1624-4DA3-986C-2EB4F7E4CD00}" srcOrd="0" destOrd="0" parTransId="{5350E5C5-D815-450C-93DC-9900A032B4A0}" sibTransId="{6CB73B17-69C7-4236-B5B6-A935E79DF65B}"/>
    <dgm:cxn modelId="{633A1519-DEFE-467C-9380-686C74E220B3}" type="presOf" srcId="{A3394A26-F228-481B-9C2F-A0F06E3305DE}" destId="{41A99D77-F63A-49A2-B628-347E26A1C534}" srcOrd="0" destOrd="0" presId="urn:microsoft.com/office/officeart/2018/2/layout/IconVerticalSolidList"/>
    <dgm:cxn modelId="{E953881D-B356-4ACC-82BE-B4915738F878}" srcId="{504495EC-4C9C-4597-9AD0-81D02EB454A2}" destId="{8548B4BD-DDD8-4802-94A9-11151861F902}" srcOrd="3" destOrd="0" parTransId="{826594C5-5EA5-41B9-92B6-676B6A165DA2}" sibTransId="{0A61B9B1-BF89-4B17-8052-06D54B2EBD52}"/>
    <dgm:cxn modelId="{33CE1E2B-F2CD-4040-BDD6-CB1B459CDA75}" type="presOf" srcId="{8CFE2C17-1624-4DA3-986C-2EB4F7E4CD00}" destId="{7BA1E677-3B02-4BDF-9608-A96CE4BB7EC3}" srcOrd="0" destOrd="0" presId="urn:microsoft.com/office/officeart/2018/2/layout/IconVerticalSolidList"/>
    <dgm:cxn modelId="{C703BA34-C439-4EFF-AFAE-1A12351CA8DC}" srcId="{504495EC-4C9C-4597-9AD0-81D02EB454A2}" destId="{2F080A0C-8DEC-4CB6-959B-5F765E53723A}" srcOrd="5" destOrd="0" parTransId="{E06091AA-44C0-4773-9618-A2B735BA4EE1}" sibTransId="{F571A172-EA2E-4E4A-924C-25F8AD6CC9A8}"/>
    <dgm:cxn modelId="{0F5D7B64-00A1-4C7C-93F5-2E0747BC79A7}" type="presOf" srcId="{8548B4BD-DDD8-4802-94A9-11151861F902}" destId="{CAD55183-2061-466A-840A-932E934AA238}" srcOrd="0" destOrd="0" presId="urn:microsoft.com/office/officeart/2018/2/layout/IconVerticalSolidList"/>
    <dgm:cxn modelId="{CB22CF66-6BF4-499F-A430-B5EF0002857F}" type="presOf" srcId="{504495EC-4C9C-4597-9AD0-81D02EB454A2}" destId="{930CA412-B821-4C11-B01A-FA60210D9B48}" srcOrd="0" destOrd="0" presId="urn:microsoft.com/office/officeart/2018/2/layout/IconVerticalSolidList"/>
    <dgm:cxn modelId="{3C07324E-6F4A-4803-ADC6-D1BA9872256C}" type="presOf" srcId="{27EA40A0-9CCA-4FAA-9036-841316F4BBD1}" destId="{9443DA76-37D6-4A2A-A184-CEAB717F7F76}" srcOrd="0" destOrd="0" presId="urn:microsoft.com/office/officeart/2018/2/layout/IconVerticalSolidList"/>
    <dgm:cxn modelId="{EAF4A54E-CB29-4FBA-9EAC-854AA2EA9F49}" type="presOf" srcId="{A5A8ECCA-4BD0-4800-8B15-179B3DD2E040}" destId="{DB644A1D-5AE4-4EB5-B2B3-348573AB5AA7}" srcOrd="0" destOrd="0" presId="urn:microsoft.com/office/officeart/2018/2/layout/IconVerticalSolidList"/>
    <dgm:cxn modelId="{E34F748A-8478-49AC-A100-E029CC39A3AC}" srcId="{504495EC-4C9C-4597-9AD0-81D02EB454A2}" destId="{A5A8ECCA-4BD0-4800-8B15-179B3DD2E040}" srcOrd="2" destOrd="0" parTransId="{7A4E216B-3593-42AF-B767-99572C0CE606}" sibTransId="{715485A0-8EFC-4513-B472-54071E76B1C6}"/>
    <dgm:cxn modelId="{6C5509B3-45F8-49D7-8741-1A59F1B0C12B}" type="presOf" srcId="{2F080A0C-8DEC-4CB6-959B-5F765E53723A}" destId="{B9D21E63-A6D4-458F-8001-53A4B41495FC}" srcOrd="0" destOrd="0" presId="urn:microsoft.com/office/officeart/2018/2/layout/IconVerticalSolidList"/>
    <dgm:cxn modelId="{7032A8B3-176C-4D0C-A09A-33750120AB54}" srcId="{504495EC-4C9C-4597-9AD0-81D02EB454A2}" destId="{A3394A26-F228-481B-9C2F-A0F06E3305DE}" srcOrd="1" destOrd="0" parTransId="{47AEE618-B4F5-4275-92FE-8557A201800B}" sibTransId="{2798FACF-EF49-48EB-828C-1FE92F62ABB6}"/>
    <dgm:cxn modelId="{ADB764C9-BB60-4213-A507-9FD99532B5DA}" srcId="{504495EC-4C9C-4597-9AD0-81D02EB454A2}" destId="{27EA40A0-9CCA-4FAA-9036-841316F4BBD1}" srcOrd="4" destOrd="0" parTransId="{C8215046-9CB2-4DDD-989D-368F69B6E644}" sibTransId="{F35D5CF9-C324-4FCC-B56B-D79AF2955236}"/>
    <dgm:cxn modelId="{A1041756-838B-4E60-96F8-088F1B9078BB}" type="presParOf" srcId="{930CA412-B821-4C11-B01A-FA60210D9B48}" destId="{65A76019-FCBD-4BC7-91B7-464FC76E6D30}" srcOrd="0" destOrd="0" presId="urn:microsoft.com/office/officeart/2018/2/layout/IconVerticalSolidList"/>
    <dgm:cxn modelId="{11143BFA-3E77-4302-9623-43C7712E0226}" type="presParOf" srcId="{65A76019-FCBD-4BC7-91B7-464FC76E6D30}" destId="{F60A548F-173E-45C3-B758-8E2A10A78C0F}" srcOrd="0" destOrd="0" presId="urn:microsoft.com/office/officeart/2018/2/layout/IconVerticalSolidList"/>
    <dgm:cxn modelId="{F9ED5D13-0CF9-4DBC-807E-97C77EAD387D}" type="presParOf" srcId="{65A76019-FCBD-4BC7-91B7-464FC76E6D30}" destId="{41882970-8FB7-45F8-B682-443CA0EEA1B6}" srcOrd="1" destOrd="0" presId="urn:microsoft.com/office/officeart/2018/2/layout/IconVerticalSolidList"/>
    <dgm:cxn modelId="{55797438-2718-4A80-9667-D2424D5AE080}" type="presParOf" srcId="{65A76019-FCBD-4BC7-91B7-464FC76E6D30}" destId="{97D47B66-AB00-4E1D-9F0C-83DF43C7215E}" srcOrd="2" destOrd="0" presId="urn:microsoft.com/office/officeart/2018/2/layout/IconVerticalSolidList"/>
    <dgm:cxn modelId="{B42DB37C-494E-4B71-8E42-E196C29F2258}" type="presParOf" srcId="{65A76019-FCBD-4BC7-91B7-464FC76E6D30}" destId="{7BA1E677-3B02-4BDF-9608-A96CE4BB7EC3}" srcOrd="3" destOrd="0" presId="urn:microsoft.com/office/officeart/2018/2/layout/IconVerticalSolidList"/>
    <dgm:cxn modelId="{A4B898C2-CAB4-4CCD-91F3-6373C205178B}" type="presParOf" srcId="{930CA412-B821-4C11-B01A-FA60210D9B48}" destId="{2B94A982-1A2C-4526-AAA5-6F33128DF26F}" srcOrd="1" destOrd="0" presId="urn:microsoft.com/office/officeart/2018/2/layout/IconVerticalSolidList"/>
    <dgm:cxn modelId="{7794566D-AF6D-42CC-8B0E-C8C9CEE77514}" type="presParOf" srcId="{930CA412-B821-4C11-B01A-FA60210D9B48}" destId="{9DA99009-9EA4-4666-9B6D-4015C0FC2391}" srcOrd="2" destOrd="0" presId="urn:microsoft.com/office/officeart/2018/2/layout/IconVerticalSolidList"/>
    <dgm:cxn modelId="{7812272C-C449-4B82-962F-66FAA995494C}" type="presParOf" srcId="{9DA99009-9EA4-4666-9B6D-4015C0FC2391}" destId="{D5435E9A-AA75-4935-8C02-AB0B1CACE76A}" srcOrd="0" destOrd="0" presId="urn:microsoft.com/office/officeart/2018/2/layout/IconVerticalSolidList"/>
    <dgm:cxn modelId="{7BC75C82-EDEC-4829-A310-50147B778507}" type="presParOf" srcId="{9DA99009-9EA4-4666-9B6D-4015C0FC2391}" destId="{7CA3A4E6-7BD2-4CCF-99AE-4722FA41084F}" srcOrd="1" destOrd="0" presId="urn:microsoft.com/office/officeart/2018/2/layout/IconVerticalSolidList"/>
    <dgm:cxn modelId="{3D021635-02CE-4AC5-8D6C-C1A22182222B}" type="presParOf" srcId="{9DA99009-9EA4-4666-9B6D-4015C0FC2391}" destId="{79DC4FF9-48BC-4D84-A7C5-D341026655B6}" srcOrd="2" destOrd="0" presId="urn:microsoft.com/office/officeart/2018/2/layout/IconVerticalSolidList"/>
    <dgm:cxn modelId="{48D40E24-F8B5-4FF0-B938-00F8358D8561}" type="presParOf" srcId="{9DA99009-9EA4-4666-9B6D-4015C0FC2391}" destId="{41A99D77-F63A-49A2-B628-347E26A1C534}" srcOrd="3" destOrd="0" presId="urn:microsoft.com/office/officeart/2018/2/layout/IconVerticalSolidList"/>
    <dgm:cxn modelId="{8C139C67-B7F2-4F2C-A747-26EF37EC90E4}" type="presParOf" srcId="{930CA412-B821-4C11-B01A-FA60210D9B48}" destId="{3292145A-D288-41D2-9554-42DA4A7AC41E}" srcOrd="3" destOrd="0" presId="urn:microsoft.com/office/officeart/2018/2/layout/IconVerticalSolidList"/>
    <dgm:cxn modelId="{B5865FC5-C129-4ACF-951E-9DCDEE470A14}" type="presParOf" srcId="{930CA412-B821-4C11-B01A-FA60210D9B48}" destId="{7AF59294-2220-40B3-9A7C-8D027FA278C3}" srcOrd="4" destOrd="0" presId="urn:microsoft.com/office/officeart/2018/2/layout/IconVerticalSolidList"/>
    <dgm:cxn modelId="{B1335E8E-25F5-4975-A284-9277F523FCD5}" type="presParOf" srcId="{7AF59294-2220-40B3-9A7C-8D027FA278C3}" destId="{67D51321-31A5-45CF-9FEE-9AE1518BE72B}" srcOrd="0" destOrd="0" presId="urn:microsoft.com/office/officeart/2018/2/layout/IconVerticalSolidList"/>
    <dgm:cxn modelId="{67FA520E-69D9-49B7-95D9-6A626269FFB5}" type="presParOf" srcId="{7AF59294-2220-40B3-9A7C-8D027FA278C3}" destId="{5143D5D8-1242-4B87-A621-B478FE82BF5A}" srcOrd="1" destOrd="0" presId="urn:microsoft.com/office/officeart/2018/2/layout/IconVerticalSolidList"/>
    <dgm:cxn modelId="{20B5DF7D-2B52-404A-8B14-60921EC50B97}" type="presParOf" srcId="{7AF59294-2220-40B3-9A7C-8D027FA278C3}" destId="{079DFC32-0677-43DA-A2F7-DF95E4021E2F}" srcOrd="2" destOrd="0" presId="urn:microsoft.com/office/officeart/2018/2/layout/IconVerticalSolidList"/>
    <dgm:cxn modelId="{C3C68504-3DAC-4DBF-880B-FF2CFB207761}" type="presParOf" srcId="{7AF59294-2220-40B3-9A7C-8D027FA278C3}" destId="{DB644A1D-5AE4-4EB5-B2B3-348573AB5AA7}" srcOrd="3" destOrd="0" presId="urn:microsoft.com/office/officeart/2018/2/layout/IconVerticalSolidList"/>
    <dgm:cxn modelId="{D2673486-43C2-4610-B14F-5D15AFE33B2B}" type="presParOf" srcId="{930CA412-B821-4C11-B01A-FA60210D9B48}" destId="{E25A6FC2-038C-4383-AC41-9C0489C3CE2A}" srcOrd="5" destOrd="0" presId="urn:microsoft.com/office/officeart/2018/2/layout/IconVerticalSolidList"/>
    <dgm:cxn modelId="{37663F9F-AB6F-42FA-9555-391469E21C93}" type="presParOf" srcId="{930CA412-B821-4C11-B01A-FA60210D9B48}" destId="{D03D91F4-4B24-469E-83BB-FB63603B16AC}" srcOrd="6" destOrd="0" presId="urn:microsoft.com/office/officeart/2018/2/layout/IconVerticalSolidList"/>
    <dgm:cxn modelId="{0AB5D5D9-2475-4651-9C36-C34C6F28AA03}" type="presParOf" srcId="{D03D91F4-4B24-469E-83BB-FB63603B16AC}" destId="{55F55774-953B-4FAF-9AC1-712355E5F2A0}" srcOrd="0" destOrd="0" presId="urn:microsoft.com/office/officeart/2018/2/layout/IconVerticalSolidList"/>
    <dgm:cxn modelId="{B13BACB8-637C-46BF-B39D-E8F33DD0F3C5}" type="presParOf" srcId="{D03D91F4-4B24-469E-83BB-FB63603B16AC}" destId="{A849F253-3570-496B-9543-C668EB29C641}" srcOrd="1" destOrd="0" presId="urn:microsoft.com/office/officeart/2018/2/layout/IconVerticalSolidList"/>
    <dgm:cxn modelId="{F009DEC5-342B-4953-B5A4-AA5D6893A2FA}" type="presParOf" srcId="{D03D91F4-4B24-469E-83BB-FB63603B16AC}" destId="{BDA260EE-C25A-414E-B670-876DF0B3D24F}" srcOrd="2" destOrd="0" presId="urn:microsoft.com/office/officeart/2018/2/layout/IconVerticalSolidList"/>
    <dgm:cxn modelId="{239188A7-D401-4488-BD51-6E46648085A3}" type="presParOf" srcId="{D03D91F4-4B24-469E-83BB-FB63603B16AC}" destId="{CAD55183-2061-466A-840A-932E934AA238}" srcOrd="3" destOrd="0" presId="urn:microsoft.com/office/officeart/2018/2/layout/IconVerticalSolidList"/>
    <dgm:cxn modelId="{58C2F72A-AA3C-4475-91F7-9FB556E4195A}" type="presParOf" srcId="{930CA412-B821-4C11-B01A-FA60210D9B48}" destId="{447B27F8-3DB7-4D9E-98AE-336E4D8EA5AF}" srcOrd="7" destOrd="0" presId="urn:microsoft.com/office/officeart/2018/2/layout/IconVerticalSolidList"/>
    <dgm:cxn modelId="{DF8C2EEF-2E45-48E4-8532-7FC9F7A32BFC}" type="presParOf" srcId="{930CA412-B821-4C11-B01A-FA60210D9B48}" destId="{EB589F88-8CC6-4DF7-A2E1-337249ED7D68}" srcOrd="8" destOrd="0" presId="urn:microsoft.com/office/officeart/2018/2/layout/IconVerticalSolidList"/>
    <dgm:cxn modelId="{67E5BFAD-A17C-4710-A6A4-C7C0424227B8}" type="presParOf" srcId="{EB589F88-8CC6-4DF7-A2E1-337249ED7D68}" destId="{49B64CA6-A96D-4D75-8CBA-E1D564241C50}" srcOrd="0" destOrd="0" presId="urn:microsoft.com/office/officeart/2018/2/layout/IconVerticalSolidList"/>
    <dgm:cxn modelId="{B9A1C88B-6264-469F-B684-ED30CA6ADD04}" type="presParOf" srcId="{EB589F88-8CC6-4DF7-A2E1-337249ED7D68}" destId="{DECE8004-456F-4B5C-A311-3DC101CA2F65}" srcOrd="1" destOrd="0" presId="urn:microsoft.com/office/officeart/2018/2/layout/IconVerticalSolidList"/>
    <dgm:cxn modelId="{D12F486E-2AEE-43FE-890A-84C37427B778}" type="presParOf" srcId="{EB589F88-8CC6-4DF7-A2E1-337249ED7D68}" destId="{4857FE67-497B-4E41-B8CF-7BEF28110F43}" srcOrd="2" destOrd="0" presId="urn:microsoft.com/office/officeart/2018/2/layout/IconVerticalSolidList"/>
    <dgm:cxn modelId="{3F68B7E0-291B-4E90-B2AD-6E6B071A9DAE}" type="presParOf" srcId="{EB589F88-8CC6-4DF7-A2E1-337249ED7D68}" destId="{9443DA76-37D6-4A2A-A184-CEAB717F7F76}" srcOrd="3" destOrd="0" presId="urn:microsoft.com/office/officeart/2018/2/layout/IconVerticalSolidList"/>
    <dgm:cxn modelId="{2A6AFCEC-E91F-4185-95E8-12BA31B48721}" type="presParOf" srcId="{930CA412-B821-4C11-B01A-FA60210D9B48}" destId="{76021558-660E-4016-8F5D-0C1D3640E059}" srcOrd="9" destOrd="0" presId="urn:microsoft.com/office/officeart/2018/2/layout/IconVerticalSolidList"/>
    <dgm:cxn modelId="{CFEBB920-48F5-4A59-9DC3-514660A24005}" type="presParOf" srcId="{930CA412-B821-4C11-B01A-FA60210D9B48}" destId="{78EEE557-DCE1-46EE-B62A-5DE1596E0A50}" srcOrd="10" destOrd="0" presId="urn:microsoft.com/office/officeart/2018/2/layout/IconVerticalSolidList"/>
    <dgm:cxn modelId="{B09F21AB-0F64-48BC-AFDB-C146ED3CADD8}" type="presParOf" srcId="{78EEE557-DCE1-46EE-B62A-5DE1596E0A50}" destId="{05947CE9-D6A4-439A-892F-EDF2FB211C04}" srcOrd="0" destOrd="0" presId="urn:microsoft.com/office/officeart/2018/2/layout/IconVerticalSolidList"/>
    <dgm:cxn modelId="{28C0D3A2-32B1-4FD1-8AD5-AA3E8FB6F0B9}" type="presParOf" srcId="{78EEE557-DCE1-46EE-B62A-5DE1596E0A50}" destId="{5F512F9D-21FF-4650-8CC6-138EC5E04D18}" srcOrd="1" destOrd="0" presId="urn:microsoft.com/office/officeart/2018/2/layout/IconVerticalSolidList"/>
    <dgm:cxn modelId="{4DD170ED-96BE-4B56-A49E-7538EABB39F6}" type="presParOf" srcId="{78EEE557-DCE1-46EE-B62A-5DE1596E0A50}" destId="{56BE3E09-8649-4EEE-9DFF-DDCA6C2D203D}" srcOrd="2" destOrd="0" presId="urn:microsoft.com/office/officeart/2018/2/layout/IconVerticalSolidList"/>
    <dgm:cxn modelId="{CB500076-3AC1-4068-A8CC-BDF4A955DC79}" type="presParOf" srcId="{78EEE557-DCE1-46EE-B62A-5DE1596E0A50}" destId="{B9D21E63-A6D4-458F-8001-53A4B41495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39E9E9-E4B8-449B-BCA8-8D10EC7FCF7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429EB55-9D3E-4D7E-8783-21B45B2BF2D1}">
      <dgm:prSet phldr="0"/>
      <dgm:spPr/>
      <dgm:t>
        <a:bodyPr/>
        <a:lstStyle/>
        <a:p>
          <a:pPr>
            <a:lnSpc>
              <a:spcPct val="100000"/>
            </a:lnSpc>
          </a:pPr>
          <a:r>
            <a:rPr lang="en-US">
              <a:latin typeface="Gill Sans MT" panose="020B0502020104020203"/>
            </a:rPr>
            <a:t>Logistic Regression: Suitable for binary classification problems.</a:t>
          </a:r>
        </a:p>
      </dgm:t>
    </dgm:pt>
    <dgm:pt modelId="{12110754-B308-4716-BEDF-067D0259CA04}" type="parTrans" cxnId="{96A06561-E691-4A16-AF67-4D52B4D3A4AA}">
      <dgm:prSet/>
      <dgm:spPr/>
    </dgm:pt>
    <dgm:pt modelId="{A3D3339E-5140-44F8-84A1-2852D2E3BCA4}" type="sibTrans" cxnId="{96A06561-E691-4A16-AF67-4D52B4D3A4AA}">
      <dgm:prSet/>
      <dgm:spPr/>
      <dgm:t>
        <a:bodyPr/>
        <a:lstStyle/>
        <a:p>
          <a:endParaRPr lang="en-US"/>
        </a:p>
      </dgm:t>
    </dgm:pt>
    <dgm:pt modelId="{27C7FA24-D243-4555-980D-32417F1AA40F}">
      <dgm:prSet phldr="0"/>
      <dgm:spPr/>
      <dgm:t>
        <a:bodyPr/>
        <a:lstStyle/>
        <a:p>
          <a:pPr>
            <a:lnSpc>
              <a:spcPct val="100000"/>
            </a:lnSpc>
          </a:pPr>
          <a:r>
            <a:rPr lang="en-US">
              <a:latin typeface="Gill Sans MT" panose="020B0502020104020203"/>
            </a:rPr>
            <a:t>Decision Trees: Can handle both binary and multiclass classification problems. They are interpretable and can capture complex relationships in the data.</a:t>
          </a:r>
          <a:endParaRPr lang="en-US"/>
        </a:p>
      </dgm:t>
    </dgm:pt>
    <dgm:pt modelId="{06EDABB3-5942-4040-B9F5-D8E0B18769F6}" type="parTrans" cxnId="{EB577646-387A-444B-A512-5A4FCE3B1EB6}">
      <dgm:prSet/>
      <dgm:spPr/>
    </dgm:pt>
    <dgm:pt modelId="{6DD072DC-D34E-4906-8786-0E90125FBA6F}" type="sibTrans" cxnId="{EB577646-387A-444B-A512-5A4FCE3B1EB6}">
      <dgm:prSet/>
      <dgm:spPr/>
      <dgm:t>
        <a:bodyPr/>
        <a:lstStyle/>
        <a:p>
          <a:endParaRPr lang="en-US"/>
        </a:p>
      </dgm:t>
    </dgm:pt>
    <dgm:pt modelId="{009EBAF1-3B99-471A-99B7-5C46B995CA5A}">
      <dgm:prSet phldr="0"/>
      <dgm:spPr/>
      <dgm:t>
        <a:bodyPr/>
        <a:lstStyle/>
        <a:p>
          <a:pPr>
            <a:lnSpc>
              <a:spcPct val="100000"/>
            </a:lnSpc>
          </a:pPr>
          <a:r>
            <a:rPr lang="en-US">
              <a:latin typeface="Gill Sans MT" panose="020B0502020104020203"/>
            </a:rPr>
            <a:t>Random Forest: An ensemble method based on decision trees that often provides better accuracy by combining multiple trees.</a:t>
          </a:r>
          <a:endParaRPr lang="en-US"/>
        </a:p>
      </dgm:t>
    </dgm:pt>
    <dgm:pt modelId="{727E3BBE-65F4-440E-BBF9-9E53BD20B52D}" type="parTrans" cxnId="{9BFD5E30-9F1E-4215-814B-19258DB27E61}">
      <dgm:prSet/>
      <dgm:spPr/>
    </dgm:pt>
    <dgm:pt modelId="{049C9916-BFCA-46B4-B540-6BB603B9FBF0}" type="sibTrans" cxnId="{9BFD5E30-9F1E-4215-814B-19258DB27E61}">
      <dgm:prSet/>
      <dgm:spPr/>
      <dgm:t>
        <a:bodyPr/>
        <a:lstStyle/>
        <a:p>
          <a:endParaRPr lang="en-US"/>
        </a:p>
      </dgm:t>
    </dgm:pt>
    <dgm:pt modelId="{F7CECDB8-21B1-422B-BD33-616A24714F09}">
      <dgm:prSet phldr="0"/>
      <dgm:spPr/>
      <dgm:t>
        <a:bodyPr/>
        <a:lstStyle/>
        <a:p>
          <a:pPr>
            <a:lnSpc>
              <a:spcPct val="100000"/>
            </a:lnSpc>
          </a:pPr>
          <a:r>
            <a:rPr lang="en-US">
              <a:latin typeface="Gill Sans MT" panose="020B0502020104020203"/>
            </a:rPr>
            <a:t>Support Vector Machines (SVM): Effective for both binary and multiclass classification tasks, especially when there is a clear margin of separation between classes.</a:t>
          </a:r>
          <a:endParaRPr lang="en-US"/>
        </a:p>
      </dgm:t>
    </dgm:pt>
    <dgm:pt modelId="{676A4107-A62B-4113-9111-BF772D0943D4}" type="parTrans" cxnId="{339E638F-61EA-49A1-BFCA-13DB1A669830}">
      <dgm:prSet/>
      <dgm:spPr/>
    </dgm:pt>
    <dgm:pt modelId="{35EE3097-79B0-4562-8C33-BFAE398234AE}" type="sibTrans" cxnId="{339E638F-61EA-49A1-BFCA-13DB1A669830}">
      <dgm:prSet/>
      <dgm:spPr/>
      <dgm:t>
        <a:bodyPr/>
        <a:lstStyle/>
        <a:p>
          <a:endParaRPr lang="en-US"/>
        </a:p>
      </dgm:t>
    </dgm:pt>
    <dgm:pt modelId="{F109A63F-A891-46DB-84D3-2A0E723FB9D7}">
      <dgm:prSet phldr="0"/>
      <dgm:spPr/>
      <dgm:t>
        <a:bodyPr/>
        <a:lstStyle/>
        <a:p>
          <a:pPr>
            <a:lnSpc>
              <a:spcPct val="100000"/>
            </a:lnSpc>
          </a:pPr>
          <a:r>
            <a:rPr lang="en-US">
              <a:latin typeface="Gill Sans MT" panose="020B0502020104020203"/>
            </a:rPr>
            <a:t>Neural Networks: Deep learning models can learn complex patterns in data and are suitable for large and high-dimensional datasets. Convolutional Neural Networks (CNN) are often used for image classification tasks.</a:t>
          </a:r>
          <a:endParaRPr lang="en-US"/>
        </a:p>
      </dgm:t>
    </dgm:pt>
    <dgm:pt modelId="{E55B6186-F7FC-4A08-952E-DEBC828D4B29}" type="parTrans" cxnId="{647AD79C-37DF-4EEB-804A-77946F7A73D2}">
      <dgm:prSet/>
      <dgm:spPr/>
    </dgm:pt>
    <dgm:pt modelId="{DFD70266-9A92-4ADE-95E5-3AE2DD0E3FDD}" type="sibTrans" cxnId="{647AD79C-37DF-4EEB-804A-77946F7A73D2}">
      <dgm:prSet/>
      <dgm:spPr/>
      <dgm:t>
        <a:bodyPr/>
        <a:lstStyle/>
        <a:p>
          <a:endParaRPr lang="en-US"/>
        </a:p>
      </dgm:t>
    </dgm:pt>
    <dgm:pt modelId="{76582EE8-3CF0-4E2C-97F3-679A6FB7F004}">
      <dgm:prSet phldr="0"/>
      <dgm:spPr/>
      <dgm:t>
        <a:bodyPr/>
        <a:lstStyle/>
        <a:p>
          <a:pPr>
            <a:lnSpc>
              <a:spcPct val="100000"/>
            </a:lnSpc>
          </a:pPr>
          <a:r>
            <a:rPr lang="en-US">
              <a:latin typeface="Gill Sans MT" panose="020B0502020104020203"/>
            </a:rPr>
            <a:t>Naive Bayes: Simple probabilistic classifier based on Bayes' theorem, especially useful for text classification tasks.</a:t>
          </a:r>
          <a:endParaRPr lang="en-US"/>
        </a:p>
      </dgm:t>
    </dgm:pt>
    <dgm:pt modelId="{AEA97019-7C88-4C93-BE20-AFF99B54850B}" type="parTrans" cxnId="{5A0F035B-BEB5-49C8-B706-D60E675AB9E9}">
      <dgm:prSet/>
      <dgm:spPr/>
    </dgm:pt>
    <dgm:pt modelId="{2A392294-0FF1-4C50-95BB-6A5C1A17EEDA}" type="sibTrans" cxnId="{5A0F035B-BEB5-49C8-B706-D60E675AB9E9}">
      <dgm:prSet/>
      <dgm:spPr/>
      <dgm:t>
        <a:bodyPr/>
        <a:lstStyle/>
        <a:p>
          <a:endParaRPr lang="en-US"/>
        </a:p>
      </dgm:t>
    </dgm:pt>
    <dgm:pt modelId="{F5D1B3B4-8225-4419-865D-7CAD29EC7E07}" type="pres">
      <dgm:prSet presAssocID="{F739E9E9-E4B8-449B-BCA8-8D10EC7FCF7D}" presName="root" presStyleCnt="0">
        <dgm:presLayoutVars>
          <dgm:dir/>
          <dgm:resizeHandles val="exact"/>
        </dgm:presLayoutVars>
      </dgm:prSet>
      <dgm:spPr/>
    </dgm:pt>
    <dgm:pt modelId="{66F3CA5C-DF05-4045-AD5A-E167937C2AA0}" type="pres">
      <dgm:prSet presAssocID="{F429EB55-9D3E-4D7E-8783-21B45B2BF2D1}" presName="compNode" presStyleCnt="0"/>
      <dgm:spPr/>
    </dgm:pt>
    <dgm:pt modelId="{A3FDA1C8-5E5A-4965-9305-39BCD9CB2B6A}" type="pres">
      <dgm:prSet presAssocID="{F429EB55-9D3E-4D7E-8783-21B45B2BF2D1}" presName="bgRect" presStyleLbl="bgShp" presStyleIdx="0" presStyleCnt="6"/>
      <dgm:spPr/>
    </dgm:pt>
    <dgm:pt modelId="{0B711FFD-8863-4B79-8DD3-D9CD2A6107E2}" type="pres">
      <dgm:prSet presAssocID="{F429EB55-9D3E-4D7E-8783-21B45B2BF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91CAC602-0881-4E58-BA6C-DA21B055CB8E}" type="pres">
      <dgm:prSet presAssocID="{F429EB55-9D3E-4D7E-8783-21B45B2BF2D1}" presName="spaceRect" presStyleCnt="0"/>
      <dgm:spPr/>
    </dgm:pt>
    <dgm:pt modelId="{FCD13448-84B7-48E3-BAF2-E1CED1328691}" type="pres">
      <dgm:prSet presAssocID="{F429EB55-9D3E-4D7E-8783-21B45B2BF2D1}" presName="parTx" presStyleLbl="revTx" presStyleIdx="0" presStyleCnt="6">
        <dgm:presLayoutVars>
          <dgm:chMax val="0"/>
          <dgm:chPref val="0"/>
        </dgm:presLayoutVars>
      </dgm:prSet>
      <dgm:spPr/>
    </dgm:pt>
    <dgm:pt modelId="{3AEFD1B2-C3E2-4712-8BFA-995FBEB3E549}" type="pres">
      <dgm:prSet presAssocID="{A3D3339E-5140-44F8-84A1-2852D2E3BCA4}" presName="sibTrans" presStyleCnt="0"/>
      <dgm:spPr/>
    </dgm:pt>
    <dgm:pt modelId="{6D7A6E79-53F1-4811-87AB-F958BD8822A2}" type="pres">
      <dgm:prSet presAssocID="{27C7FA24-D243-4555-980D-32417F1AA40F}" presName="compNode" presStyleCnt="0"/>
      <dgm:spPr/>
    </dgm:pt>
    <dgm:pt modelId="{59B831FC-4459-48F7-B0A8-981B142926D0}" type="pres">
      <dgm:prSet presAssocID="{27C7FA24-D243-4555-980D-32417F1AA40F}" presName="bgRect" presStyleLbl="bgShp" presStyleIdx="1" presStyleCnt="6"/>
      <dgm:spPr/>
    </dgm:pt>
    <dgm:pt modelId="{7FC2D1E3-5BF3-45F7-80F0-6EE78CD86D5E}" type="pres">
      <dgm:prSet presAssocID="{27C7FA24-D243-4555-980D-32417F1AA40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670C558-C575-4BF8-B057-8D5DB60CFE8B}" type="pres">
      <dgm:prSet presAssocID="{27C7FA24-D243-4555-980D-32417F1AA40F}" presName="spaceRect" presStyleCnt="0"/>
      <dgm:spPr/>
    </dgm:pt>
    <dgm:pt modelId="{AB7194D3-2CB4-479A-BE5B-8F7071E1FA1F}" type="pres">
      <dgm:prSet presAssocID="{27C7FA24-D243-4555-980D-32417F1AA40F}" presName="parTx" presStyleLbl="revTx" presStyleIdx="1" presStyleCnt="6">
        <dgm:presLayoutVars>
          <dgm:chMax val="0"/>
          <dgm:chPref val="0"/>
        </dgm:presLayoutVars>
      </dgm:prSet>
      <dgm:spPr/>
    </dgm:pt>
    <dgm:pt modelId="{CBD97851-7860-4587-9F3D-E00530FCF19F}" type="pres">
      <dgm:prSet presAssocID="{6DD072DC-D34E-4906-8786-0E90125FBA6F}" presName="sibTrans" presStyleCnt="0"/>
      <dgm:spPr/>
    </dgm:pt>
    <dgm:pt modelId="{437300A3-F86C-427F-9FA9-31D1792C1B31}" type="pres">
      <dgm:prSet presAssocID="{009EBAF1-3B99-471A-99B7-5C46B995CA5A}" presName="compNode" presStyleCnt="0"/>
      <dgm:spPr/>
    </dgm:pt>
    <dgm:pt modelId="{66B6BFF2-CD60-417B-92E0-C5527295F86D}" type="pres">
      <dgm:prSet presAssocID="{009EBAF1-3B99-471A-99B7-5C46B995CA5A}" presName="bgRect" presStyleLbl="bgShp" presStyleIdx="2" presStyleCnt="6"/>
      <dgm:spPr/>
    </dgm:pt>
    <dgm:pt modelId="{3BED1B6B-AA1C-4045-A9F9-C75829CD3F97}" type="pres">
      <dgm:prSet presAssocID="{009EBAF1-3B99-471A-99B7-5C46B995CA5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est scene"/>
        </a:ext>
      </dgm:extLst>
    </dgm:pt>
    <dgm:pt modelId="{74249CDF-485F-4032-B019-F0F541E1C0D7}" type="pres">
      <dgm:prSet presAssocID="{009EBAF1-3B99-471A-99B7-5C46B995CA5A}" presName="spaceRect" presStyleCnt="0"/>
      <dgm:spPr/>
    </dgm:pt>
    <dgm:pt modelId="{0B177007-5833-40DF-ADB2-EBD1472878DA}" type="pres">
      <dgm:prSet presAssocID="{009EBAF1-3B99-471A-99B7-5C46B995CA5A}" presName="parTx" presStyleLbl="revTx" presStyleIdx="2" presStyleCnt="6">
        <dgm:presLayoutVars>
          <dgm:chMax val="0"/>
          <dgm:chPref val="0"/>
        </dgm:presLayoutVars>
      </dgm:prSet>
      <dgm:spPr/>
    </dgm:pt>
    <dgm:pt modelId="{65C7BD85-9587-4B70-AB24-FCD98B45859D}" type="pres">
      <dgm:prSet presAssocID="{049C9916-BFCA-46B4-B540-6BB603B9FBF0}" presName="sibTrans" presStyleCnt="0"/>
      <dgm:spPr/>
    </dgm:pt>
    <dgm:pt modelId="{3014E8C0-3E0F-4D27-B863-F6B8DA70A987}" type="pres">
      <dgm:prSet presAssocID="{F7CECDB8-21B1-422B-BD33-616A24714F09}" presName="compNode" presStyleCnt="0"/>
      <dgm:spPr/>
    </dgm:pt>
    <dgm:pt modelId="{9961EA4D-EFDE-4307-A7DC-FEA2A969D2C2}" type="pres">
      <dgm:prSet presAssocID="{F7CECDB8-21B1-422B-BD33-616A24714F09}" presName="bgRect" presStyleLbl="bgShp" presStyleIdx="3" presStyleCnt="6"/>
      <dgm:spPr/>
    </dgm:pt>
    <dgm:pt modelId="{6DAF5397-C569-4408-B805-7923DF9693CA}" type="pres">
      <dgm:prSet presAssocID="{F7CECDB8-21B1-422B-BD33-616A24714F0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0B644C11-EA6F-4ADE-8885-D0E17B9DA065}" type="pres">
      <dgm:prSet presAssocID="{F7CECDB8-21B1-422B-BD33-616A24714F09}" presName="spaceRect" presStyleCnt="0"/>
      <dgm:spPr/>
    </dgm:pt>
    <dgm:pt modelId="{6F9D9FB9-E4D5-4142-8BA6-68B88429DD9B}" type="pres">
      <dgm:prSet presAssocID="{F7CECDB8-21B1-422B-BD33-616A24714F09}" presName="parTx" presStyleLbl="revTx" presStyleIdx="3" presStyleCnt="6">
        <dgm:presLayoutVars>
          <dgm:chMax val="0"/>
          <dgm:chPref val="0"/>
        </dgm:presLayoutVars>
      </dgm:prSet>
      <dgm:spPr/>
    </dgm:pt>
    <dgm:pt modelId="{068967FC-1135-4D60-A94B-BCD040A27967}" type="pres">
      <dgm:prSet presAssocID="{35EE3097-79B0-4562-8C33-BFAE398234AE}" presName="sibTrans" presStyleCnt="0"/>
      <dgm:spPr/>
    </dgm:pt>
    <dgm:pt modelId="{5E839C3F-3B2B-4409-8735-E8B76F2EC5E8}" type="pres">
      <dgm:prSet presAssocID="{F109A63F-A891-46DB-84D3-2A0E723FB9D7}" presName="compNode" presStyleCnt="0"/>
      <dgm:spPr/>
    </dgm:pt>
    <dgm:pt modelId="{449140E6-A4AA-4739-95AF-B8D2F3041384}" type="pres">
      <dgm:prSet presAssocID="{F109A63F-A891-46DB-84D3-2A0E723FB9D7}" presName="bgRect" presStyleLbl="bgShp" presStyleIdx="4" presStyleCnt="6"/>
      <dgm:spPr/>
    </dgm:pt>
    <dgm:pt modelId="{F8DE2714-CC15-4ACA-8604-B3F0F1374FAD}" type="pres">
      <dgm:prSet presAssocID="{F109A63F-A891-46DB-84D3-2A0E723FB9D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7E11D602-6E25-4CD1-A070-A3D7667B0389}" type="pres">
      <dgm:prSet presAssocID="{F109A63F-A891-46DB-84D3-2A0E723FB9D7}" presName="spaceRect" presStyleCnt="0"/>
      <dgm:spPr/>
    </dgm:pt>
    <dgm:pt modelId="{A4F0148D-9F70-4007-9952-93D02891CCD0}" type="pres">
      <dgm:prSet presAssocID="{F109A63F-A891-46DB-84D3-2A0E723FB9D7}" presName="parTx" presStyleLbl="revTx" presStyleIdx="4" presStyleCnt="6">
        <dgm:presLayoutVars>
          <dgm:chMax val="0"/>
          <dgm:chPref val="0"/>
        </dgm:presLayoutVars>
      </dgm:prSet>
      <dgm:spPr/>
    </dgm:pt>
    <dgm:pt modelId="{704D355B-9E85-470B-B64D-A4204555F3B4}" type="pres">
      <dgm:prSet presAssocID="{DFD70266-9A92-4ADE-95E5-3AE2DD0E3FDD}" presName="sibTrans" presStyleCnt="0"/>
      <dgm:spPr/>
    </dgm:pt>
    <dgm:pt modelId="{0594966E-0B77-47FA-AD5F-034E456EB017}" type="pres">
      <dgm:prSet presAssocID="{76582EE8-3CF0-4E2C-97F3-679A6FB7F004}" presName="compNode" presStyleCnt="0"/>
      <dgm:spPr/>
    </dgm:pt>
    <dgm:pt modelId="{1BE32737-D34B-4A29-AE2B-07C4335874C1}" type="pres">
      <dgm:prSet presAssocID="{76582EE8-3CF0-4E2C-97F3-679A6FB7F004}" presName="bgRect" presStyleLbl="bgShp" presStyleIdx="5" presStyleCnt="6"/>
      <dgm:spPr/>
    </dgm:pt>
    <dgm:pt modelId="{06B28948-9BA3-42D9-8922-12751B40DE5B}" type="pres">
      <dgm:prSet presAssocID="{76582EE8-3CF0-4E2C-97F3-679A6FB7F00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ze"/>
        </a:ext>
      </dgm:extLst>
    </dgm:pt>
    <dgm:pt modelId="{02347471-20B6-40BB-8E24-703477816C20}" type="pres">
      <dgm:prSet presAssocID="{76582EE8-3CF0-4E2C-97F3-679A6FB7F004}" presName="spaceRect" presStyleCnt="0"/>
      <dgm:spPr/>
    </dgm:pt>
    <dgm:pt modelId="{253D7854-B7E0-4946-8F61-6B497419DC9A}" type="pres">
      <dgm:prSet presAssocID="{76582EE8-3CF0-4E2C-97F3-679A6FB7F004}" presName="parTx" presStyleLbl="revTx" presStyleIdx="5" presStyleCnt="6">
        <dgm:presLayoutVars>
          <dgm:chMax val="0"/>
          <dgm:chPref val="0"/>
        </dgm:presLayoutVars>
      </dgm:prSet>
      <dgm:spPr/>
    </dgm:pt>
  </dgm:ptLst>
  <dgm:cxnLst>
    <dgm:cxn modelId="{5A65D01A-E06E-4137-99B1-0165E6D87A9F}" type="presOf" srcId="{27C7FA24-D243-4555-980D-32417F1AA40F}" destId="{AB7194D3-2CB4-479A-BE5B-8F7071E1FA1F}" srcOrd="0" destOrd="0" presId="urn:microsoft.com/office/officeart/2018/2/layout/IconVerticalSolidList"/>
    <dgm:cxn modelId="{01C8562E-F5B8-4DBE-910F-C372166AB000}" type="presOf" srcId="{F739E9E9-E4B8-449B-BCA8-8D10EC7FCF7D}" destId="{F5D1B3B4-8225-4419-865D-7CAD29EC7E07}" srcOrd="0" destOrd="0" presId="urn:microsoft.com/office/officeart/2018/2/layout/IconVerticalSolidList"/>
    <dgm:cxn modelId="{9BFD5E30-9F1E-4215-814B-19258DB27E61}" srcId="{F739E9E9-E4B8-449B-BCA8-8D10EC7FCF7D}" destId="{009EBAF1-3B99-471A-99B7-5C46B995CA5A}" srcOrd="2" destOrd="0" parTransId="{727E3BBE-65F4-440E-BBF9-9E53BD20B52D}" sibTransId="{049C9916-BFCA-46B4-B540-6BB603B9FBF0}"/>
    <dgm:cxn modelId="{5A0F035B-BEB5-49C8-B706-D60E675AB9E9}" srcId="{F739E9E9-E4B8-449B-BCA8-8D10EC7FCF7D}" destId="{76582EE8-3CF0-4E2C-97F3-679A6FB7F004}" srcOrd="5" destOrd="0" parTransId="{AEA97019-7C88-4C93-BE20-AFF99B54850B}" sibTransId="{2A392294-0FF1-4C50-95BB-6A5C1A17EEDA}"/>
    <dgm:cxn modelId="{96A06561-E691-4A16-AF67-4D52B4D3A4AA}" srcId="{F739E9E9-E4B8-449B-BCA8-8D10EC7FCF7D}" destId="{F429EB55-9D3E-4D7E-8783-21B45B2BF2D1}" srcOrd="0" destOrd="0" parTransId="{12110754-B308-4716-BEDF-067D0259CA04}" sibTransId="{A3D3339E-5140-44F8-84A1-2852D2E3BCA4}"/>
    <dgm:cxn modelId="{C0A06641-517E-4416-B1F7-B7ADA4284436}" type="presOf" srcId="{F109A63F-A891-46DB-84D3-2A0E723FB9D7}" destId="{A4F0148D-9F70-4007-9952-93D02891CCD0}" srcOrd="0" destOrd="0" presId="urn:microsoft.com/office/officeart/2018/2/layout/IconVerticalSolidList"/>
    <dgm:cxn modelId="{EB577646-387A-444B-A512-5A4FCE3B1EB6}" srcId="{F739E9E9-E4B8-449B-BCA8-8D10EC7FCF7D}" destId="{27C7FA24-D243-4555-980D-32417F1AA40F}" srcOrd="1" destOrd="0" parTransId="{06EDABB3-5942-4040-B9F5-D8E0B18769F6}" sibTransId="{6DD072DC-D34E-4906-8786-0E90125FBA6F}"/>
    <dgm:cxn modelId="{28C9F787-3704-4765-A4AC-AF5488754315}" type="presOf" srcId="{009EBAF1-3B99-471A-99B7-5C46B995CA5A}" destId="{0B177007-5833-40DF-ADB2-EBD1472878DA}" srcOrd="0" destOrd="0" presId="urn:microsoft.com/office/officeart/2018/2/layout/IconVerticalSolidList"/>
    <dgm:cxn modelId="{339E638F-61EA-49A1-BFCA-13DB1A669830}" srcId="{F739E9E9-E4B8-449B-BCA8-8D10EC7FCF7D}" destId="{F7CECDB8-21B1-422B-BD33-616A24714F09}" srcOrd="3" destOrd="0" parTransId="{676A4107-A62B-4113-9111-BF772D0943D4}" sibTransId="{35EE3097-79B0-4562-8C33-BFAE398234AE}"/>
    <dgm:cxn modelId="{647AD79C-37DF-4EEB-804A-77946F7A73D2}" srcId="{F739E9E9-E4B8-449B-BCA8-8D10EC7FCF7D}" destId="{F109A63F-A891-46DB-84D3-2A0E723FB9D7}" srcOrd="4" destOrd="0" parTransId="{E55B6186-F7FC-4A08-952E-DEBC828D4B29}" sibTransId="{DFD70266-9A92-4ADE-95E5-3AE2DD0E3FDD}"/>
    <dgm:cxn modelId="{F7E0FDD2-78F6-45BD-826C-221028E7D9C1}" type="presOf" srcId="{F429EB55-9D3E-4D7E-8783-21B45B2BF2D1}" destId="{FCD13448-84B7-48E3-BAF2-E1CED1328691}" srcOrd="0" destOrd="0" presId="urn:microsoft.com/office/officeart/2018/2/layout/IconVerticalSolidList"/>
    <dgm:cxn modelId="{282C2DD6-6F03-473D-A683-5987E5F0CAF2}" type="presOf" srcId="{F7CECDB8-21B1-422B-BD33-616A24714F09}" destId="{6F9D9FB9-E4D5-4142-8BA6-68B88429DD9B}" srcOrd="0" destOrd="0" presId="urn:microsoft.com/office/officeart/2018/2/layout/IconVerticalSolidList"/>
    <dgm:cxn modelId="{1A1D40F9-2368-4B53-9187-C87D44F5F945}" type="presOf" srcId="{76582EE8-3CF0-4E2C-97F3-679A6FB7F004}" destId="{253D7854-B7E0-4946-8F61-6B497419DC9A}" srcOrd="0" destOrd="0" presId="urn:microsoft.com/office/officeart/2018/2/layout/IconVerticalSolidList"/>
    <dgm:cxn modelId="{65F15318-0D26-48D5-8D7C-F1EBE58F9142}" type="presParOf" srcId="{F5D1B3B4-8225-4419-865D-7CAD29EC7E07}" destId="{66F3CA5C-DF05-4045-AD5A-E167937C2AA0}" srcOrd="0" destOrd="0" presId="urn:microsoft.com/office/officeart/2018/2/layout/IconVerticalSolidList"/>
    <dgm:cxn modelId="{80F25974-5033-47FA-872A-8B164F46AC30}" type="presParOf" srcId="{66F3CA5C-DF05-4045-AD5A-E167937C2AA0}" destId="{A3FDA1C8-5E5A-4965-9305-39BCD9CB2B6A}" srcOrd="0" destOrd="0" presId="urn:microsoft.com/office/officeart/2018/2/layout/IconVerticalSolidList"/>
    <dgm:cxn modelId="{0349023B-717B-43D3-987D-B298CC75AB7D}" type="presParOf" srcId="{66F3CA5C-DF05-4045-AD5A-E167937C2AA0}" destId="{0B711FFD-8863-4B79-8DD3-D9CD2A6107E2}" srcOrd="1" destOrd="0" presId="urn:microsoft.com/office/officeart/2018/2/layout/IconVerticalSolidList"/>
    <dgm:cxn modelId="{6ABFA0D1-401F-4D04-8ADB-14CC1A31327A}" type="presParOf" srcId="{66F3CA5C-DF05-4045-AD5A-E167937C2AA0}" destId="{91CAC602-0881-4E58-BA6C-DA21B055CB8E}" srcOrd="2" destOrd="0" presId="urn:microsoft.com/office/officeart/2018/2/layout/IconVerticalSolidList"/>
    <dgm:cxn modelId="{A9291CD7-D27B-4BE7-A7A6-ABC77C8CEF4B}" type="presParOf" srcId="{66F3CA5C-DF05-4045-AD5A-E167937C2AA0}" destId="{FCD13448-84B7-48E3-BAF2-E1CED1328691}" srcOrd="3" destOrd="0" presId="urn:microsoft.com/office/officeart/2018/2/layout/IconVerticalSolidList"/>
    <dgm:cxn modelId="{F314FC18-577A-4DC8-B881-D13A64A454FB}" type="presParOf" srcId="{F5D1B3B4-8225-4419-865D-7CAD29EC7E07}" destId="{3AEFD1B2-C3E2-4712-8BFA-995FBEB3E549}" srcOrd="1" destOrd="0" presId="urn:microsoft.com/office/officeart/2018/2/layout/IconVerticalSolidList"/>
    <dgm:cxn modelId="{87B3A55B-8EC4-4363-8060-8E871763871A}" type="presParOf" srcId="{F5D1B3B4-8225-4419-865D-7CAD29EC7E07}" destId="{6D7A6E79-53F1-4811-87AB-F958BD8822A2}" srcOrd="2" destOrd="0" presId="urn:microsoft.com/office/officeart/2018/2/layout/IconVerticalSolidList"/>
    <dgm:cxn modelId="{42557872-249E-42D2-8852-1383DE149892}" type="presParOf" srcId="{6D7A6E79-53F1-4811-87AB-F958BD8822A2}" destId="{59B831FC-4459-48F7-B0A8-981B142926D0}" srcOrd="0" destOrd="0" presId="urn:microsoft.com/office/officeart/2018/2/layout/IconVerticalSolidList"/>
    <dgm:cxn modelId="{DA151CB9-5A12-46B1-A21F-878886D04141}" type="presParOf" srcId="{6D7A6E79-53F1-4811-87AB-F958BD8822A2}" destId="{7FC2D1E3-5BF3-45F7-80F0-6EE78CD86D5E}" srcOrd="1" destOrd="0" presId="urn:microsoft.com/office/officeart/2018/2/layout/IconVerticalSolidList"/>
    <dgm:cxn modelId="{E0950D1B-8C1F-499C-9DA9-29825C8FEC0B}" type="presParOf" srcId="{6D7A6E79-53F1-4811-87AB-F958BD8822A2}" destId="{D670C558-C575-4BF8-B057-8D5DB60CFE8B}" srcOrd="2" destOrd="0" presId="urn:microsoft.com/office/officeart/2018/2/layout/IconVerticalSolidList"/>
    <dgm:cxn modelId="{2A680931-DAF0-4CCA-91D3-8D9CACD76FCD}" type="presParOf" srcId="{6D7A6E79-53F1-4811-87AB-F958BD8822A2}" destId="{AB7194D3-2CB4-479A-BE5B-8F7071E1FA1F}" srcOrd="3" destOrd="0" presId="urn:microsoft.com/office/officeart/2018/2/layout/IconVerticalSolidList"/>
    <dgm:cxn modelId="{B8650B2E-B4E9-4E9F-BCB1-E78ED4CBC253}" type="presParOf" srcId="{F5D1B3B4-8225-4419-865D-7CAD29EC7E07}" destId="{CBD97851-7860-4587-9F3D-E00530FCF19F}" srcOrd="3" destOrd="0" presId="urn:microsoft.com/office/officeart/2018/2/layout/IconVerticalSolidList"/>
    <dgm:cxn modelId="{893FFCC6-248F-463C-B3A7-57EBFE2FB42E}" type="presParOf" srcId="{F5D1B3B4-8225-4419-865D-7CAD29EC7E07}" destId="{437300A3-F86C-427F-9FA9-31D1792C1B31}" srcOrd="4" destOrd="0" presId="urn:microsoft.com/office/officeart/2018/2/layout/IconVerticalSolidList"/>
    <dgm:cxn modelId="{06CC398B-0A4A-4C93-ADA7-7A9CF25DDCEE}" type="presParOf" srcId="{437300A3-F86C-427F-9FA9-31D1792C1B31}" destId="{66B6BFF2-CD60-417B-92E0-C5527295F86D}" srcOrd="0" destOrd="0" presId="urn:microsoft.com/office/officeart/2018/2/layout/IconVerticalSolidList"/>
    <dgm:cxn modelId="{07CF14CF-DB80-4BD7-9459-780BB1004FCE}" type="presParOf" srcId="{437300A3-F86C-427F-9FA9-31D1792C1B31}" destId="{3BED1B6B-AA1C-4045-A9F9-C75829CD3F97}" srcOrd="1" destOrd="0" presId="urn:microsoft.com/office/officeart/2018/2/layout/IconVerticalSolidList"/>
    <dgm:cxn modelId="{D07FA18A-877F-43D9-915B-CF35F016FD33}" type="presParOf" srcId="{437300A3-F86C-427F-9FA9-31D1792C1B31}" destId="{74249CDF-485F-4032-B019-F0F541E1C0D7}" srcOrd="2" destOrd="0" presId="urn:microsoft.com/office/officeart/2018/2/layout/IconVerticalSolidList"/>
    <dgm:cxn modelId="{5623F717-00B1-49A4-81E6-9C3AED6EC369}" type="presParOf" srcId="{437300A3-F86C-427F-9FA9-31D1792C1B31}" destId="{0B177007-5833-40DF-ADB2-EBD1472878DA}" srcOrd="3" destOrd="0" presId="urn:microsoft.com/office/officeart/2018/2/layout/IconVerticalSolidList"/>
    <dgm:cxn modelId="{BB0B18D3-0436-4E55-BC66-31D3C651C09C}" type="presParOf" srcId="{F5D1B3B4-8225-4419-865D-7CAD29EC7E07}" destId="{65C7BD85-9587-4B70-AB24-FCD98B45859D}" srcOrd="5" destOrd="0" presId="urn:microsoft.com/office/officeart/2018/2/layout/IconVerticalSolidList"/>
    <dgm:cxn modelId="{8CF1A035-7800-4A15-B04A-F1AF4624CB19}" type="presParOf" srcId="{F5D1B3B4-8225-4419-865D-7CAD29EC7E07}" destId="{3014E8C0-3E0F-4D27-B863-F6B8DA70A987}" srcOrd="6" destOrd="0" presId="urn:microsoft.com/office/officeart/2018/2/layout/IconVerticalSolidList"/>
    <dgm:cxn modelId="{A0A90455-AEE1-4D8B-9900-061DE897782C}" type="presParOf" srcId="{3014E8C0-3E0F-4D27-B863-F6B8DA70A987}" destId="{9961EA4D-EFDE-4307-A7DC-FEA2A969D2C2}" srcOrd="0" destOrd="0" presId="urn:microsoft.com/office/officeart/2018/2/layout/IconVerticalSolidList"/>
    <dgm:cxn modelId="{79E1B6A9-4FA4-41D4-A8E5-91091759CD80}" type="presParOf" srcId="{3014E8C0-3E0F-4D27-B863-F6B8DA70A987}" destId="{6DAF5397-C569-4408-B805-7923DF9693CA}" srcOrd="1" destOrd="0" presId="urn:microsoft.com/office/officeart/2018/2/layout/IconVerticalSolidList"/>
    <dgm:cxn modelId="{EA6789E3-67E8-4D06-AC22-80C2DFD47F95}" type="presParOf" srcId="{3014E8C0-3E0F-4D27-B863-F6B8DA70A987}" destId="{0B644C11-EA6F-4ADE-8885-D0E17B9DA065}" srcOrd="2" destOrd="0" presId="urn:microsoft.com/office/officeart/2018/2/layout/IconVerticalSolidList"/>
    <dgm:cxn modelId="{96512688-1F11-4481-AC52-82EDBBCB976B}" type="presParOf" srcId="{3014E8C0-3E0F-4D27-B863-F6B8DA70A987}" destId="{6F9D9FB9-E4D5-4142-8BA6-68B88429DD9B}" srcOrd="3" destOrd="0" presId="urn:microsoft.com/office/officeart/2018/2/layout/IconVerticalSolidList"/>
    <dgm:cxn modelId="{14D45015-974D-4AEB-A292-8441B92C3128}" type="presParOf" srcId="{F5D1B3B4-8225-4419-865D-7CAD29EC7E07}" destId="{068967FC-1135-4D60-A94B-BCD040A27967}" srcOrd="7" destOrd="0" presId="urn:microsoft.com/office/officeart/2018/2/layout/IconVerticalSolidList"/>
    <dgm:cxn modelId="{53695086-5116-45F5-B532-2B4108DE8F1E}" type="presParOf" srcId="{F5D1B3B4-8225-4419-865D-7CAD29EC7E07}" destId="{5E839C3F-3B2B-4409-8735-E8B76F2EC5E8}" srcOrd="8" destOrd="0" presId="urn:microsoft.com/office/officeart/2018/2/layout/IconVerticalSolidList"/>
    <dgm:cxn modelId="{68361809-271E-4D74-BEB7-BBAA6AF95A3D}" type="presParOf" srcId="{5E839C3F-3B2B-4409-8735-E8B76F2EC5E8}" destId="{449140E6-A4AA-4739-95AF-B8D2F3041384}" srcOrd="0" destOrd="0" presId="urn:microsoft.com/office/officeart/2018/2/layout/IconVerticalSolidList"/>
    <dgm:cxn modelId="{F694AB0D-D6BE-4BEF-A631-B40865C1B0A8}" type="presParOf" srcId="{5E839C3F-3B2B-4409-8735-E8B76F2EC5E8}" destId="{F8DE2714-CC15-4ACA-8604-B3F0F1374FAD}" srcOrd="1" destOrd="0" presId="urn:microsoft.com/office/officeart/2018/2/layout/IconVerticalSolidList"/>
    <dgm:cxn modelId="{89117FB9-4BC0-47C4-A676-85924A627716}" type="presParOf" srcId="{5E839C3F-3B2B-4409-8735-E8B76F2EC5E8}" destId="{7E11D602-6E25-4CD1-A070-A3D7667B0389}" srcOrd="2" destOrd="0" presId="urn:microsoft.com/office/officeart/2018/2/layout/IconVerticalSolidList"/>
    <dgm:cxn modelId="{02666B15-0667-4A6C-BE7B-63292BC4C045}" type="presParOf" srcId="{5E839C3F-3B2B-4409-8735-E8B76F2EC5E8}" destId="{A4F0148D-9F70-4007-9952-93D02891CCD0}" srcOrd="3" destOrd="0" presId="urn:microsoft.com/office/officeart/2018/2/layout/IconVerticalSolidList"/>
    <dgm:cxn modelId="{20BE893A-247F-4C11-A635-30C669288DD6}" type="presParOf" srcId="{F5D1B3B4-8225-4419-865D-7CAD29EC7E07}" destId="{704D355B-9E85-470B-B64D-A4204555F3B4}" srcOrd="9" destOrd="0" presId="urn:microsoft.com/office/officeart/2018/2/layout/IconVerticalSolidList"/>
    <dgm:cxn modelId="{011366C0-E7AA-49F2-BD13-4C2A5EE76CE9}" type="presParOf" srcId="{F5D1B3B4-8225-4419-865D-7CAD29EC7E07}" destId="{0594966E-0B77-47FA-AD5F-034E456EB017}" srcOrd="10" destOrd="0" presId="urn:microsoft.com/office/officeart/2018/2/layout/IconVerticalSolidList"/>
    <dgm:cxn modelId="{290A98DE-9AF1-4B95-8981-FFFB557AD566}" type="presParOf" srcId="{0594966E-0B77-47FA-AD5F-034E456EB017}" destId="{1BE32737-D34B-4A29-AE2B-07C4335874C1}" srcOrd="0" destOrd="0" presId="urn:microsoft.com/office/officeart/2018/2/layout/IconVerticalSolidList"/>
    <dgm:cxn modelId="{2C02B23B-A0C2-4DEB-B1B1-4EC5FA43BDEA}" type="presParOf" srcId="{0594966E-0B77-47FA-AD5F-034E456EB017}" destId="{06B28948-9BA3-42D9-8922-12751B40DE5B}" srcOrd="1" destOrd="0" presId="urn:microsoft.com/office/officeart/2018/2/layout/IconVerticalSolidList"/>
    <dgm:cxn modelId="{24C1AFB0-5D6D-436D-A351-8FDCB6515D6D}" type="presParOf" srcId="{0594966E-0B77-47FA-AD5F-034E456EB017}" destId="{02347471-20B6-40BB-8E24-703477816C20}" srcOrd="2" destOrd="0" presId="urn:microsoft.com/office/officeart/2018/2/layout/IconVerticalSolidList"/>
    <dgm:cxn modelId="{78239364-74CC-448D-AF41-49CE88C9E84A}" type="presParOf" srcId="{0594966E-0B77-47FA-AD5F-034E456EB017}" destId="{253D7854-B7E0-4946-8F61-6B497419DC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092A5F-8982-4C80-AA8F-69851CCA397D}"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115E75AB-C6E3-48E9-8902-B260D4680CD0}">
      <dgm:prSet/>
      <dgm:spPr/>
      <dgm:t>
        <a:bodyPr/>
        <a:lstStyle/>
        <a:p>
          <a:r>
            <a:rPr lang="en-US"/>
            <a:t>Classification of the user ratings into discrete values from 1 to 5 is the main target of the model.</a:t>
          </a:r>
        </a:p>
      </dgm:t>
    </dgm:pt>
    <dgm:pt modelId="{846F81C5-C06E-4734-BC89-67C9E649D97B}" type="parTrans" cxnId="{EEA5F425-EDB1-418A-8BA7-41814946E8CA}">
      <dgm:prSet/>
      <dgm:spPr/>
      <dgm:t>
        <a:bodyPr/>
        <a:lstStyle/>
        <a:p>
          <a:endParaRPr lang="en-US"/>
        </a:p>
      </dgm:t>
    </dgm:pt>
    <dgm:pt modelId="{113D3D34-3FE3-49D7-909A-BD02D961CFF1}" type="sibTrans" cxnId="{EEA5F425-EDB1-418A-8BA7-41814946E8CA}">
      <dgm:prSet/>
      <dgm:spPr/>
      <dgm:t>
        <a:bodyPr/>
        <a:lstStyle/>
        <a:p>
          <a:endParaRPr lang="en-US"/>
        </a:p>
      </dgm:t>
    </dgm:pt>
    <dgm:pt modelId="{F47CE3B7-9CA4-4A98-B8C3-3A94EA86F29E}">
      <dgm:prSet/>
      <dgm:spPr/>
      <dgm:t>
        <a:bodyPr/>
        <a:lstStyle/>
        <a:p>
          <a:r>
            <a:rPr lang="en-US"/>
            <a:t>The model will utilize features for prediction like useful_review, useful_user, user_fans, stars_business, compliment_photos_user, review_count_business and many more for training the ratings classifier.</a:t>
          </a:r>
        </a:p>
      </dgm:t>
    </dgm:pt>
    <dgm:pt modelId="{932AF077-0F68-4A36-BB6F-F4049867D911}" type="parTrans" cxnId="{36A83E4E-4AF6-44F7-A3D8-1C154D79FF15}">
      <dgm:prSet/>
      <dgm:spPr/>
      <dgm:t>
        <a:bodyPr/>
        <a:lstStyle/>
        <a:p>
          <a:endParaRPr lang="en-US"/>
        </a:p>
      </dgm:t>
    </dgm:pt>
    <dgm:pt modelId="{D6293DAE-07A6-405E-95CD-C83E34691C6C}" type="sibTrans" cxnId="{36A83E4E-4AF6-44F7-A3D8-1C154D79FF15}">
      <dgm:prSet/>
      <dgm:spPr/>
      <dgm:t>
        <a:bodyPr/>
        <a:lstStyle/>
        <a:p>
          <a:endParaRPr lang="en-US"/>
        </a:p>
      </dgm:t>
    </dgm:pt>
    <dgm:pt modelId="{E5D5D771-4CD7-4FF9-9C24-074AA9AD3C4C}">
      <dgm:prSet/>
      <dgm:spPr/>
      <dgm:t>
        <a:bodyPr/>
        <a:lstStyle/>
        <a:p>
          <a:r>
            <a:rPr lang="en-US"/>
            <a:t>The target variable for the model will be the stars_review which denotes the actual rating by the Yelp user.</a:t>
          </a:r>
        </a:p>
      </dgm:t>
    </dgm:pt>
    <dgm:pt modelId="{71D2DE8A-B545-429C-9CFF-51096349CDF4}" type="parTrans" cxnId="{A6D8A707-F36E-435D-8309-F80769752FF3}">
      <dgm:prSet/>
      <dgm:spPr/>
      <dgm:t>
        <a:bodyPr/>
        <a:lstStyle/>
        <a:p>
          <a:endParaRPr lang="en-US"/>
        </a:p>
      </dgm:t>
    </dgm:pt>
    <dgm:pt modelId="{DA452FCB-111F-4893-9656-8C8A646F76F8}" type="sibTrans" cxnId="{A6D8A707-F36E-435D-8309-F80769752FF3}">
      <dgm:prSet/>
      <dgm:spPr/>
      <dgm:t>
        <a:bodyPr/>
        <a:lstStyle/>
        <a:p>
          <a:endParaRPr lang="en-US"/>
        </a:p>
      </dgm:t>
    </dgm:pt>
    <dgm:pt modelId="{1DDB9D3F-9480-4097-BCD7-4F4F0CACCA96}">
      <dgm:prSet/>
      <dgm:spPr/>
      <dgm:t>
        <a:bodyPr/>
        <a:lstStyle/>
        <a:p>
          <a:r>
            <a:rPr lang="en-US"/>
            <a:t>Different classification models like decision tree, naïve bayes, sector vector machines (SVMs), Logisitic regressions, Neural Networks, Random Forest and Natural Languages Processing (NLP) would be trained for evaulating the precision for each algorithm. </a:t>
          </a:r>
        </a:p>
      </dgm:t>
    </dgm:pt>
    <dgm:pt modelId="{A8460407-22E9-4834-9E2B-A4997FCFC6B1}" type="parTrans" cxnId="{239D51F5-F120-4EEB-A381-9DBA8118CD0A}">
      <dgm:prSet/>
      <dgm:spPr/>
      <dgm:t>
        <a:bodyPr/>
        <a:lstStyle/>
        <a:p>
          <a:endParaRPr lang="en-US"/>
        </a:p>
      </dgm:t>
    </dgm:pt>
    <dgm:pt modelId="{60D7319A-7526-41DA-97E0-F88F6B13CE26}" type="sibTrans" cxnId="{239D51F5-F120-4EEB-A381-9DBA8118CD0A}">
      <dgm:prSet/>
      <dgm:spPr/>
      <dgm:t>
        <a:bodyPr/>
        <a:lstStyle/>
        <a:p>
          <a:endParaRPr lang="en-US"/>
        </a:p>
      </dgm:t>
    </dgm:pt>
    <dgm:pt modelId="{A46ECD2F-A592-4F13-B0E5-EE5909E6B835}">
      <dgm:prSet/>
      <dgm:spPr/>
      <dgm:t>
        <a:bodyPr/>
        <a:lstStyle/>
        <a:p>
          <a:r>
            <a:rPr lang="en-US"/>
            <a:t>The aim is to test and evaluate various model algorithms and choose the best classification algorithm for further categorizing the Yelp reviews by the users.</a:t>
          </a:r>
        </a:p>
      </dgm:t>
    </dgm:pt>
    <dgm:pt modelId="{590BB666-87F0-4509-A287-87B4976148CA}" type="parTrans" cxnId="{D5BB52CD-7598-44C8-9DB0-A3D72EA7AE29}">
      <dgm:prSet/>
      <dgm:spPr/>
      <dgm:t>
        <a:bodyPr/>
        <a:lstStyle/>
        <a:p>
          <a:endParaRPr lang="en-US"/>
        </a:p>
      </dgm:t>
    </dgm:pt>
    <dgm:pt modelId="{1DB1D264-399D-4FDE-97F7-65F1AB09C524}" type="sibTrans" cxnId="{D5BB52CD-7598-44C8-9DB0-A3D72EA7AE29}">
      <dgm:prSet/>
      <dgm:spPr/>
      <dgm:t>
        <a:bodyPr/>
        <a:lstStyle/>
        <a:p>
          <a:endParaRPr lang="en-US"/>
        </a:p>
      </dgm:t>
    </dgm:pt>
    <dgm:pt modelId="{39B99B9D-BB2E-4D7A-BBCA-AF039D171033}" type="pres">
      <dgm:prSet presAssocID="{5D092A5F-8982-4C80-AA8F-69851CCA397D}" presName="root" presStyleCnt="0">
        <dgm:presLayoutVars>
          <dgm:dir/>
          <dgm:resizeHandles val="exact"/>
        </dgm:presLayoutVars>
      </dgm:prSet>
      <dgm:spPr/>
    </dgm:pt>
    <dgm:pt modelId="{3438AB73-A4DF-41B4-883E-7556F3F11472}" type="pres">
      <dgm:prSet presAssocID="{115E75AB-C6E3-48E9-8902-B260D4680CD0}" presName="compNode" presStyleCnt="0"/>
      <dgm:spPr/>
    </dgm:pt>
    <dgm:pt modelId="{D5A6AD15-18A4-4165-BB44-70BD35DC4411}" type="pres">
      <dgm:prSet presAssocID="{115E75AB-C6E3-48E9-8902-B260D4680C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F2E2D899-7982-4B8F-A08C-7331A442210A}" type="pres">
      <dgm:prSet presAssocID="{115E75AB-C6E3-48E9-8902-B260D4680CD0}" presName="spaceRect" presStyleCnt="0"/>
      <dgm:spPr/>
    </dgm:pt>
    <dgm:pt modelId="{469228B4-FD49-49F5-B536-BFC295E214D4}" type="pres">
      <dgm:prSet presAssocID="{115E75AB-C6E3-48E9-8902-B260D4680CD0}" presName="textRect" presStyleLbl="revTx" presStyleIdx="0" presStyleCnt="5">
        <dgm:presLayoutVars>
          <dgm:chMax val="1"/>
          <dgm:chPref val="1"/>
        </dgm:presLayoutVars>
      </dgm:prSet>
      <dgm:spPr/>
    </dgm:pt>
    <dgm:pt modelId="{6A0C82C3-698E-4AB1-A322-BE220FBBAF0B}" type="pres">
      <dgm:prSet presAssocID="{113D3D34-3FE3-49D7-909A-BD02D961CFF1}" presName="sibTrans" presStyleCnt="0"/>
      <dgm:spPr/>
    </dgm:pt>
    <dgm:pt modelId="{2E8ACBE8-9A00-4440-AB4C-2FC12D494932}" type="pres">
      <dgm:prSet presAssocID="{F47CE3B7-9CA4-4A98-B8C3-3A94EA86F29E}" presName="compNode" presStyleCnt="0"/>
      <dgm:spPr/>
    </dgm:pt>
    <dgm:pt modelId="{DDE98DDA-4F4D-4716-BBF7-7172461CE431}" type="pres">
      <dgm:prSet presAssocID="{F47CE3B7-9CA4-4A98-B8C3-3A94EA86F29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rs"/>
        </a:ext>
      </dgm:extLst>
    </dgm:pt>
    <dgm:pt modelId="{627CB90E-4199-4AAB-A44C-C43C9D60ABF7}" type="pres">
      <dgm:prSet presAssocID="{F47CE3B7-9CA4-4A98-B8C3-3A94EA86F29E}" presName="spaceRect" presStyleCnt="0"/>
      <dgm:spPr/>
    </dgm:pt>
    <dgm:pt modelId="{05CFB16D-D6DF-4E90-A421-E3A20BD98025}" type="pres">
      <dgm:prSet presAssocID="{F47CE3B7-9CA4-4A98-B8C3-3A94EA86F29E}" presName="textRect" presStyleLbl="revTx" presStyleIdx="1" presStyleCnt="5">
        <dgm:presLayoutVars>
          <dgm:chMax val="1"/>
          <dgm:chPref val="1"/>
        </dgm:presLayoutVars>
      </dgm:prSet>
      <dgm:spPr/>
    </dgm:pt>
    <dgm:pt modelId="{31888F93-FE08-4A8D-9B80-B81E8FE0DEA2}" type="pres">
      <dgm:prSet presAssocID="{D6293DAE-07A6-405E-95CD-C83E34691C6C}" presName="sibTrans" presStyleCnt="0"/>
      <dgm:spPr/>
    </dgm:pt>
    <dgm:pt modelId="{C7DC842A-1FF3-466D-BFAD-50A41F682924}" type="pres">
      <dgm:prSet presAssocID="{E5D5D771-4CD7-4FF9-9C24-074AA9AD3C4C}" presName="compNode" presStyleCnt="0"/>
      <dgm:spPr/>
    </dgm:pt>
    <dgm:pt modelId="{F7B26DA3-6B57-41E5-ADB5-D192913F86FC}" type="pres">
      <dgm:prSet presAssocID="{E5D5D771-4CD7-4FF9-9C24-074AA9AD3C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r"/>
        </a:ext>
      </dgm:extLst>
    </dgm:pt>
    <dgm:pt modelId="{2A1CF71C-D55A-4EE3-806B-27B7227ADF22}" type="pres">
      <dgm:prSet presAssocID="{E5D5D771-4CD7-4FF9-9C24-074AA9AD3C4C}" presName="spaceRect" presStyleCnt="0"/>
      <dgm:spPr/>
    </dgm:pt>
    <dgm:pt modelId="{AE479BA9-4699-4722-8580-93FAA2A09D27}" type="pres">
      <dgm:prSet presAssocID="{E5D5D771-4CD7-4FF9-9C24-074AA9AD3C4C}" presName="textRect" presStyleLbl="revTx" presStyleIdx="2" presStyleCnt="5">
        <dgm:presLayoutVars>
          <dgm:chMax val="1"/>
          <dgm:chPref val="1"/>
        </dgm:presLayoutVars>
      </dgm:prSet>
      <dgm:spPr/>
    </dgm:pt>
    <dgm:pt modelId="{B93E56DF-F232-445C-A3C7-6A73B5E3471F}" type="pres">
      <dgm:prSet presAssocID="{DA452FCB-111F-4893-9656-8C8A646F76F8}" presName="sibTrans" presStyleCnt="0"/>
      <dgm:spPr/>
    </dgm:pt>
    <dgm:pt modelId="{DB6AFDA8-E3F6-4975-B57D-8343D013D5AD}" type="pres">
      <dgm:prSet presAssocID="{1DDB9D3F-9480-4097-BCD7-4F4F0CACCA96}" presName="compNode" presStyleCnt="0"/>
      <dgm:spPr/>
    </dgm:pt>
    <dgm:pt modelId="{9F9543F9-BD8D-4A76-B93A-7C2F7D429A12}" type="pres">
      <dgm:prSet presAssocID="{1DDB9D3F-9480-4097-BCD7-4F4F0CACCA9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52B65C1A-FAC2-4081-A9A4-9FD09BC73C27}" type="pres">
      <dgm:prSet presAssocID="{1DDB9D3F-9480-4097-BCD7-4F4F0CACCA96}" presName="spaceRect" presStyleCnt="0"/>
      <dgm:spPr/>
    </dgm:pt>
    <dgm:pt modelId="{FC8A60CA-3754-4C51-8E5C-04403E125BF8}" type="pres">
      <dgm:prSet presAssocID="{1DDB9D3F-9480-4097-BCD7-4F4F0CACCA96}" presName="textRect" presStyleLbl="revTx" presStyleIdx="3" presStyleCnt="5">
        <dgm:presLayoutVars>
          <dgm:chMax val="1"/>
          <dgm:chPref val="1"/>
        </dgm:presLayoutVars>
      </dgm:prSet>
      <dgm:spPr/>
    </dgm:pt>
    <dgm:pt modelId="{97C07B08-0FDE-4B80-B3DE-1D9CE811D867}" type="pres">
      <dgm:prSet presAssocID="{60D7319A-7526-41DA-97E0-F88F6B13CE26}" presName="sibTrans" presStyleCnt="0"/>
      <dgm:spPr/>
    </dgm:pt>
    <dgm:pt modelId="{0739CF0B-2B94-41C7-B8AE-9154120E62BF}" type="pres">
      <dgm:prSet presAssocID="{A46ECD2F-A592-4F13-B0E5-EE5909E6B835}" presName="compNode" presStyleCnt="0"/>
      <dgm:spPr/>
    </dgm:pt>
    <dgm:pt modelId="{A050867E-D5B4-42C0-9C1E-771843CF025B}" type="pres">
      <dgm:prSet presAssocID="{A46ECD2F-A592-4F13-B0E5-EE5909E6B83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4EF24C8C-CE7A-4AA5-9BC2-0C5766D1592A}" type="pres">
      <dgm:prSet presAssocID="{A46ECD2F-A592-4F13-B0E5-EE5909E6B835}" presName="spaceRect" presStyleCnt="0"/>
      <dgm:spPr/>
    </dgm:pt>
    <dgm:pt modelId="{AD74990E-72A0-4825-B2E3-C408B0DD1D1C}" type="pres">
      <dgm:prSet presAssocID="{A46ECD2F-A592-4F13-B0E5-EE5909E6B835}" presName="textRect" presStyleLbl="revTx" presStyleIdx="4" presStyleCnt="5">
        <dgm:presLayoutVars>
          <dgm:chMax val="1"/>
          <dgm:chPref val="1"/>
        </dgm:presLayoutVars>
      </dgm:prSet>
      <dgm:spPr/>
    </dgm:pt>
  </dgm:ptLst>
  <dgm:cxnLst>
    <dgm:cxn modelId="{A6D8A707-F36E-435D-8309-F80769752FF3}" srcId="{5D092A5F-8982-4C80-AA8F-69851CCA397D}" destId="{E5D5D771-4CD7-4FF9-9C24-074AA9AD3C4C}" srcOrd="2" destOrd="0" parTransId="{71D2DE8A-B545-429C-9CFF-51096349CDF4}" sibTransId="{DA452FCB-111F-4893-9656-8C8A646F76F8}"/>
    <dgm:cxn modelId="{80621213-F2C0-4331-8FED-948212340E56}" type="presOf" srcId="{F47CE3B7-9CA4-4A98-B8C3-3A94EA86F29E}" destId="{05CFB16D-D6DF-4E90-A421-E3A20BD98025}" srcOrd="0" destOrd="0" presId="urn:microsoft.com/office/officeart/2018/2/layout/IconLabelList"/>
    <dgm:cxn modelId="{0A96F620-5AF1-49A1-AF66-25A5870E1C57}" type="presOf" srcId="{A46ECD2F-A592-4F13-B0E5-EE5909E6B835}" destId="{AD74990E-72A0-4825-B2E3-C408B0DD1D1C}" srcOrd="0" destOrd="0" presId="urn:microsoft.com/office/officeart/2018/2/layout/IconLabelList"/>
    <dgm:cxn modelId="{EEA5F425-EDB1-418A-8BA7-41814946E8CA}" srcId="{5D092A5F-8982-4C80-AA8F-69851CCA397D}" destId="{115E75AB-C6E3-48E9-8902-B260D4680CD0}" srcOrd="0" destOrd="0" parTransId="{846F81C5-C06E-4734-BC89-67C9E649D97B}" sibTransId="{113D3D34-3FE3-49D7-909A-BD02D961CFF1}"/>
    <dgm:cxn modelId="{F60A542E-BD09-4733-BE2B-22F13A83E011}" type="presOf" srcId="{115E75AB-C6E3-48E9-8902-B260D4680CD0}" destId="{469228B4-FD49-49F5-B536-BFC295E214D4}" srcOrd="0" destOrd="0" presId="urn:microsoft.com/office/officeart/2018/2/layout/IconLabelList"/>
    <dgm:cxn modelId="{36A83E4E-4AF6-44F7-A3D8-1C154D79FF15}" srcId="{5D092A5F-8982-4C80-AA8F-69851CCA397D}" destId="{F47CE3B7-9CA4-4A98-B8C3-3A94EA86F29E}" srcOrd="1" destOrd="0" parTransId="{932AF077-0F68-4A36-BB6F-F4049867D911}" sibTransId="{D6293DAE-07A6-405E-95CD-C83E34691C6C}"/>
    <dgm:cxn modelId="{6153EB7E-1C7D-4C84-86E2-E4C5BFB54279}" type="presOf" srcId="{1DDB9D3F-9480-4097-BCD7-4F4F0CACCA96}" destId="{FC8A60CA-3754-4C51-8E5C-04403E125BF8}" srcOrd="0" destOrd="0" presId="urn:microsoft.com/office/officeart/2018/2/layout/IconLabelList"/>
    <dgm:cxn modelId="{5DFC3B9A-78F8-4244-B768-62210524BC66}" type="presOf" srcId="{5D092A5F-8982-4C80-AA8F-69851CCA397D}" destId="{39B99B9D-BB2E-4D7A-BBCA-AF039D171033}" srcOrd="0" destOrd="0" presId="urn:microsoft.com/office/officeart/2018/2/layout/IconLabelList"/>
    <dgm:cxn modelId="{AA26EAA3-21BE-47F0-89FF-43DABD94DE34}" type="presOf" srcId="{E5D5D771-4CD7-4FF9-9C24-074AA9AD3C4C}" destId="{AE479BA9-4699-4722-8580-93FAA2A09D27}" srcOrd="0" destOrd="0" presId="urn:microsoft.com/office/officeart/2018/2/layout/IconLabelList"/>
    <dgm:cxn modelId="{D5BB52CD-7598-44C8-9DB0-A3D72EA7AE29}" srcId="{5D092A5F-8982-4C80-AA8F-69851CCA397D}" destId="{A46ECD2F-A592-4F13-B0E5-EE5909E6B835}" srcOrd="4" destOrd="0" parTransId="{590BB666-87F0-4509-A287-87B4976148CA}" sibTransId="{1DB1D264-399D-4FDE-97F7-65F1AB09C524}"/>
    <dgm:cxn modelId="{239D51F5-F120-4EEB-A381-9DBA8118CD0A}" srcId="{5D092A5F-8982-4C80-AA8F-69851CCA397D}" destId="{1DDB9D3F-9480-4097-BCD7-4F4F0CACCA96}" srcOrd="3" destOrd="0" parTransId="{A8460407-22E9-4834-9E2B-A4997FCFC6B1}" sibTransId="{60D7319A-7526-41DA-97E0-F88F6B13CE26}"/>
    <dgm:cxn modelId="{8C38EF4F-B5CA-4353-BFD8-D5E56AC88058}" type="presParOf" srcId="{39B99B9D-BB2E-4D7A-BBCA-AF039D171033}" destId="{3438AB73-A4DF-41B4-883E-7556F3F11472}" srcOrd="0" destOrd="0" presId="urn:microsoft.com/office/officeart/2018/2/layout/IconLabelList"/>
    <dgm:cxn modelId="{20EAAED6-DC41-49F9-8ACA-CD620CB3FF18}" type="presParOf" srcId="{3438AB73-A4DF-41B4-883E-7556F3F11472}" destId="{D5A6AD15-18A4-4165-BB44-70BD35DC4411}" srcOrd="0" destOrd="0" presId="urn:microsoft.com/office/officeart/2018/2/layout/IconLabelList"/>
    <dgm:cxn modelId="{8E3164EE-7B48-4961-BF19-5D8DB80673D7}" type="presParOf" srcId="{3438AB73-A4DF-41B4-883E-7556F3F11472}" destId="{F2E2D899-7982-4B8F-A08C-7331A442210A}" srcOrd="1" destOrd="0" presId="urn:microsoft.com/office/officeart/2018/2/layout/IconLabelList"/>
    <dgm:cxn modelId="{FF9C25A4-0C9A-41EC-944E-7A69C6B40F0E}" type="presParOf" srcId="{3438AB73-A4DF-41B4-883E-7556F3F11472}" destId="{469228B4-FD49-49F5-B536-BFC295E214D4}" srcOrd="2" destOrd="0" presId="urn:microsoft.com/office/officeart/2018/2/layout/IconLabelList"/>
    <dgm:cxn modelId="{DA17DC13-5240-4F58-B063-4CD9638937EF}" type="presParOf" srcId="{39B99B9D-BB2E-4D7A-BBCA-AF039D171033}" destId="{6A0C82C3-698E-4AB1-A322-BE220FBBAF0B}" srcOrd="1" destOrd="0" presId="urn:microsoft.com/office/officeart/2018/2/layout/IconLabelList"/>
    <dgm:cxn modelId="{8E7684AE-92A1-4EA5-976A-DF55D094F03E}" type="presParOf" srcId="{39B99B9D-BB2E-4D7A-BBCA-AF039D171033}" destId="{2E8ACBE8-9A00-4440-AB4C-2FC12D494932}" srcOrd="2" destOrd="0" presId="urn:microsoft.com/office/officeart/2018/2/layout/IconLabelList"/>
    <dgm:cxn modelId="{6BC16F65-7177-4A19-BA5A-445F2ED97BD2}" type="presParOf" srcId="{2E8ACBE8-9A00-4440-AB4C-2FC12D494932}" destId="{DDE98DDA-4F4D-4716-BBF7-7172461CE431}" srcOrd="0" destOrd="0" presId="urn:microsoft.com/office/officeart/2018/2/layout/IconLabelList"/>
    <dgm:cxn modelId="{C203C8F9-3104-46EC-840D-9BF86148A990}" type="presParOf" srcId="{2E8ACBE8-9A00-4440-AB4C-2FC12D494932}" destId="{627CB90E-4199-4AAB-A44C-C43C9D60ABF7}" srcOrd="1" destOrd="0" presId="urn:microsoft.com/office/officeart/2018/2/layout/IconLabelList"/>
    <dgm:cxn modelId="{BB401D86-438A-4C17-8015-D2F53638ABE9}" type="presParOf" srcId="{2E8ACBE8-9A00-4440-AB4C-2FC12D494932}" destId="{05CFB16D-D6DF-4E90-A421-E3A20BD98025}" srcOrd="2" destOrd="0" presId="urn:microsoft.com/office/officeart/2018/2/layout/IconLabelList"/>
    <dgm:cxn modelId="{5D5F5731-61D9-4BD5-9D0C-F2A2160AE027}" type="presParOf" srcId="{39B99B9D-BB2E-4D7A-BBCA-AF039D171033}" destId="{31888F93-FE08-4A8D-9B80-B81E8FE0DEA2}" srcOrd="3" destOrd="0" presId="urn:microsoft.com/office/officeart/2018/2/layout/IconLabelList"/>
    <dgm:cxn modelId="{B30E16BC-B158-4D39-98E6-FAB85D1309E1}" type="presParOf" srcId="{39B99B9D-BB2E-4D7A-BBCA-AF039D171033}" destId="{C7DC842A-1FF3-466D-BFAD-50A41F682924}" srcOrd="4" destOrd="0" presId="urn:microsoft.com/office/officeart/2018/2/layout/IconLabelList"/>
    <dgm:cxn modelId="{F4020D24-FD74-4483-BE3C-D5B2A718D5E0}" type="presParOf" srcId="{C7DC842A-1FF3-466D-BFAD-50A41F682924}" destId="{F7B26DA3-6B57-41E5-ADB5-D192913F86FC}" srcOrd="0" destOrd="0" presId="urn:microsoft.com/office/officeart/2018/2/layout/IconLabelList"/>
    <dgm:cxn modelId="{B23D28F0-96BA-4C3A-93B9-77B234F16E94}" type="presParOf" srcId="{C7DC842A-1FF3-466D-BFAD-50A41F682924}" destId="{2A1CF71C-D55A-4EE3-806B-27B7227ADF22}" srcOrd="1" destOrd="0" presId="urn:microsoft.com/office/officeart/2018/2/layout/IconLabelList"/>
    <dgm:cxn modelId="{2F6DC240-0EC8-413F-9F4F-28E3A379C6D9}" type="presParOf" srcId="{C7DC842A-1FF3-466D-BFAD-50A41F682924}" destId="{AE479BA9-4699-4722-8580-93FAA2A09D27}" srcOrd="2" destOrd="0" presId="urn:microsoft.com/office/officeart/2018/2/layout/IconLabelList"/>
    <dgm:cxn modelId="{BA1C0030-46D9-4729-9948-ADA23AF8C1A0}" type="presParOf" srcId="{39B99B9D-BB2E-4D7A-BBCA-AF039D171033}" destId="{B93E56DF-F232-445C-A3C7-6A73B5E3471F}" srcOrd="5" destOrd="0" presId="urn:microsoft.com/office/officeart/2018/2/layout/IconLabelList"/>
    <dgm:cxn modelId="{C61403E5-A274-4AFA-911E-8117255BB148}" type="presParOf" srcId="{39B99B9D-BB2E-4D7A-BBCA-AF039D171033}" destId="{DB6AFDA8-E3F6-4975-B57D-8343D013D5AD}" srcOrd="6" destOrd="0" presId="urn:microsoft.com/office/officeart/2018/2/layout/IconLabelList"/>
    <dgm:cxn modelId="{0DEF173F-9326-4DC1-83E2-91D061A6BF1C}" type="presParOf" srcId="{DB6AFDA8-E3F6-4975-B57D-8343D013D5AD}" destId="{9F9543F9-BD8D-4A76-B93A-7C2F7D429A12}" srcOrd="0" destOrd="0" presId="urn:microsoft.com/office/officeart/2018/2/layout/IconLabelList"/>
    <dgm:cxn modelId="{78AE33FD-B476-4CDD-BA25-72D8C293A261}" type="presParOf" srcId="{DB6AFDA8-E3F6-4975-B57D-8343D013D5AD}" destId="{52B65C1A-FAC2-4081-A9A4-9FD09BC73C27}" srcOrd="1" destOrd="0" presId="urn:microsoft.com/office/officeart/2018/2/layout/IconLabelList"/>
    <dgm:cxn modelId="{CB087D9E-F828-4C7B-8D3B-6C7898F8C303}" type="presParOf" srcId="{DB6AFDA8-E3F6-4975-B57D-8343D013D5AD}" destId="{FC8A60CA-3754-4C51-8E5C-04403E125BF8}" srcOrd="2" destOrd="0" presId="urn:microsoft.com/office/officeart/2018/2/layout/IconLabelList"/>
    <dgm:cxn modelId="{EFF70449-5BB9-4ECB-A2DA-8495DEA98265}" type="presParOf" srcId="{39B99B9D-BB2E-4D7A-BBCA-AF039D171033}" destId="{97C07B08-0FDE-4B80-B3DE-1D9CE811D867}" srcOrd="7" destOrd="0" presId="urn:microsoft.com/office/officeart/2018/2/layout/IconLabelList"/>
    <dgm:cxn modelId="{5D0F932E-4FE3-4EAF-85F2-5349C9D615BA}" type="presParOf" srcId="{39B99B9D-BB2E-4D7A-BBCA-AF039D171033}" destId="{0739CF0B-2B94-41C7-B8AE-9154120E62BF}" srcOrd="8" destOrd="0" presId="urn:microsoft.com/office/officeart/2018/2/layout/IconLabelList"/>
    <dgm:cxn modelId="{37C602A8-8E8D-4E81-80BC-0ACA04D012AF}" type="presParOf" srcId="{0739CF0B-2B94-41C7-B8AE-9154120E62BF}" destId="{A050867E-D5B4-42C0-9C1E-771843CF025B}" srcOrd="0" destOrd="0" presId="urn:microsoft.com/office/officeart/2018/2/layout/IconLabelList"/>
    <dgm:cxn modelId="{0D542CD9-0587-4E57-A042-C14830737FC0}" type="presParOf" srcId="{0739CF0B-2B94-41C7-B8AE-9154120E62BF}" destId="{4EF24C8C-CE7A-4AA5-9BC2-0C5766D1592A}" srcOrd="1" destOrd="0" presId="urn:microsoft.com/office/officeart/2018/2/layout/IconLabelList"/>
    <dgm:cxn modelId="{44DB7366-FEC6-4317-9E82-F012E6048AD0}" type="presParOf" srcId="{0739CF0B-2B94-41C7-B8AE-9154120E62BF}" destId="{AD74990E-72A0-4825-B2E3-C408B0DD1D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F16F2-4EB8-4C78-81FD-601D12D9BE0B}">
      <dsp:nvSpPr>
        <dsp:cNvPr id="0" name=""/>
        <dsp:cNvSpPr/>
      </dsp:nvSpPr>
      <dsp:spPr>
        <a:xfrm>
          <a:off x="0" y="2873"/>
          <a:ext cx="11029615" cy="61209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7D5B1C-FA01-4D2C-9838-41865DF4B316}">
      <dsp:nvSpPr>
        <dsp:cNvPr id="0" name=""/>
        <dsp:cNvSpPr/>
      </dsp:nvSpPr>
      <dsp:spPr>
        <a:xfrm>
          <a:off x="185158" y="140594"/>
          <a:ext cx="336650" cy="33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DAB479-D23B-4034-9662-C9C4A5879B71}">
      <dsp:nvSpPr>
        <dsp:cNvPr id="0" name=""/>
        <dsp:cNvSpPr/>
      </dsp:nvSpPr>
      <dsp:spPr>
        <a:xfrm>
          <a:off x="706966" y="2873"/>
          <a:ext cx="10322648" cy="61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80" tIns="64780" rIns="64780" bIns="64780" numCol="1" spcCol="1270" anchor="ctr" anchorCtr="0">
          <a:noAutofit/>
        </a:bodyPr>
        <a:lstStyle/>
        <a:p>
          <a:pPr marL="0" lvl="0" indent="0" algn="l" defTabSz="711200">
            <a:lnSpc>
              <a:spcPct val="100000"/>
            </a:lnSpc>
            <a:spcBef>
              <a:spcPct val="0"/>
            </a:spcBef>
            <a:spcAft>
              <a:spcPct val="35000"/>
            </a:spcAft>
            <a:buNone/>
          </a:pPr>
          <a:r>
            <a:rPr lang="en-US" sz="1600" kern="1200"/>
            <a:t>Customer feedback in the digital age is crucial for businesses.</a:t>
          </a:r>
        </a:p>
      </dsp:txBody>
      <dsp:txXfrm>
        <a:off x="706966" y="2873"/>
        <a:ext cx="10322648" cy="612092"/>
      </dsp:txXfrm>
    </dsp:sp>
    <dsp:sp modelId="{BE20C9A9-232D-4129-A0EF-C2BB9BD4FF63}">
      <dsp:nvSpPr>
        <dsp:cNvPr id="0" name=""/>
        <dsp:cNvSpPr/>
      </dsp:nvSpPr>
      <dsp:spPr>
        <a:xfrm>
          <a:off x="0" y="767989"/>
          <a:ext cx="11029615" cy="61209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3B247-EC27-4A2C-83FF-3292BE527632}">
      <dsp:nvSpPr>
        <dsp:cNvPr id="0" name=""/>
        <dsp:cNvSpPr/>
      </dsp:nvSpPr>
      <dsp:spPr>
        <a:xfrm>
          <a:off x="185158" y="905710"/>
          <a:ext cx="336650" cy="33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A0DD2B-0BBC-4C45-8E2B-F0F6038DE4DB}">
      <dsp:nvSpPr>
        <dsp:cNvPr id="0" name=""/>
        <dsp:cNvSpPr/>
      </dsp:nvSpPr>
      <dsp:spPr>
        <a:xfrm>
          <a:off x="706966" y="767989"/>
          <a:ext cx="10322648" cy="61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80" tIns="64780" rIns="64780" bIns="64780" numCol="1" spcCol="1270" anchor="ctr" anchorCtr="0">
          <a:noAutofit/>
        </a:bodyPr>
        <a:lstStyle/>
        <a:p>
          <a:pPr marL="0" lvl="0" indent="0" algn="l" defTabSz="711200">
            <a:lnSpc>
              <a:spcPct val="100000"/>
            </a:lnSpc>
            <a:spcBef>
              <a:spcPct val="0"/>
            </a:spcBef>
            <a:spcAft>
              <a:spcPct val="35000"/>
            </a:spcAft>
            <a:buNone/>
          </a:pPr>
          <a:r>
            <a:rPr lang="en-US" sz="1600" kern="1200"/>
            <a:t>Online reviews and testimonials are all about building trust.</a:t>
          </a:r>
        </a:p>
      </dsp:txBody>
      <dsp:txXfrm>
        <a:off x="706966" y="767989"/>
        <a:ext cx="10322648" cy="612092"/>
      </dsp:txXfrm>
    </dsp:sp>
    <dsp:sp modelId="{7FE053FD-0C56-4D19-B12E-3845CEBB7D1E}">
      <dsp:nvSpPr>
        <dsp:cNvPr id="0" name=""/>
        <dsp:cNvSpPr/>
      </dsp:nvSpPr>
      <dsp:spPr>
        <a:xfrm>
          <a:off x="0" y="1533105"/>
          <a:ext cx="11029615" cy="61209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84DC3-0DDD-465A-B64C-307C6CD998B7}">
      <dsp:nvSpPr>
        <dsp:cNvPr id="0" name=""/>
        <dsp:cNvSpPr/>
      </dsp:nvSpPr>
      <dsp:spPr>
        <a:xfrm>
          <a:off x="185158" y="1670826"/>
          <a:ext cx="336650" cy="33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DA2ED4-CCFE-4CBD-A729-70483F3F5CD4}">
      <dsp:nvSpPr>
        <dsp:cNvPr id="0" name=""/>
        <dsp:cNvSpPr/>
      </dsp:nvSpPr>
      <dsp:spPr>
        <a:xfrm>
          <a:off x="706966" y="1533105"/>
          <a:ext cx="10322648" cy="61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80" tIns="64780" rIns="64780" bIns="64780" numCol="1" spcCol="1270" anchor="ctr" anchorCtr="0">
          <a:noAutofit/>
        </a:bodyPr>
        <a:lstStyle/>
        <a:p>
          <a:pPr marL="0" lvl="0" indent="0" algn="l" defTabSz="711200">
            <a:lnSpc>
              <a:spcPct val="100000"/>
            </a:lnSpc>
            <a:spcBef>
              <a:spcPct val="0"/>
            </a:spcBef>
            <a:spcAft>
              <a:spcPct val="35000"/>
            </a:spcAft>
            <a:buNone/>
          </a:pPr>
          <a:r>
            <a:rPr lang="en-US" sz="1600" kern="1200"/>
            <a:t>Online reviews provide social proof to potential customers and give them confidence in you and your business.</a:t>
          </a:r>
        </a:p>
      </dsp:txBody>
      <dsp:txXfrm>
        <a:off x="706966" y="1533105"/>
        <a:ext cx="10322648" cy="612092"/>
      </dsp:txXfrm>
    </dsp:sp>
    <dsp:sp modelId="{5C758304-DB86-41C5-B620-02992ADDB070}">
      <dsp:nvSpPr>
        <dsp:cNvPr id="0" name=""/>
        <dsp:cNvSpPr/>
      </dsp:nvSpPr>
      <dsp:spPr>
        <a:xfrm>
          <a:off x="0" y="2298220"/>
          <a:ext cx="11029615" cy="61209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74F94-D496-4768-AFF0-2CB6A36AFC0B}">
      <dsp:nvSpPr>
        <dsp:cNvPr id="0" name=""/>
        <dsp:cNvSpPr/>
      </dsp:nvSpPr>
      <dsp:spPr>
        <a:xfrm>
          <a:off x="185158" y="2435941"/>
          <a:ext cx="336650" cy="33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3718AC-D7A3-4578-8509-ACE616153D79}">
      <dsp:nvSpPr>
        <dsp:cNvPr id="0" name=""/>
        <dsp:cNvSpPr/>
      </dsp:nvSpPr>
      <dsp:spPr>
        <a:xfrm>
          <a:off x="706966" y="2298220"/>
          <a:ext cx="10322648" cy="61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80" tIns="64780" rIns="64780" bIns="64780" numCol="1" spcCol="1270" anchor="ctr" anchorCtr="0">
          <a:noAutofit/>
        </a:bodyPr>
        <a:lstStyle/>
        <a:p>
          <a:pPr marL="0" lvl="0" indent="0" algn="l" defTabSz="711200">
            <a:lnSpc>
              <a:spcPct val="100000"/>
            </a:lnSpc>
            <a:spcBef>
              <a:spcPct val="0"/>
            </a:spcBef>
            <a:spcAft>
              <a:spcPct val="35000"/>
            </a:spcAft>
            <a:buNone/>
          </a:pPr>
          <a:r>
            <a:rPr lang="en-US" sz="1600" kern="1200"/>
            <a:t>Online reviews also build brand trust with your audience.</a:t>
          </a:r>
        </a:p>
      </dsp:txBody>
      <dsp:txXfrm>
        <a:off x="706966" y="2298220"/>
        <a:ext cx="10322648" cy="612092"/>
      </dsp:txXfrm>
    </dsp:sp>
    <dsp:sp modelId="{0BF4340D-A755-42FD-A68C-7AA8EBBFB371}">
      <dsp:nvSpPr>
        <dsp:cNvPr id="0" name=""/>
        <dsp:cNvSpPr/>
      </dsp:nvSpPr>
      <dsp:spPr>
        <a:xfrm>
          <a:off x="0" y="3063336"/>
          <a:ext cx="11029615" cy="61209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09943-F8A1-4B58-87CA-7850FB725EBE}">
      <dsp:nvSpPr>
        <dsp:cNvPr id="0" name=""/>
        <dsp:cNvSpPr/>
      </dsp:nvSpPr>
      <dsp:spPr>
        <a:xfrm>
          <a:off x="185158" y="3201057"/>
          <a:ext cx="336650" cy="3366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061AAD-405C-4E69-A824-6C0044D630FF}">
      <dsp:nvSpPr>
        <dsp:cNvPr id="0" name=""/>
        <dsp:cNvSpPr/>
      </dsp:nvSpPr>
      <dsp:spPr>
        <a:xfrm>
          <a:off x="706966" y="3063336"/>
          <a:ext cx="10322648" cy="61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80" tIns="64780" rIns="64780" bIns="64780" numCol="1" spcCol="1270" anchor="ctr" anchorCtr="0">
          <a:noAutofit/>
        </a:bodyPr>
        <a:lstStyle/>
        <a:p>
          <a:pPr marL="0" lvl="0" indent="0" algn="l" defTabSz="711200">
            <a:lnSpc>
              <a:spcPct val="100000"/>
            </a:lnSpc>
            <a:spcBef>
              <a:spcPct val="0"/>
            </a:spcBef>
            <a:spcAft>
              <a:spcPct val="35000"/>
            </a:spcAft>
            <a:buNone/>
          </a:pPr>
          <a:r>
            <a:rPr lang="en-US" sz="1600" kern="1200"/>
            <a:t>Online reviews also validate your expertise in the eyes of prospective customers. They prove that you have successfully helped other people overcome a specific challenge or accomplish a particular goal</a:t>
          </a:r>
        </a:p>
      </dsp:txBody>
      <dsp:txXfrm>
        <a:off x="706966" y="3063336"/>
        <a:ext cx="10322648" cy="612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93CE1-1C62-4DD8-B586-125417F080B0}">
      <dsp:nvSpPr>
        <dsp:cNvPr id="0" name=""/>
        <dsp:cNvSpPr/>
      </dsp:nvSpPr>
      <dsp:spPr>
        <a:xfrm>
          <a:off x="270250" y="476080"/>
          <a:ext cx="835294" cy="835294"/>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544B6-98DE-4C3A-81DB-7365BA7D0D5D}">
      <dsp:nvSpPr>
        <dsp:cNvPr id="0" name=""/>
        <dsp:cNvSpPr/>
      </dsp:nvSpPr>
      <dsp:spPr>
        <a:xfrm>
          <a:off x="448264" y="654094"/>
          <a:ext cx="479267" cy="4792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511AF0-500E-4318-A160-3390BF5CEBC2}">
      <dsp:nvSpPr>
        <dsp:cNvPr id="0" name=""/>
        <dsp:cNvSpPr/>
      </dsp:nvSpPr>
      <dsp:spPr>
        <a:xfrm>
          <a:off x="3230" y="1571549"/>
          <a:ext cx="1369335" cy="163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Online reviews are just as essential for businesses as they are for customers, but for different reasons.</a:t>
          </a:r>
          <a:r>
            <a:rPr lang="en-US" sz="1100" kern="1200">
              <a:latin typeface="Gill Sans MT" panose="020B0502020104020203"/>
            </a:rPr>
            <a:t> </a:t>
          </a:r>
          <a:endParaRPr lang="en-US" sz="1100" kern="1200"/>
        </a:p>
      </dsp:txBody>
      <dsp:txXfrm>
        <a:off x="3230" y="1571549"/>
        <a:ext cx="1369335" cy="1630672"/>
      </dsp:txXfrm>
    </dsp:sp>
    <dsp:sp modelId="{593F76DE-26E8-41E7-AA19-FCD2F2248BD5}">
      <dsp:nvSpPr>
        <dsp:cNvPr id="0" name=""/>
        <dsp:cNvSpPr/>
      </dsp:nvSpPr>
      <dsp:spPr>
        <a:xfrm>
          <a:off x="1879220" y="476080"/>
          <a:ext cx="835294" cy="835294"/>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FC3A3-4201-4298-99C6-0085C6F6ECB5}">
      <dsp:nvSpPr>
        <dsp:cNvPr id="0" name=""/>
        <dsp:cNvSpPr/>
      </dsp:nvSpPr>
      <dsp:spPr>
        <a:xfrm>
          <a:off x="2057234" y="654094"/>
          <a:ext cx="479267" cy="4792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47083F-4C2A-485C-8808-973C26E84A1E}">
      <dsp:nvSpPr>
        <dsp:cNvPr id="0" name=""/>
        <dsp:cNvSpPr/>
      </dsp:nvSpPr>
      <dsp:spPr>
        <a:xfrm>
          <a:off x="1612200" y="1571549"/>
          <a:ext cx="1369335" cy="163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They establish stronger relationships with potential customers, and they allow companies to charge a premium price for their products.</a:t>
          </a:r>
        </a:p>
      </dsp:txBody>
      <dsp:txXfrm>
        <a:off x="1612200" y="1571549"/>
        <a:ext cx="1369335" cy="1630672"/>
      </dsp:txXfrm>
    </dsp:sp>
    <dsp:sp modelId="{FF5374DD-0ABF-415F-893A-578EE23A0044}">
      <dsp:nvSpPr>
        <dsp:cNvPr id="0" name=""/>
        <dsp:cNvSpPr/>
      </dsp:nvSpPr>
      <dsp:spPr>
        <a:xfrm>
          <a:off x="3488190" y="476080"/>
          <a:ext cx="835294" cy="835294"/>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D8D47-A1B0-452B-AC0B-BC0DCE3AAD01}">
      <dsp:nvSpPr>
        <dsp:cNvPr id="0" name=""/>
        <dsp:cNvSpPr/>
      </dsp:nvSpPr>
      <dsp:spPr>
        <a:xfrm>
          <a:off x="3666203" y="654094"/>
          <a:ext cx="479267" cy="4792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495DBF-9932-4038-BBF1-1D4CF1F443D6}">
      <dsp:nvSpPr>
        <dsp:cNvPr id="0" name=""/>
        <dsp:cNvSpPr/>
      </dsp:nvSpPr>
      <dsp:spPr>
        <a:xfrm>
          <a:off x="3221169" y="1571549"/>
          <a:ext cx="1369335" cy="163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Expand reach : One of the more underrated advantages of online reviews is that they allow your brand to expand its online presence beyond your website and social media channels.</a:t>
          </a:r>
        </a:p>
      </dsp:txBody>
      <dsp:txXfrm>
        <a:off x="3221169" y="1571549"/>
        <a:ext cx="1369335" cy="1630672"/>
      </dsp:txXfrm>
    </dsp:sp>
    <dsp:sp modelId="{6D2250F6-0756-41D7-A08A-46477275CDFF}">
      <dsp:nvSpPr>
        <dsp:cNvPr id="0" name=""/>
        <dsp:cNvSpPr/>
      </dsp:nvSpPr>
      <dsp:spPr>
        <a:xfrm>
          <a:off x="5097160" y="476080"/>
          <a:ext cx="835294" cy="835294"/>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754C4-4D28-45E3-A3E8-FD2DD1200CC0}">
      <dsp:nvSpPr>
        <dsp:cNvPr id="0" name=""/>
        <dsp:cNvSpPr/>
      </dsp:nvSpPr>
      <dsp:spPr>
        <a:xfrm>
          <a:off x="5275173" y="654094"/>
          <a:ext cx="479267" cy="4792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37B70C-B94C-4FB4-A080-3DA2555D689A}">
      <dsp:nvSpPr>
        <dsp:cNvPr id="0" name=""/>
        <dsp:cNvSpPr/>
      </dsp:nvSpPr>
      <dsp:spPr>
        <a:xfrm>
          <a:off x="4830139" y="1571549"/>
          <a:ext cx="1369335" cy="163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Influence purchasing decisions : Online reviews directly influence the buying decisions of your target market. According to one study, having as few as five reviews makes products 270% more likely to sell compared to products with no reviews.</a:t>
          </a:r>
        </a:p>
      </dsp:txBody>
      <dsp:txXfrm>
        <a:off x="4830139" y="1571549"/>
        <a:ext cx="1369335" cy="1630672"/>
      </dsp:txXfrm>
    </dsp:sp>
    <dsp:sp modelId="{33080801-2632-424F-9BD4-08F837DAC6B8}">
      <dsp:nvSpPr>
        <dsp:cNvPr id="0" name=""/>
        <dsp:cNvSpPr/>
      </dsp:nvSpPr>
      <dsp:spPr>
        <a:xfrm>
          <a:off x="6706129" y="476080"/>
          <a:ext cx="835294" cy="835294"/>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DAD9D-8A04-4E1C-A585-AC83025E29C9}">
      <dsp:nvSpPr>
        <dsp:cNvPr id="0" name=""/>
        <dsp:cNvSpPr/>
      </dsp:nvSpPr>
      <dsp:spPr>
        <a:xfrm>
          <a:off x="6884143" y="654094"/>
          <a:ext cx="479267" cy="4792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835825-B349-437B-8489-47CADBA3618E}">
      <dsp:nvSpPr>
        <dsp:cNvPr id="0" name=""/>
        <dsp:cNvSpPr/>
      </dsp:nvSpPr>
      <dsp:spPr>
        <a:xfrm>
          <a:off x="6439109" y="1571549"/>
          <a:ext cx="1369335" cy="163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Online reviews help confirm authority: Reviews also help confirm your brand’s authority and expertise. The more reputable brands are, the more trustworthy they appear to be.</a:t>
          </a:r>
        </a:p>
      </dsp:txBody>
      <dsp:txXfrm>
        <a:off x="6439109" y="1571549"/>
        <a:ext cx="1369335" cy="1630672"/>
      </dsp:txXfrm>
    </dsp:sp>
    <dsp:sp modelId="{C3879FFC-6C13-4DA9-BAD8-C48DDCCC53F6}">
      <dsp:nvSpPr>
        <dsp:cNvPr id="0" name=""/>
        <dsp:cNvSpPr/>
      </dsp:nvSpPr>
      <dsp:spPr>
        <a:xfrm>
          <a:off x="8315099" y="476080"/>
          <a:ext cx="835294" cy="835294"/>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B538B-1A6A-4B11-89C5-CEC9F6E470F6}">
      <dsp:nvSpPr>
        <dsp:cNvPr id="0" name=""/>
        <dsp:cNvSpPr/>
      </dsp:nvSpPr>
      <dsp:spPr>
        <a:xfrm>
          <a:off x="8493113" y="654094"/>
          <a:ext cx="479267" cy="4792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D09B62-B790-40A5-90E5-C5F3D8C0949B}">
      <dsp:nvSpPr>
        <dsp:cNvPr id="0" name=""/>
        <dsp:cNvSpPr/>
      </dsp:nvSpPr>
      <dsp:spPr>
        <a:xfrm>
          <a:off x="8048078" y="1571549"/>
          <a:ext cx="1369335" cy="163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Increase E-A-T: </a:t>
          </a:r>
          <a:r>
            <a:rPr lang="en-US" sz="1100" b="1" u="sng" kern="1200">
              <a:hlinkClick xmlns:r="http://schemas.openxmlformats.org/officeDocument/2006/relationships" r:id="rId13"/>
            </a:rPr>
            <a:t>E-A-T stands for</a:t>
          </a:r>
          <a:r>
            <a:rPr lang="en-US" sz="1100" kern="1200"/>
            <a:t> Expertise, Authority, and Trustworthiness, and plays an important role in how the Google algorithm ranks content in the search results.</a:t>
          </a:r>
        </a:p>
      </dsp:txBody>
      <dsp:txXfrm>
        <a:off x="8048078" y="1571549"/>
        <a:ext cx="1369335" cy="1630672"/>
      </dsp:txXfrm>
    </dsp:sp>
    <dsp:sp modelId="{AEBDE7BF-2210-452A-BB75-CCC2C674FDA9}">
      <dsp:nvSpPr>
        <dsp:cNvPr id="0" name=""/>
        <dsp:cNvSpPr/>
      </dsp:nvSpPr>
      <dsp:spPr>
        <a:xfrm>
          <a:off x="9924069" y="476080"/>
          <a:ext cx="835294" cy="835294"/>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236D3-1E54-46B6-8F35-DADC39529B06}">
      <dsp:nvSpPr>
        <dsp:cNvPr id="0" name=""/>
        <dsp:cNvSpPr/>
      </dsp:nvSpPr>
      <dsp:spPr>
        <a:xfrm>
          <a:off x="10102082" y="654094"/>
          <a:ext cx="479267" cy="479267"/>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E947B9-E0DB-42A3-A116-53624873E4F7}">
      <dsp:nvSpPr>
        <dsp:cNvPr id="0" name=""/>
        <dsp:cNvSpPr/>
      </dsp:nvSpPr>
      <dsp:spPr>
        <a:xfrm>
          <a:off x="9657048" y="1571549"/>
          <a:ext cx="1369335" cy="163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a:t>Improve your brand’s online visibility</a:t>
          </a:r>
          <a:endParaRPr lang="en-US" sz="1100" b="0" kern="1200">
            <a:latin typeface="Gill Sans MT" panose="020B0502020104020203"/>
          </a:endParaRPr>
        </a:p>
      </dsp:txBody>
      <dsp:txXfrm>
        <a:off x="9657048" y="1571549"/>
        <a:ext cx="1369335" cy="1630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A548F-173E-45C3-B758-8E2A10A78C0F}">
      <dsp:nvSpPr>
        <dsp:cNvPr id="0" name=""/>
        <dsp:cNvSpPr/>
      </dsp:nvSpPr>
      <dsp:spPr>
        <a:xfrm>
          <a:off x="0" y="118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82970-8FB7-45F8-B682-443CA0EEA1B6}">
      <dsp:nvSpPr>
        <dsp:cNvPr id="0" name=""/>
        <dsp:cNvSpPr/>
      </dsp:nvSpPr>
      <dsp:spPr>
        <a:xfrm>
          <a:off x="153374" y="115270"/>
          <a:ext cx="278863" cy="278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A1E677-3B02-4BDF-9608-A96CE4BB7EC3}">
      <dsp:nvSpPr>
        <dsp:cNvPr id="0" name=""/>
        <dsp:cNvSpPr/>
      </dsp:nvSpPr>
      <dsp:spPr>
        <a:xfrm>
          <a:off x="585612" y="118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666750">
            <a:lnSpc>
              <a:spcPct val="90000"/>
            </a:lnSpc>
            <a:spcBef>
              <a:spcPct val="0"/>
            </a:spcBef>
            <a:spcAft>
              <a:spcPct val="35000"/>
            </a:spcAft>
            <a:buNone/>
          </a:pPr>
          <a:r>
            <a:rPr lang="en-US" sz="1500" kern="1200"/>
            <a:t>Yelp is a crowd-sourced local business review and social networking site. </a:t>
          </a:r>
        </a:p>
      </dsp:txBody>
      <dsp:txXfrm>
        <a:off x="585612" y="1189"/>
        <a:ext cx="10444002" cy="507023"/>
      </dsp:txXfrm>
    </dsp:sp>
    <dsp:sp modelId="{D5435E9A-AA75-4935-8C02-AB0B1CACE76A}">
      <dsp:nvSpPr>
        <dsp:cNvPr id="0" name=""/>
        <dsp:cNvSpPr/>
      </dsp:nvSpPr>
      <dsp:spPr>
        <a:xfrm>
          <a:off x="0" y="63496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3A4E6-7BD2-4CCF-99AE-4722FA41084F}">
      <dsp:nvSpPr>
        <dsp:cNvPr id="0" name=""/>
        <dsp:cNvSpPr/>
      </dsp:nvSpPr>
      <dsp:spPr>
        <a:xfrm>
          <a:off x="153374" y="749050"/>
          <a:ext cx="278863" cy="278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A99D77-F63A-49A2-B628-347E26A1C534}">
      <dsp:nvSpPr>
        <dsp:cNvPr id="0" name=""/>
        <dsp:cNvSpPr/>
      </dsp:nvSpPr>
      <dsp:spPr>
        <a:xfrm>
          <a:off x="585612" y="63496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666750">
            <a:lnSpc>
              <a:spcPct val="90000"/>
            </a:lnSpc>
            <a:spcBef>
              <a:spcPct val="0"/>
            </a:spcBef>
            <a:spcAft>
              <a:spcPct val="35000"/>
            </a:spcAft>
            <a:buNone/>
          </a:pPr>
          <a:r>
            <a:rPr lang="en-US" sz="1500" kern="1200"/>
            <a:t>The site has pages devoted to individual locations, such as restaurants or schools, where Yelp users can submit a review of their products or services using a one to five stars rating scale.</a:t>
          </a:r>
        </a:p>
      </dsp:txBody>
      <dsp:txXfrm>
        <a:off x="585612" y="634969"/>
        <a:ext cx="10444002" cy="507023"/>
      </dsp:txXfrm>
    </dsp:sp>
    <dsp:sp modelId="{67D51321-31A5-45CF-9FEE-9AE1518BE72B}">
      <dsp:nvSpPr>
        <dsp:cNvPr id="0" name=""/>
        <dsp:cNvSpPr/>
      </dsp:nvSpPr>
      <dsp:spPr>
        <a:xfrm>
          <a:off x="0" y="126874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43D5D8-1242-4B87-A621-B478FE82BF5A}">
      <dsp:nvSpPr>
        <dsp:cNvPr id="0" name=""/>
        <dsp:cNvSpPr/>
      </dsp:nvSpPr>
      <dsp:spPr>
        <a:xfrm>
          <a:off x="153374" y="1382829"/>
          <a:ext cx="278863" cy="278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644A1D-5AE4-4EB5-B2B3-348573AB5AA7}">
      <dsp:nvSpPr>
        <dsp:cNvPr id="0" name=""/>
        <dsp:cNvSpPr/>
      </dsp:nvSpPr>
      <dsp:spPr>
        <a:xfrm>
          <a:off x="585612" y="126874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666750">
            <a:lnSpc>
              <a:spcPct val="90000"/>
            </a:lnSpc>
            <a:spcBef>
              <a:spcPct val="0"/>
            </a:spcBef>
            <a:spcAft>
              <a:spcPct val="35000"/>
            </a:spcAft>
            <a:buNone/>
          </a:pPr>
          <a:r>
            <a:rPr lang="en-US" sz="1500" kern="1200"/>
            <a:t>The real-world problem that we want to solve is predicting the review that a specific reviewer will give to a specific company.</a:t>
          </a:r>
        </a:p>
      </dsp:txBody>
      <dsp:txXfrm>
        <a:off x="585612" y="1268749"/>
        <a:ext cx="10444002" cy="507023"/>
      </dsp:txXfrm>
    </dsp:sp>
    <dsp:sp modelId="{55F55774-953B-4FAF-9AC1-712355E5F2A0}">
      <dsp:nvSpPr>
        <dsp:cNvPr id="0" name=""/>
        <dsp:cNvSpPr/>
      </dsp:nvSpPr>
      <dsp:spPr>
        <a:xfrm>
          <a:off x="0" y="190252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9F253-3570-496B-9543-C668EB29C641}">
      <dsp:nvSpPr>
        <dsp:cNvPr id="0" name=""/>
        <dsp:cNvSpPr/>
      </dsp:nvSpPr>
      <dsp:spPr>
        <a:xfrm>
          <a:off x="153374" y="2016609"/>
          <a:ext cx="278863" cy="278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D55183-2061-466A-840A-932E934AA238}">
      <dsp:nvSpPr>
        <dsp:cNvPr id="0" name=""/>
        <dsp:cNvSpPr/>
      </dsp:nvSpPr>
      <dsp:spPr>
        <a:xfrm>
          <a:off x="585612" y="190252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666750">
            <a:lnSpc>
              <a:spcPct val="90000"/>
            </a:lnSpc>
            <a:spcBef>
              <a:spcPct val="0"/>
            </a:spcBef>
            <a:spcAft>
              <a:spcPct val="35000"/>
            </a:spcAft>
            <a:buNone/>
          </a:pPr>
          <a:r>
            <a:rPr lang="en-US" sz="1500" kern="1200"/>
            <a:t>Businesses face the challenge of predicting review scores from specific Yelp reviewers.</a:t>
          </a:r>
        </a:p>
      </dsp:txBody>
      <dsp:txXfrm>
        <a:off x="585612" y="1902529"/>
        <a:ext cx="10444002" cy="507023"/>
      </dsp:txXfrm>
    </dsp:sp>
    <dsp:sp modelId="{49B64CA6-A96D-4D75-8CBA-E1D564241C50}">
      <dsp:nvSpPr>
        <dsp:cNvPr id="0" name=""/>
        <dsp:cNvSpPr/>
      </dsp:nvSpPr>
      <dsp:spPr>
        <a:xfrm>
          <a:off x="0" y="253630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E8004-456F-4B5C-A311-3DC101CA2F65}">
      <dsp:nvSpPr>
        <dsp:cNvPr id="0" name=""/>
        <dsp:cNvSpPr/>
      </dsp:nvSpPr>
      <dsp:spPr>
        <a:xfrm>
          <a:off x="153374" y="2650389"/>
          <a:ext cx="278863" cy="2788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43DA76-37D6-4A2A-A184-CEAB717F7F76}">
      <dsp:nvSpPr>
        <dsp:cNvPr id="0" name=""/>
        <dsp:cNvSpPr/>
      </dsp:nvSpPr>
      <dsp:spPr>
        <a:xfrm>
          <a:off x="585612" y="253630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666750">
            <a:lnSpc>
              <a:spcPct val="90000"/>
            </a:lnSpc>
            <a:spcBef>
              <a:spcPct val="0"/>
            </a:spcBef>
            <a:spcAft>
              <a:spcPct val="35000"/>
            </a:spcAft>
            <a:buNone/>
          </a:pPr>
          <a:r>
            <a:rPr lang="en-US" sz="1500" kern="1200"/>
            <a:t>Accurate predictions impact customer satisfaction and brand reputation significantly.</a:t>
          </a:r>
        </a:p>
      </dsp:txBody>
      <dsp:txXfrm>
        <a:off x="585612" y="2536309"/>
        <a:ext cx="10444002" cy="507023"/>
      </dsp:txXfrm>
    </dsp:sp>
    <dsp:sp modelId="{05947CE9-D6A4-439A-892F-EDF2FB211C04}">
      <dsp:nvSpPr>
        <dsp:cNvPr id="0" name=""/>
        <dsp:cNvSpPr/>
      </dsp:nvSpPr>
      <dsp:spPr>
        <a:xfrm>
          <a:off x="0" y="317008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512F9D-21FF-4650-8CC6-138EC5E04D18}">
      <dsp:nvSpPr>
        <dsp:cNvPr id="0" name=""/>
        <dsp:cNvSpPr/>
      </dsp:nvSpPr>
      <dsp:spPr>
        <a:xfrm>
          <a:off x="153374" y="3284169"/>
          <a:ext cx="278863" cy="2788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D21E63-A6D4-458F-8001-53A4B41495FC}">
      <dsp:nvSpPr>
        <dsp:cNvPr id="0" name=""/>
        <dsp:cNvSpPr/>
      </dsp:nvSpPr>
      <dsp:spPr>
        <a:xfrm>
          <a:off x="585612" y="317008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666750">
            <a:lnSpc>
              <a:spcPct val="90000"/>
            </a:lnSpc>
            <a:spcBef>
              <a:spcPct val="0"/>
            </a:spcBef>
            <a:spcAft>
              <a:spcPct val="35000"/>
            </a:spcAft>
            <a:buNone/>
          </a:pPr>
          <a:r>
            <a:rPr lang="en-US" sz="1500" kern="1200"/>
            <a:t>The project aims to predict reviewer scores using key data points: business average ratings, user average scores, and user Yelp popularity.</a:t>
          </a:r>
        </a:p>
      </dsp:txBody>
      <dsp:txXfrm>
        <a:off x="585612" y="3170089"/>
        <a:ext cx="10444002" cy="5070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DA1C8-5E5A-4965-9305-39BCD9CB2B6A}">
      <dsp:nvSpPr>
        <dsp:cNvPr id="0" name=""/>
        <dsp:cNvSpPr/>
      </dsp:nvSpPr>
      <dsp:spPr>
        <a:xfrm>
          <a:off x="0" y="2984"/>
          <a:ext cx="11029615" cy="4767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11FFD-8863-4B79-8DD3-D9CD2A6107E2}">
      <dsp:nvSpPr>
        <dsp:cNvPr id="0" name=""/>
        <dsp:cNvSpPr/>
      </dsp:nvSpPr>
      <dsp:spPr>
        <a:xfrm>
          <a:off x="144211" y="110249"/>
          <a:ext cx="262459" cy="262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D13448-84B7-48E3-BAF2-E1CED1328691}">
      <dsp:nvSpPr>
        <dsp:cNvPr id="0" name=""/>
        <dsp:cNvSpPr/>
      </dsp:nvSpPr>
      <dsp:spPr>
        <a:xfrm>
          <a:off x="550882" y="2984"/>
          <a:ext cx="10462046" cy="50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08" tIns="53608" rIns="53608" bIns="53608" numCol="1" spcCol="1270" anchor="ctr" anchorCtr="0">
          <a:noAutofit/>
        </a:bodyPr>
        <a:lstStyle/>
        <a:p>
          <a:pPr marL="0" lvl="0" indent="0" algn="l" defTabSz="622300">
            <a:lnSpc>
              <a:spcPct val="100000"/>
            </a:lnSpc>
            <a:spcBef>
              <a:spcPct val="0"/>
            </a:spcBef>
            <a:spcAft>
              <a:spcPct val="35000"/>
            </a:spcAft>
            <a:buNone/>
          </a:pPr>
          <a:r>
            <a:rPr lang="en-US" sz="1400" kern="1200">
              <a:latin typeface="Gill Sans MT" panose="020B0502020104020203"/>
            </a:rPr>
            <a:t>Logistic Regression: Suitable for binary classification problems.</a:t>
          </a:r>
        </a:p>
      </dsp:txBody>
      <dsp:txXfrm>
        <a:off x="550882" y="2984"/>
        <a:ext cx="10462046" cy="506528"/>
      </dsp:txXfrm>
    </dsp:sp>
    <dsp:sp modelId="{59B831FC-4459-48F7-B0A8-981B142926D0}">
      <dsp:nvSpPr>
        <dsp:cNvPr id="0" name=""/>
        <dsp:cNvSpPr/>
      </dsp:nvSpPr>
      <dsp:spPr>
        <a:xfrm>
          <a:off x="0" y="636145"/>
          <a:ext cx="11029615" cy="4767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2D1E3-5BF3-45F7-80F0-6EE78CD86D5E}">
      <dsp:nvSpPr>
        <dsp:cNvPr id="0" name=""/>
        <dsp:cNvSpPr/>
      </dsp:nvSpPr>
      <dsp:spPr>
        <a:xfrm>
          <a:off x="144211" y="743410"/>
          <a:ext cx="262459" cy="262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7194D3-2CB4-479A-BE5B-8F7071E1FA1F}">
      <dsp:nvSpPr>
        <dsp:cNvPr id="0" name=""/>
        <dsp:cNvSpPr/>
      </dsp:nvSpPr>
      <dsp:spPr>
        <a:xfrm>
          <a:off x="550882" y="636145"/>
          <a:ext cx="10462046" cy="50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08" tIns="53608" rIns="53608" bIns="53608" numCol="1" spcCol="1270" anchor="ctr" anchorCtr="0">
          <a:noAutofit/>
        </a:bodyPr>
        <a:lstStyle/>
        <a:p>
          <a:pPr marL="0" lvl="0" indent="0" algn="l" defTabSz="622300">
            <a:lnSpc>
              <a:spcPct val="100000"/>
            </a:lnSpc>
            <a:spcBef>
              <a:spcPct val="0"/>
            </a:spcBef>
            <a:spcAft>
              <a:spcPct val="35000"/>
            </a:spcAft>
            <a:buNone/>
          </a:pPr>
          <a:r>
            <a:rPr lang="en-US" sz="1400" kern="1200">
              <a:latin typeface="Gill Sans MT" panose="020B0502020104020203"/>
            </a:rPr>
            <a:t>Decision Trees: Can handle both binary and multiclass classification problems. They are interpretable and can capture complex relationships in the data.</a:t>
          </a:r>
          <a:endParaRPr lang="en-US" sz="1400" kern="1200"/>
        </a:p>
      </dsp:txBody>
      <dsp:txXfrm>
        <a:off x="550882" y="636145"/>
        <a:ext cx="10462046" cy="506528"/>
      </dsp:txXfrm>
    </dsp:sp>
    <dsp:sp modelId="{66B6BFF2-CD60-417B-92E0-C5527295F86D}">
      <dsp:nvSpPr>
        <dsp:cNvPr id="0" name=""/>
        <dsp:cNvSpPr/>
      </dsp:nvSpPr>
      <dsp:spPr>
        <a:xfrm>
          <a:off x="0" y="1269306"/>
          <a:ext cx="11029615" cy="4767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ED1B6B-AA1C-4045-A9F9-C75829CD3F97}">
      <dsp:nvSpPr>
        <dsp:cNvPr id="0" name=""/>
        <dsp:cNvSpPr/>
      </dsp:nvSpPr>
      <dsp:spPr>
        <a:xfrm>
          <a:off x="144211" y="1376571"/>
          <a:ext cx="262459" cy="262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177007-5833-40DF-ADB2-EBD1472878DA}">
      <dsp:nvSpPr>
        <dsp:cNvPr id="0" name=""/>
        <dsp:cNvSpPr/>
      </dsp:nvSpPr>
      <dsp:spPr>
        <a:xfrm>
          <a:off x="550882" y="1269306"/>
          <a:ext cx="10462046" cy="50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08" tIns="53608" rIns="53608" bIns="53608" numCol="1" spcCol="1270" anchor="ctr" anchorCtr="0">
          <a:noAutofit/>
        </a:bodyPr>
        <a:lstStyle/>
        <a:p>
          <a:pPr marL="0" lvl="0" indent="0" algn="l" defTabSz="622300">
            <a:lnSpc>
              <a:spcPct val="100000"/>
            </a:lnSpc>
            <a:spcBef>
              <a:spcPct val="0"/>
            </a:spcBef>
            <a:spcAft>
              <a:spcPct val="35000"/>
            </a:spcAft>
            <a:buNone/>
          </a:pPr>
          <a:r>
            <a:rPr lang="en-US" sz="1400" kern="1200">
              <a:latin typeface="Gill Sans MT" panose="020B0502020104020203"/>
            </a:rPr>
            <a:t>Random Forest: An ensemble method based on decision trees that often provides better accuracy by combining multiple trees.</a:t>
          </a:r>
          <a:endParaRPr lang="en-US" sz="1400" kern="1200"/>
        </a:p>
      </dsp:txBody>
      <dsp:txXfrm>
        <a:off x="550882" y="1269306"/>
        <a:ext cx="10462046" cy="506528"/>
      </dsp:txXfrm>
    </dsp:sp>
    <dsp:sp modelId="{9961EA4D-EFDE-4307-A7DC-FEA2A969D2C2}">
      <dsp:nvSpPr>
        <dsp:cNvPr id="0" name=""/>
        <dsp:cNvSpPr/>
      </dsp:nvSpPr>
      <dsp:spPr>
        <a:xfrm>
          <a:off x="0" y="1902467"/>
          <a:ext cx="11029615" cy="4767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AF5397-C569-4408-B805-7923DF9693CA}">
      <dsp:nvSpPr>
        <dsp:cNvPr id="0" name=""/>
        <dsp:cNvSpPr/>
      </dsp:nvSpPr>
      <dsp:spPr>
        <a:xfrm>
          <a:off x="144211" y="2009732"/>
          <a:ext cx="262459" cy="262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9D9FB9-E4D5-4142-8BA6-68B88429DD9B}">
      <dsp:nvSpPr>
        <dsp:cNvPr id="0" name=""/>
        <dsp:cNvSpPr/>
      </dsp:nvSpPr>
      <dsp:spPr>
        <a:xfrm>
          <a:off x="550882" y="1902467"/>
          <a:ext cx="10462046" cy="50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08" tIns="53608" rIns="53608" bIns="53608" numCol="1" spcCol="1270" anchor="ctr" anchorCtr="0">
          <a:noAutofit/>
        </a:bodyPr>
        <a:lstStyle/>
        <a:p>
          <a:pPr marL="0" lvl="0" indent="0" algn="l" defTabSz="622300">
            <a:lnSpc>
              <a:spcPct val="100000"/>
            </a:lnSpc>
            <a:spcBef>
              <a:spcPct val="0"/>
            </a:spcBef>
            <a:spcAft>
              <a:spcPct val="35000"/>
            </a:spcAft>
            <a:buNone/>
          </a:pPr>
          <a:r>
            <a:rPr lang="en-US" sz="1400" kern="1200">
              <a:latin typeface="Gill Sans MT" panose="020B0502020104020203"/>
            </a:rPr>
            <a:t>Support Vector Machines (SVM): Effective for both binary and multiclass classification tasks, especially when there is a clear margin of separation between classes.</a:t>
          </a:r>
          <a:endParaRPr lang="en-US" sz="1400" kern="1200"/>
        </a:p>
      </dsp:txBody>
      <dsp:txXfrm>
        <a:off x="550882" y="1902467"/>
        <a:ext cx="10462046" cy="506528"/>
      </dsp:txXfrm>
    </dsp:sp>
    <dsp:sp modelId="{449140E6-A4AA-4739-95AF-B8D2F3041384}">
      <dsp:nvSpPr>
        <dsp:cNvPr id="0" name=""/>
        <dsp:cNvSpPr/>
      </dsp:nvSpPr>
      <dsp:spPr>
        <a:xfrm>
          <a:off x="0" y="2535628"/>
          <a:ext cx="11029615" cy="4767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E2714-CC15-4ACA-8604-B3F0F1374FAD}">
      <dsp:nvSpPr>
        <dsp:cNvPr id="0" name=""/>
        <dsp:cNvSpPr/>
      </dsp:nvSpPr>
      <dsp:spPr>
        <a:xfrm>
          <a:off x="144211" y="2642893"/>
          <a:ext cx="262459" cy="2622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F0148D-9F70-4007-9952-93D02891CCD0}">
      <dsp:nvSpPr>
        <dsp:cNvPr id="0" name=""/>
        <dsp:cNvSpPr/>
      </dsp:nvSpPr>
      <dsp:spPr>
        <a:xfrm>
          <a:off x="550882" y="2535628"/>
          <a:ext cx="10462046" cy="50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08" tIns="53608" rIns="53608" bIns="53608" numCol="1" spcCol="1270" anchor="ctr" anchorCtr="0">
          <a:noAutofit/>
        </a:bodyPr>
        <a:lstStyle/>
        <a:p>
          <a:pPr marL="0" lvl="0" indent="0" algn="l" defTabSz="622300">
            <a:lnSpc>
              <a:spcPct val="100000"/>
            </a:lnSpc>
            <a:spcBef>
              <a:spcPct val="0"/>
            </a:spcBef>
            <a:spcAft>
              <a:spcPct val="35000"/>
            </a:spcAft>
            <a:buNone/>
          </a:pPr>
          <a:r>
            <a:rPr lang="en-US" sz="1400" kern="1200">
              <a:latin typeface="Gill Sans MT" panose="020B0502020104020203"/>
            </a:rPr>
            <a:t>Neural Networks: Deep learning models can learn complex patterns in data and are suitable for large and high-dimensional datasets. Convolutional Neural Networks (CNN) are often used for image classification tasks.</a:t>
          </a:r>
          <a:endParaRPr lang="en-US" sz="1400" kern="1200"/>
        </a:p>
      </dsp:txBody>
      <dsp:txXfrm>
        <a:off x="550882" y="2535628"/>
        <a:ext cx="10462046" cy="506528"/>
      </dsp:txXfrm>
    </dsp:sp>
    <dsp:sp modelId="{1BE32737-D34B-4A29-AE2B-07C4335874C1}">
      <dsp:nvSpPr>
        <dsp:cNvPr id="0" name=""/>
        <dsp:cNvSpPr/>
      </dsp:nvSpPr>
      <dsp:spPr>
        <a:xfrm>
          <a:off x="0" y="3168789"/>
          <a:ext cx="11029615" cy="4767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28948-9BA3-42D9-8922-12751B40DE5B}">
      <dsp:nvSpPr>
        <dsp:cNvPr id="0" name=""/>
        <dsp:cNvSpPr/>
      </dsp:nvSpPr>
      <dsp:spPr>
        <a:xfrm>
          <a:off x="144211" y="3276054"/>
          <a:ext cx="262459" cy="2622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3D7854-B7E0-4946-8F61-6B497419DC9A}">
      <dsp:nvSpPr>
        <dsp:cNvPr id="0" name=""/>
        <dsp:cNvSpPr/>
      </dsp:nvSpPr>
      <dsp:spPr>
        <a:xfrm>
          <a:off x="550882" y="3168789"/>
          <a:ext cx="10462046" cy="50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08" tIns="53608" rIns="53608" bIns="53608" numCol="1" spcCol="1270" anchor="ctr" anchorCtr="0">
          <a:noAutofit/>
        </a:bodyPr>
        <a:lstStyle/>
        <a:p>
          <a:pPr marL="0" lvl="0" indent="0" algn="l" defTabSz="622300">
            <a:lnSpc>
              <a:spcPct val="100000"/>
            </a:lnSpc>
            <a:spcBef>
              <a:spcPct val="0"/>
            </a:spcBef>
            <a:spcAft>
              <a:spcPct val="35000"/>
            </a:spcAft>
            <a:buNone/>
          </a:pPr>
          <a:r>
            <a:rPr lang="en-US" sz="1400" kern="1200">
              <a:latin typeface="Gill Sans MT" panose="020B0502020104020203"/>
            </a:rPr>
            <a:t>Naive Bayes: Simple probabilistic classifier based on Bayes' theorem, especially useful for text classification tasks.</a:t>
          </a:r>
          <a:endParaRPr lang="en-US" sz="1400" kern="1200"/>
        </a:p>
      </dsp:txBody>
      <dsp:txXfrm>
        <a:off x="550882" y="3168789"/>
        <a:ext cx="10462046" cy="5065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6AD15-18A4-4165-BB44-70BD35DC4411}">
      <dsp:nvSpPr>
        <dsp:cNvPr id="0" name=""/>
        <dsp:cNvSpPr/>
      </dsp:nvSpPr>
      <dsp:spPr>
        <a:xfrm>
          <a:off x="879807" y="50232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9228B4-FD49-49F5-B536-BFC295E214D4}">
      <dsp:nvSpPr>
        <dsp:cNvPr id="0" name=""/>
        <dsp:cNvSpPr/>
      </dsp:nvSpPr>
      <dsp:spPr>
        <a:xfrm>
          <a:off x="384807" y="1713655"/>
          <a:ext cx="1800000" cy="1462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Classification of the user ratings into discrete values from 1 to 5 is the main target of the model.</a:t>
          </a:r>
        </a:p>
      </dsp:txBody>
      <dsp:txXfrm>
        <a:off x="384807" y="1713655"/>
        <a:ext cx="1800000" cy="1462324"/>
      </dsp:txXfrm>
    </dsp:sp>
    <dsp:sp modelId="{DDE98DDA-4F4D-4716-BBF7-7172461CE431}">
      <dsp:nvSpPr>
        <dsp:cNvPr id="0" name=""/>
        <dsp:cNvSpPr/>
      </dsp:nvSpPr>
      <dsp:spPr>
        <a:xfrm>
          <a:off x="2994807" y="50232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CFB16D-D6DF-4E90-A421-E3A20BD98025}">
      <dsp:nvSpPr>
        <dsp:cNvPr id="0" name=""/>
        <dsp:cNvSpPr/>
      </dsp:nvSpPr>
      <dsp:spPr>
        <a:xfrm>
          <a:off x="2499807" y="1713655"/>
          <a:ext cx="1800000" cy="1462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model will utilize features for prediction like useful_review, useful_user, user_fans, stars_business, compliment_photos_user, review_count_business and many more for training the ratings classifier.</a:t>
          </a:r>
        </a:p>
      </dsp:txBody>
      <dsp:txXfrm>
        <a:off x="2499807" y="1713655"/>
        <a:ext cx="1800000" cy="1462324"/>
      </dsp:txXfrm>
    </dsp:sp>
    <dsp:sp modelId="{F7B26DA3-6B57-41E5-ADB5-D192913F86FC}">
      <dsp:nvSpPr>
        <dsp:cNvPr id="0" name=""/>
        <dsp:cNvSpPr/>
      </dsp:nvSpPr>
      <dsp:spPr>
        <a:xfrm>
          <a:off x="5109807" y="50232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479BA9-4699-4722-8580-93FAA2A09D27}">
      <dsp:nvSpPr>
        <dsp:cNvPr id="0" name=""/>
        <dsp:cNvSpPr/>
      </dsp:nvSpPr>
      <dsp:spPr>
        <a:xfrm>
          <a:off x="4614807" y="1713655"/>
          <a:ext cx="1800000" cy="1462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target variable for the model will be the stars_review which denotes the actual rating by the Yelp user.</a:t>
          </a:r>
        </a:p>
      </dsp:txBody>
      <dsp:txXfrm>
        <a:off x="4614807" y="1713655"/>
        <a:ext cx="1800000" cy="1462324"/>
      </dsp:txXfrm>
    </dsp:sp>
    <dsp:sp modelId="{9F9543F9-BD8D-4A76-B93A-7C2F7D429A12}">
      <dsp:nvSpPr>
        <dsp:cNvPr id="0" name=""/>
        <dsp:cNvSpPr/>
      </dsp:nvSpPr>
      <dsp:spPr>
        <a:xfrm>
          <a:off x="7224807" y="50232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8A60CA-3754-4C51-8E5C-04403E125BF8}">
      <dsp:nvSpPr>
        <dsp:cNvPr id="0" name=""/>
        <dsp:cNvSpPr/>
      </dsp:nvSpPr>
      <dsp:spPr>
        <a:xfrm>
          <a:off x="6729807" y="1713655"/>
          <a:ext cx="1800000" cy="1462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Different classification models like decision tree, naïve bayes, sector vector machines (SVMs), Logisitic regressions, Neural Networks, Random Forest and Natural Languages Processing (NLP) would be trained for evaulating the precision for each algorithm. </a:t>
          </a:r>
        </a:p>
      </dsp:txBody>
      <dsp:txXfrm>
        <a:off x="6729807" y="1713655"/>
        <a:ext cx="1800000" cy="1462324"/>
      </dsp:txXfrm>
    </dsp:sp>
    <dsp:sp modelId="{A050867E-D5B4-42C0-9C1E-771843CF025B}">
      <dsp:nvSpPr>
        <dsp:cNvPr id="0" name=""/>
        <dsp:cNvSpPr/>
      </dsp:nvSpPr>
      <dsp:spPr>
        <a:xfrm>
          <a:off x="9339807" y="50232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74990E-72A0-4825-B2E3-C408B0DD1D1C}">
      <dsp:nvSpPr>
        <dsp:cNvPr id="0" name=""/>
        <dsp:cNvSpPr/>
      </dsp:nvSpPr>
      <dsp:spPr>
        <a:xfrm>
          <a:off x="8844807" y="1713655"/>
          <a:ext cx="1800000" cy="1462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aim is to test and evaluate various model algorithms and choose the best classification algorithm for further categorizing the Yelp reviews by the users.</a:t>
          </a:r>
        </a:p>
      </dsp:txBody>
      <dsp:txXfrm>
        <a:off x="8844807" y="1713655"/>
        <a:ext cx="1800000" cy="14623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10/8/2023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51796" y="1078302"/>
            <a:ext cx="11108567" cy="2793055"/>
          </a:xfrm>
        </p:spPr>
        <p:txBody>
          <a:bodyPr>
            <a:noAutofit/>
          </a:bodyPr>
          <a:lstStyle/>
          <a:p>
            <a:r>
              <a:rPr lang="en-US" sz="6000" dirty="0">
                <a:solidFill>
                  <a:schemeClr val="bg1"/>
                </a:solidFill>
                <a:ea typeface="+mj-lt"/>
                <a:cs typeface="+mj-lt"/>
              </a:rPr>
              <a:t>Predicting Yelp Reviews Using Data Mining Techniques</a:t>
            </a:r>
            <a:endParaRPr lang="en-US"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609948" y="4633360"/>
            <a:ext cx="10957604" cy="1318708"/>
          </a:xfrm>
        </p:spPr>
        <p:txBody>
          <a:bodyPr>
            <a:normAutofit/>
          </a:bodyPr>
          <a:lstStyle/>
          <a:p>
            <a:pPr algn="ctr">
              <a:lnSpc>
                <a:spcPct val="80000"/>
              </a:lnSpc>
              <a:spcBef>
                <a:spcPts val="20"/>
              </a:spcBef>
            </a:pPr>
            <a:r>
              <a:rPr lang="en-US" dirty="0">
                <a:solidFill>
                  <a:srgbClr val="7CEBFF"/>
                </a:solidFill>
                <a:ea typeface="+mn-lt"/>
                <a:cs typeface="+mn-lt"/>
              </a:rPr>
              <a:t>Group 3: </a:t>
            </a:r>
            <a:endParaRPr lang="en-US" dirty="0"/>
          </a:p>
          <a:p>
            <a:pPr algn="ctr">
              <a:lnSpc>
                <a:spcPct val="80000"/>
              </a:lnSpc>
              <a:spcBef>
                <a:spcPts val="20"/>
              </a:spcBef>
            </a:pPr>
            <a:r>
              <a:rPr lang="en-US" dirty="0">
                <a:solidFill>
                  <a:srgbClr val="7CEBFF"/>
                </a:solidFill>
                <a:ea typeface="+mn-lt"/>
                <a:cs typeface="+mn-lt"/>
              </a:rPr>
              <a:t>Jackson Hett</a:t>
            </a:r>
          </a:p>
          <a:p>
            <a:pPr algn="ctr">
              <a:lnSpc>
                <a:spcPct val="80000"/>
              </a:lnSpc>
              <a:spcBef>
                <a:spcPts val="20"/>
              </a:spcBef>
            </a:pPr>
            <a:r>
              <a:rPr lang="en-US" dirty="0">
                <a:solidFill>
                  <a:srgbClr val="7CEBFF"/>
                </a:solidFill>
                <a:ea typeface="+mn-lt"/>
                <a:cs typeface="+mn-lt"/>
              </a:rPr>
              <a:t>Immanuel </a:t>
            </a:r>
            <a:r>
              <a:rPr lang="en-US" dirty="0" err="1">
                <a:solidFill>
                  <a:srgbClr val="7CEBFF"/>
                </a:solidFill>
                <a:ea typeface="+mn-lt"/>
                <a:cs typeface="+mn-lt"/>
              </a:rPr>
              <a:t>Odarteifio</a:t>
            </a:r>
            <a:endParaRPr lang="en-US" dirty="0">
              <a:solidFill>
                <a:srgbClr val="7CEBFF"/>
              </a:solidFill>
              <a:ea typeface="+mn-lt"/>
              <a:cs typeface="+mn-lt"/>
            </a:endParaRPr>
          </a:p>
          <a:p>
            <a:pPr algn="ctr">
              <a:lnSpc>
                <a:spcPct val="80000"/>
              </a:lnSpc>
              <a:spcBef>
                <a:spcPts val="20"/>
              </a:spcBef>
            </a:pPr>
            <a:r>
              <a:rPr lang="en-US" dirty="0">
                <a:solidFill>
                  <a:srgbClr val="7CEBFF"/>
                </a:solidFill>
                <a:ea typeface="+mn-lt"/>
                <a:cs typeface="+mn-lt"/>
              </a:rPr>
              <a:t>Shreyas </a:t>
            </a:r>
            <a:r>
              <a:rPr lang="en-US" dirty="0" err="1">
                <a:solidFill>
                  <a:srgbClr val="7CEBFF"/>
                </a:solidFill>
                <a:ea typeface="+mn-lt"/>
                <a:cs typeface="+mn-lt"/>
              </a:rPr>
              <a:t>Tekawade</a:t>
            </a:r>
            <a:endParaRPr lang="en-US" dirty="0">
              <a:solidFill>
                <a:srgbClr val="7CEBFF"/>
              </a:solidFill>
              <a:ea typeface="+mn-lt"/>
              <a:cs typeface="+mn-lt"/>
            </a:endParaRP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6A5ACF45-934A-E98C-758A-7158F77710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36C3-3B02-0C2E-2261-77F0F7F80DB2}"/>
              </a:ext>
            </a:extLst>
          </p:cNvPr>
          <p:cNvSpPr>
            <a:spLocks noGrp="1"/>
          </p:cNvSpPr>
          <p:nvPr>
            <p:ph type="title"/>
          </p:nvPr>
        </p:nvSpPr>
        <p:spPr>
          <a:xfrm>
            <a:off x="581192" y="702156"/>
            <a:ext cx="11029616" cy="1013800"/>
          </a:xfrm>
        </p:spPr>
        <p:txBody>
          <a:bodyPr vert="horz" lIns="91440" tIns="45720" rIns="91440" bIns="45720" rtlCol="0" anchor="t">
            <a:normAutofit/>
          </a:bodyPr>
          <a:lstStyle/>
          <a:p>
            <a:br>
              <a:rPr lang="en-US" dirty="0"/>
            </a:br>
            <a:r>
              <a:rPr lang="en-US" dirty="0"/>
              <a:t>INTRODUCTION</a:t>
            </a:r>
          </a:p>
          <a:p>
            <a:endParaRPr lang="en-US" dirty="0"/>
          </a:p>
        </p:txBody>
      </p:sp>
      <p:graphicFrame>
        <p:nvGraphicFramePr>
          <p:cNvPr id="7" name="Content Placeholder 2">
            <a:extLst>
              <a:ext uri="{FF2B5EF4-FFF2-40B4-BE49-F238E27FC236}">
                <a16:creationId xmlns:a16="http://schemas.microsoft.com/office/drawing/2014/main" id="{6EEAA699-4C90-C302-978E-7399BF1FD626}"/>
              </a:ext>
            </a:extLst>
          </p:cNvPr>
          <p:cNvGraphicFramePr>
            <a:graphicFrameLocks noGrp="1"/>
          </p:cNvGraphicFramePr>
          <p:nvPr>
            <p:ph idx="1"/>
            <p:extLst>
              <p:ext uri="{D42A27DB-BD31-4B8C-83A1-F6EECF244321}">
                <p14:modId xmlns:p14="http://schemas.microsoft.com/office/powerpoint/2010/main" val="4010108429"/>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79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0734-8F4D-B37C-22D4-BF15BC029D97}"/>
              </a:ext>
            </a:extLst>
          </p:cNvPr>
          <p:cNvSpPr>
            <a:spLocks noGrp="1"/>
          </p:cNvSpPr>
          <p:nvPr>
            <p:ph type="title"/>
          </p:nvPr>
        </p:nvSpPr>
        <p:spPr>
          <a:xfrm>
            <a:off x="581192" y="702156"/>
            <a:ext cx="11029616" cy="1013800"/>
          </a:xfrm>
        </p:spPr>
        <p:txBody>
          <a:bodyPr anchor="b">
            <a:normAutofit/>
          </a:bodyPr>
          <a:lstStyle/>
          <a:p>
            <a:r>
              <a:rPr lang="en-US" dirty="0"/>
              <a:t>Significance of Analyzing Ratings</a:t>
            </a:r>
          </a:p>
        </p:txBody>
      </p:sp>
      <p:graphicFrame>
        <p:nvGraphicFramePr>
          <p:cNvPr id="11" name="Content Placeholder 2">
            <a:extLst>
              <a:ext uri="{FF2B5EF4-FFF2-40B4-BE49-F238E27FC236}">
                <a16:creationId xmlns:a16="http://schemas.microsoft.com/office/drawing/2014/main" id="{18928DD6-DF96-6385-FC60-8D7664A63BC0}"/>
              </a:ext>
            </a:extLst>
          </p:cNvPr>
          <p:cNvGraphicFramePr>
            <a:graphicFrameLocks noGrp="1"/>
          </p:cNvGraphicFramePr>
          <p:nvPr>
            <p:ph idx="1"/>
            <p:extLst>
              <p:ext uri="{D42A27DB-BD31-4B8C-83A1-F6EECF244321}">
                <p14:modId xmlns:p14="http://schemas.microsoft.com/office/powerpoint/2010/main" val="124758764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17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36C3-3B02-0C2E-2261-77F0F7F80DB2}"/>
              </a:ext>
            </a:extLst>
          </p:cNvPr>
          <p:cNvSpPr>
            <a:spLocks noGrp="1"/>
          </p:cNvSpPr>
          <p:nvPr>
            <p:ph type="title"/>
          </p:nvPr>
        </p:nvSpPr>
        <p:spPr>
          <a:xfrm>
            <a:off x="581192" y="702156"/>
            <a:ext cx="11029616" cy="1013800"/>
          </a:xfrm>
        </p:spPr>
        <p:txBody>
          <a:bodyPr anchor="b">
            <a:normAutofit/>
          </a:bodyPr>
          <a:lstStyle/>
          <a:p>
            <a:r>
              <a:rPr lang="en-US"/>
              <a:t>Real-World Problem: Predicting Yelp Reviews</a:t>
            </a:r>
            <a:endParaRPr lang="en-US" dirty="0"/>
          </a:p>
        </p:txBody>
      </p:sp>
      <p:graphicFrame>
        <p:nvGraphicFramePr>
          <p:cNvPr id="20" name="Content Placeholder 2">
            <a:extLst>
              <a:ext uri="{FF2B5EF4-FFF2-40B4-BE49-F238E27FC236}">
                <a16:creationId xmlns:a16="http://schemas.microsoft.com/office/drawing/2014/main" id="{0AC90C5D-DA18-FFB4-D494-41E220FAAD79}"/>
              </a:ext>
            </a:extLst>
          </p:cNvPr>
          <p:cNvGraphicFramePr>
            <a:graphicFrameLocks noGrp="1"/>
          </p:cNvGraphicFramePr>
          <p:nvPr>
            <p:ph idx="1"/>
            <p:extLst>
              <p:ext uri="{D42A27DB-BD31-4B8C-83A1-F6EECF244321}">
                <p14:modId xmlns:p14="http://schemas.microsoft.com/office/powerpoint/2010/main" val="2705836889"/>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56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B677-6CEB-6394-AD84-BEBBE949B691}"/>
              </a:ext>
            </a:extLst>
          </p:cNvPr>
          <p:cNvSpPr>
            <a:spLocks noGrp="1"/>
          </p:cNvSpPr>
          <p:nvPr>
            <p:ph type="title"/>
          </p:nvPr>
        </p:nvSpPr>
        <p:spPr>
          <a:xfrm>
            <a:off x="581192" y="702156"/>
            <a:ext cx="11029616" cy="1013800"/>
          </a:xfrm>
        </p:spPr>
        <p:txBody>
          <a:bodyPr anchor="b">
            <a:normAutofit/>
          </a:bodyPr>
          <a:lstStyle/>
          <a:p>
            <a:r>
              <a:rPr lang="en-US" dirty="0"/>
              <a:t>Machine learning for classification</a:t>
            </a:r>
          </a:p>
        </p:txBody>
      </p:sp>
      <p:graphicFrame>
        <p:nvGraphicFramePr>
          <p:cNvPr id="5" name="Content Placeholder 2">
            <a:extLst>
              <a:ext uri="{FF2B5EF4-FFF2-40B4-BE49-F238E27FC236}">
                <a16:creationId xmlns:a16="http://schemas.microsoft.com/office/drawing/2014/main" id="{40C9362D-6B98-538D-B1D6-34C301632F45}"/>
              </a:ext>
            </a:extLst>
          </p:cNvPr>
          <p:cNvGraphicFramePr>
            <a:graphicFrameLocks noGrp="1"/>
          </p:cNvGraphicFramePr>
          <p:nvPr>
            <p:ph idx="1"/>
            <p:extLst>
              <p:ext uri="{D42A27DB-BD31-4B8C-83A1-F6EECF244321}">
                <p14:modId xmlns:p14="http://schemas.microsoft.com/office/powerpoint/2010/main" val="3728718732"/>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275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A757-5549-88F7-DFA3-3566035318A1}"/>
              </a:ext>
            </a:extLst>
          </p:cNvPr>
          <p:cNvSpPr>
            <a:spLocks noGrp="1"/>
          </p:cNvSpPr>
          <p:nvPr>
            <p:ph type="title"/>
          </p:nvPr>
        </p:nvSpPr>
        <p:spPr>
          <a:xfrm>
            <a:off x="581192" y="702156"/>
            <a:ext cx="11029616" cy="1013800"/>
          </a:xfrm>
        </p:spPr>
        <p:txBody>
          <a:bodyPr anchor="b">
            <a:normAutofit/>
          </a:bodyPr>
          <a:lstStyle/>
          <a:p>
            <a:r>
              <a:rPr lang="en-US" b="1"/>
              <a:t>Modeling as  a Data Mining Task</a:t>
            </a:r>
            <a:endParaRPr lang="en-US" dirty="0"/>
          </a:p>
        </p:txBody>
      </p:sp>
      <p:graphicFrame>
        <p:nvGraphicFramePr>
          <p:cNvPr id="5" name="Content Placeholder 2">
            <a:extLst>
              <a:ext uri="{FF2B5EF4-FFF2-40B4-BE49-F238E27FC236}">
                <a16:creationId xmlns:a16="http://schemas.microsoft.com/office/drawing/2014/main" id="{44459A14-6DDE-0D6B-2359-6354F702D56D}"/>
              </a:ext>
            </a:extLst>
          </p:cNvPr>
          <p:cNvGraphicFramePr>
            <a:graphicFrameLocks noGrp="1"/>
          </p:cNvGraphicFramePr>
          <p:nvPr>
            <p:ph idx="1"/>
            <p:extLst>
              <p:ext uri="{D42A27DB-BD31-4B8C-83A1-F6EECF244321}">
                <p14:modId xmlns:p14="http://schemas.microsoft.com/office/powerpoint/2010/main" val="8718980"/>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00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872A-F3D3-0805-302F-0B5D923D44A1}"/>
              </a:ext>
            </a:extLst>
          </p:cNvPr>
          <p:cNvSpPr>
            <a:spLocks noGrp="1"/>
          </p:cNvSpPr>
          <p:nvPr>
            <p:ph type="title"/>
          </p:nvPr>
        </p:nvSpPr>
        <p:spPr/>
        <p:txBody>
          <a:bodyPr/>
          <a:lstStyle/>
          <a:p>
            <a:r>
              <a:rPr lang="en-US" dirty="0"/>
              <a:t>SNAPSHOT OF YELP REVIEW DATA</a:t>
            </a:r>
          </a:p>
        </p:txBody>
      </p:sp>
      <p:pic>
        <p:nvPicPr>
          <p:cNvPr id="4" name="Content Placeholder 3" descr="A screenshot of a table&#10;&#10;Description automatically generated">
            <a:extLst>
              <a:ext uri="{FF2B5EF4-FFF2-40B4-BE49-F238E27FC236}">
                <a16:creationId xmlns:a16="http://schemas.microsoft.com/office/drawing/2014/main" id="{9317F822-5F33-8F37-00C0-BE4D56E1C8ED}"/>
              </a:ext>
            </a:extLst>
          </p:cNvPr>
          <p:cNvPicPr>
            <a:picLocks noGrp="1" noChangeAspect="1"/>
          </p:cNvPicPr>
          <p:nvPr>
            <p:ph idx="1"/>
          </p:nvPr>
        </p:nvPicPr>
        <p:blipFill>
          <a:blip r:embed="rId2"/>
          <a:stretch>
            <a:fillRect/>
          </a:stretch>
        </p:blipFill>
        <p:spPr>
          <a:xfrm>
            <a:off x="581192" y="2147276"/>
            <a:ext cx="11029615" cy="1860227"/>
          </a:xfrm>
        </p:spPr>
      </p:pic>
      <p:pic>
        <p:nvPicPr>
          <p:cNvPr id="5" name="Picture 4" descr="A screenshot of a table&#10;&#10;Description automatically generated">
            <a:extLst>
              <a:ext uri="{FF2B5EF4-FFF2-40B4-BE49-F238E27FC236}">
                <a16:creationId xmlns:a16="http://schemas.microsoft.com/office/drawing/2014/main" id="{6224CFD8-2025-9012-BEDC-C81614436D5E}"/>
              </a:ext>
            </a:extLst>
          </p:cNvPr>
          <p:cNvPicPr>
            <a:picLocks noChangeAspect="1"/>
          </p:cNvPicPr>
          <p:nvPr/>
        </p:nvPicPr>
        <p:blipFill>
          <a:blip r:embed="rId3"/>
          <a:stretch>
            <a:fillRect/>
          </a:stretch>
        </p:blipFill>
        <p:spPr>
          <a:xfrm>
            <a:off x="578465" y="4460804"/>
            <a:ext cx="11035070" cy="2139683"/>
          </a:xfrm>
          <a:prstGeom prst="rect">
            <a:avLst/>
          </a:prstGeom>
        </p:spPr>
      </p:pic>
    </p:spTree>
    <p:extLst>
      <p:ext uri="{BB962C8B-B14F-4D97-AF65-F5344CB8AC3E}">
        <p14:creationId xmlns:p14="http://schemas.microsoft.com/office/powerpoint/2010/main" val="294321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D475-05FE-8938-5229-D6C1BFFD05CB}"/>
              </a:ext>
            </a:extLst>
          </p:cNvPr>
          <p:cNvSpPr>
            <a:spLocks noGrp="1"/>
          </p:cNvSpPr>
          <p:nvPr>
            <p:ph type="title"/>
          </p:nvPr>
        </p:nvSpPr>
        <p:spPr/>
        <p:txBody>
          <a:bodyPr/>
          <a:lstStyle/>
          <a:p>
            <a:r>
              <a:rPr lang="en-US" dirty="0"/>
              <a:t>Project planning considerations</a:t>
            </a:r>
          </a:p>
        </p:txBody>
      </p:sp>
      <p:graphicFrame>
        <p:nvGraphicFramePr>
          <p:cNvPr id="6" name="Content Placeholder 5">
            <a:extLst>
              <a:ext uri="{FF2B5EF4-FFF2-40B4-BE49-F238E27FC236}">
                <a16:creationId xmlns:a16="http://schemas.microsoft.com/office/drawing/2014/main" id="{25EBFEFF-E378-69FE-F973-0E7C2ADC2B90}"/>
              </a:ext>
            </a:extLst>
          </p:cNvPr>
          <p:cNvGraphicFramePr>
            <a:graphicFrameLocks noGrp="1"/>
          </p:cNvGraphicFramePr>
          <p:nvPr>
            <p:ph idx="1"/>
            <p:extLst>
              <p:ext uri="{D42A27DB-BD31-4B8C-83A1-F6EECF244321}">
                <p14:modId xmlns:p14="http://schemas.microsoft.com/office/powerpoint/2010/main" val="1268671416"/>
              </p:ext>
            </p:extLst>
          </p:nvPr>
        </p:nvGraphicFramePr>
        <p:xfrm>
          <a:off x="417870" y="1868129"/>
          <a:ext cx="11312857" cy="4135204"/>
        </p:xfrm>
        <a:graphic>
          <a:graphicData uri="http://schemas.openxmlformats.org/drawingml/2006/table">
            <a:tbl>
              <a:tblPr firstRow="1" bandRow="1">
                <a:tableStyleId>{5C22544A-7EE6-4342-B048-85BDC9FD1C3A}</a:tableStyleId>
              </a:tblPr>
              <a:tblGrid>
                <a:gridCol w="2851354">
                  <a:extLst>
                    <a:ext uri="{9D8B030D-6E8A-4147-A177-3AD203B41FA5}">
                      <a16:colId xmlns:a16="http://schemas.microsoft.com/office/drawing/2014/main" val="16955368"/>
                    </a:ext>
                  </a:extLst>
                </a:gridCol>
                <a:gridCol w="2820501">
                  <a:extLst>
                    <a:ext uri="{9D8B030D-6E8A-4147-A177-3AD203B41FA5}">
                      <a16:colId xmlns:a16="http://schemas.microsoft.com/office/drawing/2014/main" val="2058666804"/>
                    </a:ext>
                  </a:extLst>
                </a:gridCol>
                <a:gridCol w="2820501">
                  <a:extLst>
                    <a:ext uri="{9D8B030D-6E8A-4147-A177-3AD203B41FA5}">
                      <a16:colId xmlns:a16="http://schemas.microsoft.com/office/drawing/2014/main" val="829012733"/>
                    </a:ext>
                  </a:extLst>
                </a:gridCol>
                <a:gridCol w="2820501">
                  <a:extLst>
                    <a:ext uri="{9D8B030D-6E8A-4147-A177-3AD203B41FA5}">
                      <a16:colId xmlns:a16="http://schemas.microsoft.com/office/drawing/2014/main" val="3931600251"/>
                    </a:ext>
                  </a:extLst>
                </a:gridCol>
              </a:tblGrid>
              <a:tr h="396290">
                <a:tc>
                  <a:txBody>
                    <a:bodyPr/>
                    <a:lstStyle/>
                    <a:p>
                      <a:pPr lvl="0" algn="ctr">
                        <a:buNone/>
                      </a:pPr>
                      <a:r>
                        <a:rPr lang="en-US" dirty="0"/>
                        <a:t>Milestone</a:t>
                      </a:r>
                    </a:p>
                  </a:txBody>
                  <a:tcPr/>
                </a:tc>
                <a:tc>
                  <a:txBody>
                    <a:bodyPr/>
                    <a:lstStyle/>
                    <a:p>
                      <a:pPr lvl="0" algn="ctr">
                        <a:buNone/>
                      </a:pPr>
                      <a:r>
                        <a:rPr lang="en-US" dirty="0"/>
                        <a:t>Week</a:t>
                      </a:r>
                      <a:endParaRPr lang="en-US"/>
                    </a:p>
                  </a:txBody>
                  <a:tcPr/>
                </a:tc>
                <a:tc>
                  <a:txBody>
                    <a:bodyPr/>
                    <a:lstStyle/>
                    <a:p>
                      <a:pPr algn="ctr"/>
                      <a:r>
                        <a:rPr lang="en-US" dirty="0"/>
                        <a:t>Date</a:t>
                      </a:r>
                    </a:p>
                  </a:txBody>
                  <a:tcPr/>
                </a:tc>
                <a:tc>
                  <a:txBody>
                    <a:bodyPr/>
                    <a:lstStyle/>
                    <a:p>
                      <a:pPr algn="ctr"/>
                      <a:r>
                        <a:rPr lang="en-US" dirty="0"/>
                        <a:t>Tasks</a:t>
                      </a:r>
                    </a:p>
                  </a:txBody>
                  <a:tcPr/>
                </a:tc>
                <a:extLst>
                  <a:ext uri="{0D108BD9-81ED-4DB2-BD59-A6C34878D82A}">
                    <a16:rowId xmlns:a16="http://schemas.microsoft.com/office/drawing/2014/main" val="1026929581"/>
                  </a:ext>
                </a:extLst>
              </a:tr>
              <a:tr h="396290">
                <a:tc rowSpan="2">
                  <a:txBody>
                    <a:bodyPr/>
                    <a:lstStyle/>
                    <a:p>
                      <a:pPr marL="0" lvl="0" indent="0" algn="ctr">
                        <a:lnSpc>
                          <a:spcPct val="100000"/>
                        </a:lnSpc>
                        <a:buNone/>
                      </a:pPr>
                      <a:r>
                        <a:rPr lang="en-US" sz="1800" b="0" i="0" u="none" strike="noStrike" baseline="0" noProof="0" dirty="0">
                          <a:solidFill>
                            <a:srgbClr val="000000"/>
                          </a:solidFill>
                          <a:latin typeface="Gill Sans MT"/>
                        </a:rPr>
                        <a:t>Data Collection and Preprocessing</a:t>
                      </a:r>
                    </a:p>
                  </a:txBody>
                  <a:tcPr/>
                </a:tc>
                <a:tc>
                  <a:txBody>
                    <a:bodyPr/>
                    <a:lstStyle/>
                    <a:p>
                      <a:pPr lvl="0" algn="ctr">
                        <a:buNone/>
                      </a:pPr>
                      <a:r>
                        <a:rPr lang="en-US" dirty="0"/>
                        <a:t>1</a:t>
                      </a:r>
                      <a:endParaRPr lang="en-US"/>
                    </a:p>
                  </a:txBody>
                  <a:tcPr/>
                </a:tc>
                <a:tc>
                  <a:txBody>
                    <a:bodyPr/>
                    <a:lstStyle/>
                    <a:p>
                      <a:pPr algn="ctr"/>
                      <a:r>
                        <a:rPr lang="en-US" dirty="0"/>
                        <a:t>10/09/2023 - 10/16/2023</a:t>
                      </a:r>
                    </a:p>
                  </a:txBody>
                  <a:tcPr/>
                </a:tc>
                <a:tc>
                  <a:txBody>
                    <a:bodyPr/>
                    <a:lstStyle/>
                    <a:p>
                      <a:pPr lvl="0" algn="ctr">
                        <a:buNone/>
                      </a:pPr>
                      <a:r>
                        <a:rPr lang="en-US" sz="1800" b="0" i="0" u="none" strike="noStrike" baseline="0" noProof="0" dirty="0">
                          <a:solidFill>
                            <a:srgbClr val="000000"/>
                          </a:solidFill>
                          <a:latin typeface="Gill Sans MT"/>
                        </a:rPr>
                        <a:t>Collect Yelp dataset</a:t>
                      </a:r>
                      <a:endParaRPr lang="en-US" dirty="0"/>
                    </a:p>
                  </a:txBody>
                  <a:tcPr/>
                </a:tc>
                <a:extLst>
                  <a:ext uri="{0D108BD9-81ED-4DB2-BD59-A6C34878D82A}">
                    <a16:rowId xmlns:a16="http://schemas.microsoft.com/office/drawing/2014/main" val="1085954889"/>
                  </a:ext>
                </a:extLst>
              </a:tr>
              <a:tr h="982111">
                <a:tc vMerge="1">
                  <a:txBody>
                    <a:bodyPr/>
                    <a:lstStyle/>
                    <a:p>
                      <a:endParaRPr lang="en-US"/>
                    </a:p>
                  </a:txBody>
                  <a:tcPr/>
                </a:tc>
                <a:tc>
                  <a:txBody>
                    <a:bodyPr/>
                    <a:lstStyle/>
                    <a:p>
                      <a:pPr lvl="0" algn="ctr">
                        <a:buNone/>
                      </a:pPr>
                      <a:r>
                        <a:rPr lang="en-US" dirty="0"/>
                        <a:t>2</a:t>
                      </a:r>
                      <a:endParaRPr lang="en-US"/>
                    </a:p>
                  </a:txBody>
                  <a:tcPr/>
                </a:tc>
                <a:tc>
                  <a:txBody>
                    <a:bodyPr/>
                    <a:lstStyle/>
                    <a:p>
                      <a:pPr lvl="0" algn="ctr">
                        <a:buNone/>
                      </a:pPr>
                      <a:r>
                        <a:rPr lang="en-US" dirty="0"/>
                        <a:t>10/17/2023 - 10/24/2023</a:t>
                      </a:r>
                    </a:p>
                  </a:txBody>
                  <a:tcPr/>
                </a:tc>
                <a:tc>
                  <a:txBody>
                    <a:bodyPr/>
                    <a:lstStyle/>
                    <a:p>
                      <a:pPr lvl="0" algn="ctr">
                        <a:buNone/>
                      </a:pPr>
                      <a:r>
                        <a:rPr lang="en-US" sz="1800" b="0" i="0" u="none" strike="noStrike" baseline="0" noProof="0" dirty="0">
                          <a:solidFill>
                            <a:srgbClr val="000000"/>
                          </a:solidFill>
                          <a:latin typeface="Gill Sans MT"/>
                        </a:rPr>
                        <a:t>Clean and preprocess data (handle missing values, feature engineering)</a:t>
                      </a:r>
                      <a:endParaRPr lang="en-US" dirty="0"/>
                    </a:p>
                  </a:txBody>
                  <a:tcPr/>
                </a:tc>
                <a:extLst>
                  <a:ext uri="{0D108BD9-81ED-4DB2-BD59-A6C34878D82A}">
                    <a16:rowId xmlns:a16="http://schemas.microsoft.com/office/drawing/2014/main" val="1780773498"/>
                  </a:ext>
                </a:extLst>
              </a:tr>
              <a:tr h="689201">
                <a:tc rowSpan="3">
                  <a:txBody>
                    <a:bodyPr/>
                    <a:lstStyle/>
                    <a:p>
                      <a:pPr lvl="0" algn="ctr">
                        <a:buNone/>
                      </a:pPr>
                      <a:r>
                        <a:rPr lang="en-US" sz="1800" b="0" i="0" u="none" strike="noStrike" baseline="0" noProof="0" dirty="0">
                          <a:solidFill>
                            <a:srgbClr val="000000"/>
                          </a:solidFill>
                          <a:latin typeface="Gill Sans MT"/>
                        </a:rPr>
                        <a:t>Model Selection and Training</a:t>
                      </a:r>
                      <a:endParaRPr lang="en-US" dirty="0"/>
                    </a:p>
                  </a:txBody>
                  <a:tcPr/>
                </a:tc>
                <a:tc>
                  <a:txBody>
                    <a:bodyPr/>
                    <a:lstStyle/>
                    <a:p>
                      <a:pPr lvl="0" algn="ctr">
                        <a:buNone/>
                      </a:pPr>
                      <a:r>
                        <a:rPr lang="en-US" dirty="0"/>
                        <a:t>3</a:t>
                      </a:r>
                      <a:endParaRPr lang="en-US"/>
                    </a:p>
                  </a:txBody>
                  <a:tcPr/>
                </a:tc>
                <a:tc>
                  <a:txBody>
                    <a:bodyPr/>
                    <a:lstStyle/>
                    <a:p>
                      <a:pPr lvl="0" algn="ctr">
                        <a:buNone/>
                      </a:pPr>
                      <a:r>
                        <a:rPr lang="en-US" dirty="0"/>
                        <a:t>10/25/2023 - 11/01/2023</a:t>
                      </a:r>
                    </a:p>
                  </a:txBody>
                  <a:tcPr/>
                </a:tc>
                <a:tc>
                  <a:txBody>
                    <a:bodyPr/>
                    <a:lstStyle/>
                    <a:p>
                      <a:pPr lvl="0" algn="ctr">
                        <a:buNone/>
                      </a:pPr>
                      <a:r>
                        <a:rPr lang="en-US" sz="1800" b="0" i="0" u="none" strike="noStrike" baseline="0" noProof="0" dirty="0">
                          <a:solidFill>
                            <a:srgbClr val="000000"/>
                          </a:solidFill>
                          <a:latin typeface="Gill Sans MT"/>
                        </a:rPr>
                        <a:t>Choose appropriate features for classification</a:t>
                      </a:r>
                      <a:endParaRPr lang="en-US" dirty="0"/>
                    </a:p>
                  </a:txBody>
                  <a:tcPr/>
                </a:tc>
                <a:extLst>
                  <a:ext uri="{0D108BD9-81ED-4DB2-BD59-A6C34878D82A}">
                    <a16:rowId xmlns:a16="http://schemas.microsoft.com/office/drawing/2014/main" val="2420931537"/>
                  </a:ext>
                </a:extLst>
              </a:tr>
              <a:tr h="689201">
                <a:tc vMerge="1">
                  <a:txBody>
                    <a:bodyPr/>
                    <a:lstStyle/>
                    <a:p>
                      <a:endParaRPr lang="en-US"/>
                    </a:p>
                  </a:txBody>
                  <a:tcPr/>
                </a:tc>
                <a:tc>
                  <a:txBody>
                    <a:bodyPr/>
                    <a:lstStyle/>
                    <a:p>
                      <a:pPr lvl="0" algn="ctr">
                        <a:buNone/>
                      </a:pPr>
                      <a:r>
                        <a:rPr lang="en-US" dirty="0"/>
                        <a:t>4</a:t>
                      </a:r>
                      <a:endParaRPr lang="en-US"/>
                    </a:p>
                  </a:txBody>
                  <a:tcPr/>
                </a:tc>
                <a:tc>
                  <a:txBody>
                    <a:bodyPr/>
                    <a:lstStyle/>
                    <a:p>
                      <a:pPr lvl="0" algn="ctr">
                        <a:buNone/>
                      </a:pPr>
                      <a:r>
                        <a:rPr lang="en-US" dirty="0"/>
                        <a:t>11/02/2023 - 11/09/2023</a:t>
                      </a:r>
                    </a:p>
                  </a:txBody>
                  <a:tcPr/>
                </a:tc>
                <a:tc>
                  <a:txBody>
                    <a:bodyPr/>
                    <a:lstStyle/>
                    <a:p>
                      <a:pPr lvl="0" algn="ctr">
                        <a:buNone/>
                      </a:pPr>
                      <a:r>
                        <a:rPr lang="en-US" sz="1800" b="0" i="0" u="none" strike="noStrike" baseline="0" noProof="0" dirty="0">
                          <a:solidFill>
                            <a:srgbClr val="000000"/>
                          </a:solidFill>
                          <a:latin typeface="Gill Sans MT"/>
                        </a:rPr>
                        <a:t>Split the dataset into training and testing sets</a:t>
                      </a:r>
                      <a:endParaRPr lang="en-US" dirty="0"/>
                    </a:p>
                  </a:txBody>
                  <a:tcPr/>
                </a:tc>
                <a:extLst>
                  <a:ext uri="{0D108BD9-81ED-4DB2-BD59-A6C34878D82A}">
                    <a16:rowId xmlns:a16="http://schemas.microsoft.com/office/drawing/2014/main" val="3980770042"/>
                  </a:ext>
                </a:extLst>
              </a:tr>
              <a:tr h="982111">
                <a:tc vMerge="1">
                  <a:txBody>
                    <a:bodyPr/>
                    <a:lstStyle/>
                    <a:p>
                      <a:endParaRPr lang="en-US"/>
                    </a:p>
                  </a:txBody>
                  <a:tcPr/>
                </a:tc>
                <a:tc>
                  <a:txBody>
                    <a:bodyPr/>
                    <a:lstStyle/>
                    <a:p>
                      <a:pPr lvl="0" algn="ctr">
                        <a:buNone/>
                      </a:pPr>
                      <a:r>
                        <a:rPr lang="en-US" dirty="0"/>
                        <a:t>5</a:t>
                      </a:r>
                      <a:endParaRPr lang="en-US"/>
                    </a:p>
                  </a:txBody>
                  <a:tcPr/>
                </a:tc>
                <a:tc>
                  <a:txBody>
                    <a:bodyPr/>
                    <a:lstStyle/>
                    <a:p>
                      <a:pPr lvl="0" algn="ctr">
                        <a:buNone/>
                      </a:pPr>
                      <a:r>
                        <a:rPr lang="en-US" dirty="0"/>
                        <a:t>11/10/2023 - 11/18/2023</a:t>
                      </a:r>
                    </a:p>
                  </a:txBody>
                  <a:tcPr/>
                </a:tc>
                <a:tc>
                  <a:txBody>
                    <a:bodyPr/>
                    <a:lstStyle/>
                    <a:p>
                      <a:pPr lvl="0" algn="ctr">
                        <a:buNone/>
                      </a:pPr>
                      <a:r>
                        <a:rPr lang="en-US" sz="1800" b="0" i="0" u="none" strike="noStrike" baseline="0" noProof="0" dirty="0">
                          <a:solidFill>
                            <a:srgbClr val="000000"/>
                          </a:solidFill>
                          <a:latin typeface="Gill Sans MT"/>
                        </a:rPr>
                        <a:t>Train classification models (e.g., decision trees, naïve bayes, NLP)</a:t>
                      </a:r>
                      <a:endParaRPr lang="en-US" dirty="0"/>
                    </a:p>
                  </a:txBody>
                  <a:tcPr/>
                </a:tc>
                <a:extLst>
                  <a:ext uri="{0D108BD9-81ED-4DB2-BD59-A6C34878D82A}">
                    <a16:rowId xmlns:a16="http://schemas.microsoft.com/office/drawing/2014/main" val="370966066"/>
                  </a:ext>
                </a:extLst>
              </a:tr>
            </a:tbl>
          </a:graphicData>
        </a:graphic>
      </p:graphicFrame>
    </p:spTree>
    <p:extLst>
      <p:ext uri="{BB962C8B-B14F-4D97-AF65-F5344CB8AC3E}">
        <p14:creationId xmlns:p14="http://schemas.microsoft.com/office/powerpoint/2010/main" val="258551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A20D-93F6-3511-EDD5-4CF61B75586F}"/>
              </a:ext>
            </a:extLst>
          </p:cNvPr>
          <p:cNvSpPr>
            <a:spLocks noGrp="1"/>
          </p:cNvSpPr>
          <p:nvPr>
            <p:ph type="title"/>
          </p:nvPr>
        </p:nvSpPr>
        <p:spPr/>
        <p:txBody>
          <a:bodyPr/>
          <a:lstStyle/>
          <a:p>
            <a:r>
              <a:rPr lang="en-US" dirty="0"/>
              <a:t>Project Planning Considerations</a:t>
            </a:r>
          </a:p>
        </p:txBody>
      </p:sp>
      <p:graphicFrame>
        <p:nvGraphicFramePr>
          <p:cNvPr id="5" name="Content Placeholder 4">
            <a:extLst>
              <a:ext uri="{FF2B5EF4-FFF2-40B4-BE49-F238E27FC236}">
                <a16:creationId xmlns:a16="http://schemas.microsoft.com/office/drawing/2014/main" id="{F9184217-4DF5-748D-D230-D4D2E0B7F506}"/>
              </a:ext>
            </a:extLst>
          </p:cNvPr>
          <p:cNvGraphicFramePr>
            <a:graphicFrameLocks noGrp="1"/>
          </p:cNvGraphicFramePr>
          <p:nvPr>
            <p:ph idx="1"/>
            <p:extLst>
              <p:ext uri="{D42A27DB-BD31-4B8C-83A1-F6EECF244321}">
                <p14:modId xmlns:p14="http://schemas.microsoft.com/office/powerpoint/2010/main" val="220868831"/>
              </p:ext>
            </p:extLst>
          </p:nvPr>
        </p:nvGraphicFramePr>
        <p:xfrm>
          <a:off x="434258" y="1843548"/>
          <a:ext cx="11423248" cy="4926558"/>
        </p:xfrm>
        <a:graphic>
          <a:graphicData uri="http://schemas.openxmlformats.org/drawingml/2006/table">
            <a:tbl>
              <a:tblPr firstRow="1" bandRow="1">
                <a:tableStyleId>{5C22544A-7EE6-4342-B048-85BDC9FD1C3A}</a:tableStyleId>
              </a:tblPr>
              <a:tblGrid>
                <a:gridCol w="2855812">
                  <a:extLst>
                    <a:ext uri="{9D8B030D-6E8A-4147-A177-3AD203B41FA5}">
                      <a16:colId xmlns:a16="http://schemas.microsoft.com/office/drawing/2014/main" val="3329629591"/>
                    </a:ext>
                  </a:extLst>
                </a:gridCol>
                <a:gridCol w="2855812">
                  <a:extLst>
                    <a:ext uri="{9D8B030D-6E8A-4147-A177-3AD203B41FA5}">
                      <a16:colId xmlns:a16="http://schemas.microsoft.com/office/drawing/2014/main" val="2779631789"/>
                    </a:ext>
                  </a:extLst>
                </a:gridCol>
                <a:gridCol w="2855812">
                  <a:extLst>
                    <a:ext uri="{9D8B030D-6E8A-4147-A177-3AD203B41FA5}">
                      <a16:colId xmlns:a16="http://schemas.microsoft.com/office/drawing/2014/main" val="2679571858"/>
                    </a:ext>
                  </a:extLst>
                </a:gridCol>
                <a:gridCol w="2855812">
                  <a:extLst>
                    <a:ext uri="{9D8B030D-6E8A-4147-A177-3AD203B41FA5}">
                      <a16:colId xmlns:a16="http://schemas.microsoft.com/office/drawing/2014/main" val="816622644"/>
                    </a:ext>
                  </a:extLst>
                </a:gridCol>
              </a:tblGrid>
              <a:tr h="371320">
                <a:tc>
                  <a:txBody>
                    <a:bodyPr/>
                    <a:lstStyle/>
                    <a:p>
                      <a:pPr algn="ctr" rtl="0" fontAlgn="base"/>
                      <a:r>
                        <a:rPr lang="en-US" sz="1800" b="1" dirty="0">
                          <a:solidFill>
                            <a:srgbClr val="FFFFFF"/>
                          </a:solidFill>
                          <a:effectLst/>
                          <a:latin typeface="Gill Sans MT"/>
                        </a:rPr>
                        <a:t>Milestone​</a:t>
                      </a:r>
                      <a:endParaRPr lang="en-US" b="1" dirty="0">
                        <a:solidFill>
                          <a:srgbClr val="FFFFFF"/>
                        </a:solidFill>
                        <a:effectLst/>
                        <a:latin typeface="Gill Sans M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A3260"/>
                    </a:solidFill>
                  </a:tcPr>
                </a:tc>
                <a:tc>
                  <a:txBody>
                    <a:bodyPr/>
                    <a:lstStyle/>
                    <a:p>
                      <a:pPr algn="ctr" rtl="0" fontAlgn="base"/>
                      <a:r>
                        <a:rPr lang="en-US" sz="1800" b="1" dirty="0">
                          <a:solidFill>
                            <a:srgbClr val="FFFFFF"/>
                          </a:solidFill>
                          <a:effectLst/>
                          <a:latin typeface="Gill Sans MT"/>
                        </a:rPr>
                        <a:t>Week​</a:t>
                      </a:r>
                      <a:endParaRPr lang="en-US" b="1" dirty="0">
                        <a:solidFill>
                          <a:srgbClr val="FFFFFF"/>
                        </a:solidFill>
                        <a:effectLst/>
                        <a:latin typeface="Gill Sans M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A3260"/>
                    </a:solidFill>
                  </a:tcPr>
                </a:tc>
                <a:tc>
                  <a:txBody>
                    <a:bodyPr/>
                    <a:lstStyle/>
                    <a:p>
                      <a:pPr algn="ctr" rtl="0" fontAlgn="base"/>
                      <a:r>
                        <a:rPr lang="en-US" sz="1800" b="1" dirty="0">
                          <a:solidFill>
                            <a:srgbClr val="FFFFFF"/>
                          </a:solidFill>
                          <a:effectLst/>
                          <a:latin typeface="Gill Sans MT"/>
                        </a:rPr>
                        <a:t>Date​</a:t>
                      </a:r>
                      <a:endParaRPr lang="en-US" b="1" dirty="0">
                        <a:solidFill>
                          <a:srgbClr val="FFFFFF"/>
                        </a:solidFill>
                        <a:effectLst/>
                        <a:latin typeface="Gill Sans M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A3260"/>
                    </a:solidFill>
                  </a:tcPr>
                </a:tc>
                <a:tc>
                  <a:txBody>
                    <a:bodyPr/>
                    <a:lstStyle/>
                    <a:p>
                      <a:pPr algn="ctr" rtl="0" fontAlgn="base"/>
                      <a:r>
                        <a:rPr lang="en-US" sz="1800" b="1" dirty="0">
                          <a:solidFill>
                            <a:srgbClr val="FFFFFF"/>
                          </a:solidFill>
                          <a:effectLst/>
                          <a:latin typeface="Gill Sans MT"/>
                        </a:rPr>
                        <a:t>Tasks​</a:t>
                      </a:r>
                      <a:endParaRPr lang="en-US" b="1" dirty="0">
                        <a:solidFill>
                          <a:srgbClr val="FFFFFF"/>
                        </a:solidFill>
                        <a:effectLst/>
                        <a:latin typeface="Gill Sans M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A3260"/>
                    </a:solidFill>
                  </a:tcPr>
                </a:tc>
                <a:extLst>
                  <a:ext uri="{0D108BD9-81ED-4DB2-BD59-A6C34878D82A}">
                    <a16:rowId xmlns:a16="http://schemas.microsoft.com/office/drawing/2014/main" val="3240316114"/>
                  </a:ext>
                </a:extLst>
              </a:tr>
              <a:tr h="1099107">
                <a:tc rowSpan="2">
                  <a:txBody>
                    <a:bodyPr/>
                    <a:lstStyle/>
                    <a:p>
                      <a:pPr lvl="0" algn="ctr">
                        <a:buNone/>
                      </a:pPr>
                      <a:r>
                        <a:rPr lang="en-US" sz="1800" b="0" i="0" u="none" strike="noStrike" baseline="0" noProof="0" dirty="0">
                          <a:solidFill>
                            <a:srgbClr val="000000"/>
                          </a:solidFill>
                          <a:effectLst/>
                          <a:latin typeface="Gill Sans MT"/>
                        </a:rPr>
                        <a:t>Model Evaluation and Fine-Tuning</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a:txBody>
                    <a:bodyPr/>
                    <a:lstStyle/>
                    <a:p>
                      <a:pPr algn="ctr" rtl="0" fontAlgn="base"/>
                      <a:r>
                        <a:rPr lang="en-US" sz="1800" dirty="0">
                          <a:effectLst/>
                          <a:latin typeface="Gill Sans MT"/>
                        </a:rPr>
                        <a:t>6</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a:txBody>
                    <a:bodyPr/>
                    <a:lstStyle/>
                    <a:p>
                      <a:pPr algn="ctr" rtl="0" fontAlgn="base"/>
                      <a:r>
                        <a:rPr lang="en-US" sz="1800" dirty="0">
                          <a:effectLst/>
                          <a:latin typeface="Gill Sans MT"/>
                        </a:rPr>
                        <a:t>11/19/2023 - 11/26/2023</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a:txBody>
                    <a:bodyPr/>
                    <a:lstStyle/>
                    <a:p>
                      <a:pPr lvl="0" algn="ctr">
                        <a:buNone/>
                      </a:pPr>
                      <a:r>
                        <a:rPr lang="en-US" sz="1800" b="0" i="0" u="none" strike="noStrike" baseline="0" noProof="0" dirty="0">
                          <a:solidFill>
                            <a:srgbClr val="000000"/>
                          </a:solidFill>
                          <a:effectLst/>
                          <a:latin typeface="Gill Sans MT"/>
                        </a:rPr>
                        <a:t>Evaluate models using Confusion Matrix and other metrics (accuracy, precision, recall, F1-score)</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extLst>
                  <a:ext uri="{0D108BD9-81ED-4DB2-BD59-A6C34878D82A}">
                    <a16:rowId xmlns:a16="http://schemas.microsoft.com/office/drawing/2014/main" val="3719476650"/>
                  </a:ext>
                </a:extLst>
              </a:tr>
              <a:tr h="906019">
                <a:tc vMerge="1">
                  <a:txBody>
                    <a:bodyPr/>
                    <a:lstStyle/>
                    <a:p>
                      <a:pPr algn="ctr" rtl="0" fontAlgn="base"/>
                      <a:endParaRPr lang="en-US" sz="1800" dirty="0">
                        <a:effectLst/>
                        <a:latin typeface="Gill Sans M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a:txBody>
                    <a:bodyPr/>
                    <a:lstStyle/>
                    <a:p>
                      <a:pPr lvl="0" algn="ctr" rtl="0">
                        <a:buNone/>
                      </a:pPr>
                      <a:r>
                        <a:rPr lang="en-US" sz="1800" dirty="0">
                          <a:effectLst/>
                          <a:latin typeface="Gill Sans MT"/>
                        </a:rPr>
                        <a:t>7</a:t>
                      </a:r>
                    </a:p>
                  </a:txBody>
                  <a:tcP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E7E8EA"/>
                    </a:solidFill>
                  </a:tcPr>
                </a:tc>
                <a:tc>
                  <a:txBody>
                    <a:bodyPr/>
                    <a:lstStyle/>
                    <a:p>
                      <a:pPr lvl="0" algn="ctr" rtl="0">
                        <a:buNone/>
                      </a:pPr>
                      <a:r>
                        <a:rPr lang="en-US" sz="1800" dirty="0">
                          <a:effectLst/>
                          <a:latin typeface="Gill Sans MT"/>
                        </a:rPr>
                        <a:t>11/27/2023 - 12/04/2023</a:t>
                      </a:r>
                    </a:p>
                  </a:txBody>
                  <a:tcP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E7E8EA"/>
                    </a:solidFill>
                  </a:tcPr>
                </a:tc>
                <a:tc>
                  <a:txBody>
                    <a:bodyPr/>
                    <a:lstStyle/>
                    <a:p>
                      <a:pPr lvl="0" algn="ctr">
                        <a:buNone/>
                      </a:pPr>
                      <a:r>
                        <a:rPr lang="en-US" sz="1800" b="0" i="0" u="none" strike="noStrike" baseline="0" noProof="0" dirty="0">
                          <a:solidFill>
                            <a:srgbClr val="000000"/>
                          </a:solidFill>
                          <a:effectLst/>
                          <a:latin typeface="Gill Sans MT"/>
                        </a:rPr>
                        <a:t>Fine-tune models for better performance</a:t>
                      </a:r>
                      <a:endParaRPr lang="en-US" dirty="0"/>
                    </a:p>
                  </a:txBody>
                  <a:tcPr>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E7E8EA"/>
                    </a:solidFill>
                  </a:tcPr>
                </a:tc>
                <a:extLst>
                  <a:ext uri="{0D108BD9-81ED-4DB2-BD59-A6C34878D82A}">
                    <a16:rowId xmlns:a16="http://schemas.microsoft.com/office/drawing/2014/main" val="2963575699"/>
                  </a:ext>
                </a:extLst>
              </a:tr>
              <a:tr h="906019">
                <a:tc rowSpan="3">
                  <a:txBody>
                    <a:bodyPr/>
                    <a:lstStyle/>
                    <a:p>
                      <a:pPr lvl="0" algn="ctr">
                        <a:buNone/>
                      </a:pPr>
                      <a:r>
                        <a:rPr lang="en-US" sz="1800" b="0" i="0" u="none" strike="noStrike" baseline="0" noProof="0" dirty="0">
                          <a:solidFill>
                            <a:srgbClr val="000000"/>
                          </a:solidFill>
                          <a:effectLst/>
                          <a:latin typeface="Gill Sans MT"/>
                        </a:rPr>
                        <a:t>Documentation and Presentation Preparation</a:t>
                      </a:r>
                    </a:p>
                    <a:p>
                      <a:pPr lvl="0" algn="ctr" rtl="0">
                        <a:buNone/>
                      </a:pPr>
                      <a:r>
                        <a:rPr lang="en-US" sz="1800" dirty="0">
                          <a:effectLst/>
                          <a:latin typeface="Gill Sans MT"/>
                        </a:rPr>
                        <a:t>​</a:t>
                      </a:r>
                    </a:p>
                    <a:p>
                      <a:pPr lvl="0" algn="ctr" rtl="0">
                        <a:buNone/>
                      </a:pPr>
                      <a:r>
                        <a:rPr lang="en-US" sz="1800" dirty="0">
                          <a:effectLst/>
                          <a:latin typeface="Gill Sans MT"/>
                        </a:rPr>
                        <a:t>​</a:t>
                      </a:r>
                      <a:endParaRPr lang="en-US"/>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rowSpan="3">
                  <a:txBody>
                    <a:bodyPr/>
                    <a:lstStyle/>
                    <a:p>
                      <a:pPr algn="ctr" rtl="0" fontAlgn="base"/>
                      <a:r>
                        <a:rPr lang="en-US" sz="1800" dirty="0">
                          <a:effectLst/>
                          <a:latin typeface="Gill Sans MT"/>
                        </a:rPr>
                        <a:t>8</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rowSpan="3">
                  <a:txBody>
                    <a:bodyPr/>
                    <a:lstStyle/>
                    <a:p>
                      <a:pPr algn="ctr" rtl="0" fontAlgn="auto"/>
                      <a:r>
                        <a:rPr lang="en-US" sz="1800" dirty="0">
                          <a:effectLst/>
                          <a:latin typeface="Gill Sans MT"/>
                        </a:rPr>
                        <a:t>12/05/2023 - 12/12/2023</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a:txBody>
                    <a:bodyPr/>
                    <a:lstStyle/>
                    <a:p>
                      <a:pPr lvl="0" algn="ctr">
                        <a:buNone/>
                      </a:pPr>
                      <a:r>
                        <a:rPr lang="en-US" sz="1800" b="0" i="0" u="none" strike="noStrike" baseline="0" noProof="0" dirty="0">
                          <a:solidFill>
                            <a:srgbClr val="000000"/>
                          </a:solidFill>
                          <a:effectLst/>
                          <a:latin typeface="Gill Sans MT"/>
                        </a:rPr>
                        <a:t>Document the project process, methodology, and results</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4"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extLst>
                  <a:ext uri="{0D108BD9-81ED-4DB2-BD59-A6C34878D82A}">
                    <a16:rowId xmlns:a16="http://schemas.microsoft.com/office/drawing/2014/main" val="3198821517"/>
                  </a:ext>
                </a:extLst>
              </a:tr>
              <a:tr h="906019">
                <a:tc vMerge="1">
                  <a:txBody>
                    <a:bodyPr/>
                    <a:lstStyle/>
                    <a:p>
                      <a:endParaRPr lang="en-US" sz="1800" dirty="0">
                        <a:effectLst/>
                        <a:latin typeface="Gill Sans M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8EA"/>
                    </a:solidFill>
                  </a:tcPr>
                </a:tc>
                <a:tc vMerge="1">
                  <a:txBody>
                    <a:bodyPr/>
                    <a:lstStyle/>
                    <a:p>
                      <a:endParaRPr lang="en-US"/>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8EA"/>
                    </a:solidFill>
                  </a:tcPr>
                </a:tc>
                <a:tc vMerge="1">
                  <a:txBody>
                    <a:bodyPr/>
                    <a:lstStyle/>
                    <a:p>
                      <a:endParaRPr lang="en-US"/>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8EA"/>
                    </a:solidFill>
                  </a:tcPr>
                </a:tc>
                <a:tc>
                  <a:txBody>
                    <a:bodyPr/>
                    <a:lstStyle/>
                    <a:p>
                      <a:pPr lvl="0" algn="ctr">
                        <a:buNone/>
                      </a:pPr>
                      <a:r>
                        <a:rPr lang="en-US" sz="1800" b="0" i="0" u="none" strike="noStrike" baseline="0" noProof="0" dirty="0">
                          <a:solidFill>
                            <a:srgbClr val="000000"/>
                          </a:solidFill>
                          <a:effectLst/>
                          <a:latin typeface="Gill Sans MT"/>
                        </a:rPr>
                        <a:t>Prepare PowerPoint presentation</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8EA"/>
                    </a:solidFill>
                  </a:tcPr>
                </a:tc>
                <a:extLst>
                  <a:ext uri="{0D108BD9-81ED-4DB2-BD59-A6C34878D82A}">
                    <a16:rowId xmlns:a16="http://schemas.microsoft.com/office/drawing/2014/main" val="1731306827"/>
                  </a:ext>
                </a:extLst>
              </a:tr>
              <a:tr h="594110">
                <a:tc vMerge="1">
                  <a:txBody>
                    <a:bodyPr/>
                    <a:lstStyle/>
                    <a:p>
                      <a:endParaRPr lang="en-US" sz="1800" dirty="0">
                        <a:effectLst/>
                        <a:latin typeface="Gill Sans M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vMerge="1">
                  <a:txBody>
                    <a:bodyPr/>
                    <a:lstStyle/>
                    <a:p>
                      <a:endParaRPr lang="en-US"/>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vMerge="1">
                  <a:txBody>
                    <a:bodyPr/>
                    <a:lstStyle/>
                    <a:p>
                      <a:endParaRPr lang="en-US"/>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tc>
                  <a:txBody>
                    <a:bodyPr/>
                    <a:lstStyle/>
                    <a:p>
                      <a:pPr lvl="0" algn="ctr">
                        <a:buNone/>
                      </a:pPr>
                      <a:r>
                        <a:rPr lang="en-US" sz="1800" b="0" i="0" u="none" strike="noStrike" baseline="0" noProof="0" dirty="0">
                          <a:solidFill>
                            <a:srgbClr val="000000"/>
                          </a:solidFill>
                          <a:effectLst/>
                          <a:latin typeface="Gill Sans MT"/>
                        </a:rPr>
                        <a:t>Rehearse the presentation for clarity and coherence</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DD2"/>
                    </a:solidFill>
                  </a:tcPr>
                </a:tc>
                <a:extLst>
                  <a:ext uri="{0D108BD9-81ED-4DB2-BD59-A6C34878D82A}">
                    <a16:rowId xmlns:a16="http://schemas.microsoft.com/office/drawing/2014/main" val="3599650861"/>
                  </a:ext>
                </a:extLst>
              </a:tr>
            </a:tbl>
          </a:graphicData>
        </a:graphic>
      </p:graphicFrame>
    </p:spTree>
    <p:extLst>
      <p:ext uri="{BB962C8B-B14F-4D97-AF65-F5344CB8AC3E}">
        <p14:creationId xmlns:p14="http://schemas.microsoft.com/office/powerpoint/2010/main" val="3772263387"/>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 id="{FCB14B3E-2B92-48B8-A334-05E7A8EE34E1}" vid="{B6EC9E21-8C82-4EB1-BBE7-A370F785D0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8A7011-85FC-4C6C-9A6F-345FB39F8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5B6094-AFD6-478B-B198-FEA847601B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523E105-18D3-4BB0-89C9-FE6AD0298A9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Predicting Yelp Reviews Using Data Mining Techniques</vt:lpstr>
      <vt:lpstr> INTRODUCTION </vt:lpstr>
      <vt:lpstr>Significance of Analyzing Ratings</vt:lpstr>
      <vt:lpstr>Real-World Problem: Predicting Yelp Reviews</vt:lpstr>
      <vt:lpstr>Machine learning for classification</vt:lpstr>
      <vt:lpstr>Modeling as  a Data Mining Task</vt:lpstr>
      <vt:lpstr>SNAPSHOT OF YELP REVIEW DATA</vt:lpstr>
      <vt:lpstr>Project planning considerations</vt:lpstr>
      <vt:lpstr>Project Planning Considerations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323</cp:revision>
  <dcterms:created xsi:type="dcterms:W3CDTF">2023-10-07T18:58:22Z</dcterms:created>
  <dcterms:modified xsi:type="dcterms:W3CDTF">2023-10-08T23:20:48Z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