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6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>
            <a:normAutofit/>
          </a:bodyPr>
          <a:lstStyle/>
          <a:p>
            <a:r>
              <a:rPr lang="en-ZA" sz="3200" dirty="0"/>
              <a:t>Udapeople</a:t>
            </a:r>
            <a:br>
              <a:rPr lang="en-ZA" sz="3200" dirty="0"/>
            </a:br>
            <a:endParaRPr lang="en-ZA" sz="3200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04355F-D0C0-4F70-B491-43D7DEC2C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2574" y="1369817"/>
            <a:ext cx="4825399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01F212-0318-4B9F-9260-6C9A8FE8A3E6}"/>
              </a:ext>
            </a:extLst>
          </p:cNvPr>
          <p:cNvSpPr txBox="1"/>
          <p:nvPr/>
        </p:nvSpPr>
        <p:spPr>
          <a:xfrm>
            <a:off x="4125482" y="1374386"/>
            <a:ext cx="2497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BENEFITS OF CI/CD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AD9526-61E5-4021-B948-272CA0C641FC}"/>
              </a:ext>
            </a:extLst>
          </p:cNvPr>
          <p:cNvSpPr txBox="1"/>
          <p:nvPr/>
        </p:nvSpPr>
        <p:spPr>
          <a:xfrm>
            <a:off x="1157242" y="5402826"/>
            <a:ext cx="2968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IN THIS PROPOSAL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252E43-3892-41EB-B09D-B26F77FB2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45886" y="5710603"/>
            <a:ext cx="1691274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F210EC96-93F5-4A83-BEF7-19665AF1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152364" y="2342998"/>
            <a:ext cx="7478604" cy="275909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34A99D6-FFD4-427C-A484-65D2BC81F3CF}"/>
              </a:ext>
            </a:extLst>
          </p:cNvPr>
          <p:cNvSpPr txBox="1"/>
          <p:nvPr/>
        </p:nvSpPr>
        <p:spPr>
          <a:xfrm>
            <a:off x="1157242" y="6020328"/>
            <a:ext cx="9473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* What is CI/CD   * Our Current State and  value drive with CI/CD  * Risks/ challenges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What is ci/cd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59" y="2080153"/>
            <a:ext cx="4141585" cy="365760"/>
          </a:xfrm>
        </p:spPr>
        <p:txBody>
          <a:bodyPr/>
          <a:lstStyle/>
          <a:p>
            <a:r>
              <a:rPr lang="en-US" dirty="0"/>
              <a:t>CONTINUOUS INTEGREATION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2" y="2463680"/>
            <a:ext cx="4765963" cy="731520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ZA" sz="1400" dirty="0"/>
              <a:t>A practice to streamline all codes written by developers into one.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59" y="3417082"/>
            <a:ext cx="3892205" cy="365760"/>
          </a:xfrm>
        </p:spPr>
        <p:txBody>
          <a:bodyPr/>
          <a:lstStyle/>
          <a:p>
            <a:r>
              <a:rPr lang="en-US" dirty="0"/>
              <a:t>CONTINUIOUS DELIVERY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64002" y="3815403"/>
            <a:ext cx="6631707" cy="731520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ZA" sz="1400" dirty="0"/>
              <a:t>A practice where a team working on a project produce and release product value in short cycles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3746" y="4790587"/>
            <a:ext cx="4459635" cy="365760"/>
          </a:xfrm>
        </p:spPr>
        <p:txBody>
          <a:bodyPr/>
          <a:lstStyle/>
          <a:p>
            <a:r>
              <a:rPr lang="en-US" dirty="0"/>
              <a:t>CONTINUOUS DEPLOYMENYT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6" y="5203301"/>
            <a:ext cx="6339840" cy="731520"/>
          </a:xfrm>
        </p:spPr>
        <p:txBody>
          <a:bodyPr>
            <a:noAutofit/>
          </a:bodyPr>
          <a:lstStyle/>
          <a:p>
            <a:r>
              <a:rPr lang="en-ZA" sz="1400" dirty="0"/>
              <a:t>This is a way in which value is delivered to clients frequently but in an automated fashion. This eliminates any human intervention and things get done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>
            <a:normAutofit/>
          </a:bodyPr>
          <a:lstStyle/>
          <a:p>
            <a:r>
              <a:rPr lang="en-US" sz="4000" dirty="0"/>
              <a:t>OUR CURRENT STATE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2" y="1996756"/>
            <a:ext cx="7010398" cy="731520"/>
          </a:xfrm>
        </p:spPr>
        <p:txBody>
          <a:bodyPr>
            <a:no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3"/>
                </a:solidFill>
              </a:rPr>
              <a:t>Too much manual process which results in delays of value to the production environment. 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2FBDD4-8047-41E3-863E-139FD8696356}"/>
              </a:ext>
            </a:extLst>
          </p:cNvPr>
          <p:cNvSpPr txBox="1">
            <a:spLocks/>
          </p:cNvSpPr>
          <p:nvPr/>
        </p:nvSpPr>
        <p:spPr>
          <a:xfrm>
            <a:off x="4064002" y="2860356"/>
            <a:ext cx="7010398" cy="73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3"/>
                </a:solidFill>
              </a:rPr>
              <a:t>Clients complaints about poor quality in our software because we have little time to deploy all features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ABF16F0-7423-4419-BF30-9780DEBAE647}"/>
              </a:ext>
            </a:extLst>
          </p:cNvPr>
          <p:cNvSpPr txBox="1">
            <a:spLocks/>
          </p:cNvSpPr>
          <p:nvPr/>
        </p:nvSpPr>
        <p:spPr>
          <a:xfrm>
            <a:off x="4064002" y="3826508"/>
            <a:ext cx="7010398" cy="73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2000" dirty="0">
                <a:solidFill>
                  <a:schemeClr val="accent3"/>
                </a:solidFill>
              </a:rPr>
              <a:t>The team is not able to spot errors quickly before they go into production. </a:t>
            </a:r>
          </a:p>
        </p:txBody>
      </p:sp>
    </p:spTree>
    <p:extLst>
      <p:ext uri="{BB962C8B-B14F-4D97-AF65-F5344CB8AC3E}">
        <p14:creationId xmlns:p14="http://schemas.microsoft.com/office/powerpoint/2010/main" val="40952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655" y="898524"/>
            <a:ext cx="6640945" cy="1325880"/>
          </a:xfrm>
        </p:spPr>
        <p:txBody>
          <a:bodyPr>
            <a:normAutofit/>
          </a:bodyPr>
          <a:lstStyle/>
          <a:p>
            <a:r>
              <a:rPr lang="en-US" sz="4000" dirty="0"/>
              <a:t>Value drive with ci/cd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6911" y="2011520"/>
            <a:ext cx="7010398" cy="731520"/>
          </a:xfrm>
        </p:spPr>
        <p:txBody>
          <a:bodyPr>
            <a:no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3"/>
                </a:solidFill>
              </a:rPr>
              <a:t>Infrastructure and manual task will be automated. This will help reduce costs associated with errors and delays 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2FBDD4-8047-41E3-863E-139FD8696356}"/>
              </a:ext>
            </a:extLst>
          </p:cNvPr>
          <p:cNvSpPr txBox="1">
            <a:spLocks/>
          </p:cNvSpPr>
          <p:nvPr/>
        </p:nvSpPr>
        <p:spPr>
          <a:xfrm>
            <a:off x="3786911" y="2919014"/>
            <a:ext cx="7010398" cy="73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3"/>
                </a:solidFill>
              </a:rPr>
              <a:t>Automated Smoke tests and Rollbacks will protect revenue due to reduction in downtimes in deployment as a result of crashes.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ABF16F0-7423-4419-BF30-9780DEBAE647}"/>
              </a:ext>
            </a:extLst>
          </p:cNvPr>
          <p:cNvSpPr txBox="1">
            <a:spLocks/>
          </p:cNvSpPr>
          <p:nvPr/>
        </p:nvSpPr>
        <p:spPr>
          <a:xfrm>
            <a:off x="3786911" y="3826508"/>
            <a:ext cx="7010398" cy="73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3"/>
                </a:solidFill>
              </a:rPr>
              <a:t>CI/CD  will provide a faster feedback cycle from consumers since they will be involved in the cycle from the beginning.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A7A6B6CD-D6D8-4DC3-83B4-AFC2E7650ECE}"/>
              </a:ext>
            </a:extLst>
          </p:cNvPr>
          <p:cNvSpPr txBox="1">
            <a:spLocks/>
          </p:cNvSpPr>
          <p:nvPr/>
        </p:nvSpPr>
        <p:spPr>
          <a:xfrm>
            <a:off x="3786911" y="4782473"/>
            <a:ext cx="7010398" cy="73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3"/>
                </a:solidFill>
              </a:rPr>
              <a:t>Delivering values in short cycles will boost consumer confidence and this will create revenue </a:t>
            </a:r>
          </a:p>
        </p:txBody>
      </p:sp>
    </p:spTree>
    <p:extLst>
      <p:ext uri="{BB962C8B-B14F-4D97-AF65-F5344CB8AC3E}">
        <p14:creationId xmlns:p14="http://schemas.microsoft.com/office/powerpoint/2010/main" val="244470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655" y="898524"/>
            <a:ext cx="6640945" cy="1325880"/>
          </a:xfrm>
        </p:spPr>
        <p:txBody>
          <a:bodyPr>
            <a:normAutofit/>
          </a:bodyPr>
          <a:lstStyle/>
          <a:p>
            <a:r>
              <a:rPr lang="en-US" sz="4000" dirty="0"/>
              <a:t>Risks/challenges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6911" y="2011520"/>
            <a:ext cx="7010398" cy="731520"/>
          </a:xfrm>
        </p:spPr>
        <p:txBody>
          <a:bodyPr>
            <a:no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3"/>
                </a:solidFill>
              </a:rPr>
              <a:t>There is cost in upskilling the team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2FBDD4-8047-41E3-863E-139FD8696356}"/>
              </a:ext>
            </a:extLst>
          </p:cNvPr>
          <p:cNvSpPr txBox="1">
            <a:spLocks/>
          </p:cNvSpPr>
          <p:nvPr/>
        </p:nvSpPr>
        <p:spPr>
          <a:xfrm>
            <a:off x="3786911" y="2919014"/>
            <a:ext cx="7010398" cy="73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3"/>
                </a:solidFill>
              </a:rPr>
              <a:t>The process will require some experiments and will lead to some infrastructure cost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ABF16F0-7423-4419-BF30-9780DEBAE647}"/>
              </a:ext>
            </a:extLst>
          </p:cNvPr>
          <p:cNvSpPr txBox="1">
            <a:spLocks/>
          </p:cNvSpPr>
          <p:nvPr/>
        </p:nvSpPr>
        <p:spPr>
          <a:xfrm>
            <a:off x="3786911" y="3826508"/>
            <a:ext cx="7010398" cy="73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3"/>
                </a:solidFill>
              </a:rPr>
              <a:t>In the short term, there will be challenges but in the long run, the business processes will be </a:t>
            </a:r>
            <a:r>
              <a:rPr lang="en-ZA">
                <a:solidFill>
                  <a:schemeClr val="accent3"/>
                </a:solidFill>
              </a:rPr>
              <a:t>significantly improved.</a:t>
            </a:r>
            <a:endParaRPr lang="en-Z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8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106</TotalTime>
  <Words>278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Office Theme</vt:lpstr>
      <vt:lpstr>Udapeople </vt:lpstr>
      <vt:lpstr>What is ci/cd</vt:lpstr>
      <vt:lpstr>OUR CURRENT STATE</vt:lpstr>
      <vt:lpstr>Value drive with ci/cd</vt:lpstr>
      <vt:lpstr>Risks/challenges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Obeng</dc:creator>
  <cp:lastModifiedBy>Joshua Obeng</cp:lastModifiedBy>
  <cp:revision>10</cp:revision>
  <dcterms:created xsi:type="dcterms:W3CDTF">2022-07-05T07:48:21Z</dcterms:created>
  <dcterms:modified xsi:type="dcterms:W3CDTF">2022-07-13T11:47:55Z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