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notesMasterIdLst>
    <p:notesMasterId r:id="rId37"/>
  </p:notesMasterIdLst>
  <p:handoutMasterIdLst>
    <p:handoutMasterId r:id="rId38"/>
  </p:handoutMasterIdLst>
  <p:sldIdLst>
    <p:sldId id="678" r:id="rId2"/>
    <p:sldId id="679" r:id="rId3"/>
    <p:sldId id="680" r:id="rId4"/>
    <p:sldId id="651" r:id="rId5"/>
    <p:sldId id="652" r:id="rId6"/>
    <p:sldId id="653" r:id="rId7"/>
    <p:sldId id="654" r:id="rId8"/>
    <p:sldId id="655" r:id="rId9"/>
    <p:sldId id="656" r:id="rId10"/>
    <p:sldId id="657" r:id="rId11"/>
    <p:sldId id="658" r:id="rId12"/>
    <p:sldId id="659" r:id="rId13"/>
    <p:sldId id="660" r:id="rId14"/>
    <p:sldId id="661" r:id="rId15"/>
    <p:sldId id="662" r:id="rId16"/>
    <p:sldId id="663" r:id="rId17"/>
    <p:sldId id="664" r:id="rId18"/>
    <p:sldId id="665" r:id="rId19"/>
    <p:sldId id="666" r:id="rId20"/>
    <p:sldId id="667" r:id="rId21"/>
    <p:sldId id="668" r:id="rId22"/>
    <p:sldId id="669" r:id="rId23"/>
    <p:sldId id="670" r:id="rId24"/>
    <p:sldId id="671" r:id="rId25"/>
    <p:sldId id="672" r:id="rId26"/>
    <p:sldId id="673" r:id="rId27"/>
    <p:sldId id="674" r:id="rId28"/>
    <p:sldId id="675" r:id="rId29"/>
    <p:sldId id="676" r:id="rId30"/>
    <p:sldId id="681" r:id="rId31"/>
    <p:sldId id="646" r:id="rId32"/>
    <p:sldId id="682" r:id="rId33"/>
    <p:sldId id="683" r:id="rId34"/>
    <p:sldId id="649" r:id="rId35"/>
    <p:sldId id="650"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709A2BE3-2D0E-4BDF-9E7B-B5B14B6C6981}">
          <p14:sldIdLst>
            <p14:sldId id="678"/>
            <p14:sldId id="679"/>
            <p14:sldId id="680"/>
          </p14:sldIdLst>
        </p14:section>
        <p14:section name="Query Basics" id="{BC4A3995-4CED-4320-A673-95328C9C809D}">
          <p14:sldIdLst>
            <p14:sldId id="651"/>
            <p14:sldId id="652"/>
            <p14:sldId id="653"/>
            <p14:sldId id="654"/>
          </p14:sldIdLst>
        </p14:section>
        <p14:section name="Retrieving Data" id="{70B8B5BA-C876-4FFD-961F-A3D14C2D318C}">
          <p14:sldIdLst>
            <p14:sldId id="655"/>
            <p14:sldId id="656"/>
            <p14:sldId id="657"/>
            <p14:sldId id="658"/>
            <p14:sldId id="659"/>
            <p14:sldId id="660"/>
            <p14:sldId id="661"/>
            <p14:sldId id="662"/>
            <p14:sldId id="663"/>
            <p14:sldId id="664"/>
            <p14:sldId id="665"/>
            <p14:sldId id="666"/>
            <p14:sldId id="667"/>
            <p14:sldId id="668"/>
          </p14:sldIdLst>
        </p14:section>
        <p14:section name="Writing Data in Tables" id="{6D0DEF3F-3051-44F4-9061-7DCDEB0E6F1F}">
          <p14:sldIdLst>
            <p14:sldId id="669"/>
            <p14:sldId id="670"/>
            <p14:sldId id="671"/>
            <p14:sldId id="672"/>
          </p14:sldIdLst>
        </p14:section>
        <p14:section name="Modifying Existing Records" id="{67513916-16DD-484F-9D5D-B45F499DE1C3}">
          <p14:sldIdLst>
            <p14:sldId id="673"/>
            <p14:sldId id="674"/>
            <p14:sldId id="675"/>
            <p14:sldId id="676"/>
            <p14:sldId id="681"/>
          </p14:sldIdLst>
        </p14:section>
        <p14:section name="Conclusion" id="{10E03AB1-9AA8-4E86-9A64-D741901E50A2}">
          <p14:sldIdLst>
            <p14:sldId id="646"/>
            <p14:sldId id="682"/>
            <p14:sldId id="683"/>
            <p14:sldId id="649"/>
            <p14:sldId id="650"/>
          </p14:sldIdLst>
        </p14:section>
      </p14:sectionLst>
    </p:ex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4465"/>
    <a:srgbClr val="2D2D77"/>
    <a:srgbClr val="D1D5DD"/>
    <a:srgbClr val="E0E3E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95" autoAdjust="0"/>
    <p:restoredTop sz="94140" autoAdjust="0"/>
  </p:normalViewPr>
  <p:slideViewPr>
    <p:cSldViewPr snapToGrid="0" showGuides="1">
      <p:cViewPr varScale="1">
        <p:scale>
          <a:sx n="82" d="100"/>
          <a:sy n="82" d="100"/>
        </p:scale>
        <p:origin x="686" y="77"/>
      </p:cViewPr>
      <p:guideLst>
        <p:guide orient="horz" pos="2184"/>
        <p:guide pos="3840"/>
      </p:guideLst>
    </p:cSldViewPr>
  </p:slideViewPr>
  <p:outlineViewPr>
    <p:cViewPr>
      <p:scale>
        <a:sx n="33" d="100"/>
        <a:sy n="33" d="100"/>
      </p:scale>
      <p:origin x="0" y="-2142"/>
    </p:cViewPr>
    <p:sldLst>
      <p:sld r:id="rId1" collapse="1"/>
      <p:sld r:id="rId2" collapse="1"/>
      <p:sld r:id="rId3" collapse="1"/>
    </p:sldLst>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7" d="100"/>
          <a:sy n="87" d="100"/>
        </p:scale>
        <p:origin x="3840"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_rels/viewProps.xml.rels><?xml version="1.0" encoding="UTF-8" standalone="yes"?>
<Relationships xmlns="http://schemas.openxmlformats.org/package/2006/relationships"><Relationship Id="rId3" Type="http://schemas.openxmlformats.org/officeDocument/2006/relationships/slide" Target="slides/slide16.xml"/><Relationship Id="rId2" Type="http://schemas.openxmlformats.org/officeDocument/2006/relationships/slide" Target="slides/slide10.xml"/><Relationship Id="rId1"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6F20103-83CC-4A54-8FDE-9D37FC2629C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bg-BG"/>
          </a:p>
        </p:txBody>
      </p:sp>
      <p:sp>
        <p:nvSpPr>
          <p:cNvPr id="3" name="Date Placeholder 2">
            <a:extLst>
              <a:ext uri="{FF2B5EF4-FFF2-40B4-BE49-F238E27FC236}">
                <a16:creationId xmlns:a16="http://schemas.microsoft.com/office/drawing/2014/main" id="{27A53962-26EF-44E4-9E69-61B1727AB1C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E087215-0C8F-4762-A664-737A353EC9A4}" type="datetimeFigureOut">
              <a:rPr lang="bg-BG" smtClean="0"/>
              <a:t>21.1.2019 г.</a:t>
            </a:fld>
            <a:endParaRPr lang="bg-BG"/>
          </a:p>
        </p:txBody>
      </p:sp>
      <p:sp>
        <p:nvSpPr>
          <p:cNvPr id="4" name="Footer Placeholder 3">
            <a:extLst>
              <a:ext uri="{FF2B5EF4-FFF2-40B4-BE49-F238E27FC236}">
                <a16:creationId xmlns:a16="http://schemas.microsoft.com/office/drawing/2014/main" id="{28A6967E-448F-4887-8FCB-34482EFBCC7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bg-BG"/>
          </a:p>
        </p:txBody>
      </p:sp>
      <p:sp>
        <p:nvSpPr>
          <p:cNvPr id="5" name="Slide Number Placeholder 4">
            <a:extLst>
              <a:ext uri="{FF2B5EF4-FFF2-40B4-BE49-F238E27FC236}">
                <a16:creationId xmlns:a16="http://schemas.microsoft.com/office/drawing/2014/main" id="{8B6554C2-DDBA-40E2-9536-53A07EC5027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AC318AE-53F9-47EA-B5FE-E9473933AF11}" type="slidenum">
              <a:rPr lang="bg-BG" smtClean="0"/>
              <a:t>‹#›</a:t>
            </a:fld>
            <a:endParaRPr lang="bg-BG"/>
          </a:p>
        </p:txBody>
      </p:sp>
    </p:spTree>
    <p:extLst>
      <p:ext uri="{BB962C8B-B14F-4D97-AF65-F5344CB8AC3E}">
        <p14:creationId xmlns:p14="http://schemas.microsoft.com/office/powerpoint/2010/main" val="41506029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D84649-876A-46C9-8472-14CB09C070D8}" type="datetimeFigureOut">
              <a:rPr lang="en-US" smtClean="0"/>
              <a:t>21-Jan-19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F067CD-8E6B-4360-9AA8-C5DF2A48A6D1}" type="slidenum">
              <a:rPr lang="en-US" smtClean="0"/>
              <a:t>‹#›</a:t>
            </a:fld>
            <a:endParaRPr lang="en-US" dirty="0"/>
          </a:p>
        </p:txBody>
      </p:sp>
    </p:spTree>
    <p:extLst>
      <p:ext uri="{BB962C8B-B14F-4D97-AF65-F5344CB8AC3E}">
        <p14:creationId xmlns:p14="http://schemas.microsoft.com/office/powerpoint/2010/main" val="15308476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5.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4.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5.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Footer Placeholder 4"/>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6" name="Slide Number Placeholder 5"/>
          <p:cNvSpPr>
            <a:spLocks noGrp="1"/>
          </p:cNvSpPr>
          <p:nvPr>
            <p:ph type="sldNum" sz="quarter" idx="11"/>
          </p:nvPr>
        </p:nvSpPr>
        <p:spPr/>
        <p:txBody>
          <a:bodyPr/>
          <a:lstStyle/>
          <a:p>
            <a:fld id="{3EBA5BD7-F043-4D1B-AA17-CD412FC534DE}" type="slidenum">
              <a:rPr lang="en-US" smtClean="0"/>
              <a:pPr/>
              <a:t>1</a:t>
            </a:fld>
            <a:endParaRPr lang="en-US" dirty="0"/>
          </a:p>
        </p:txBody>
      </p:sp>
    </p:spTree>
    <p:extLst>
      <p:ext uri="{BB962C8B-B14F-4D97-AF65-F5344CB8AC3E}">
        <p14:creationId xmlns:p14="http://schemas.microsoft.com/office/powerpoint/2010/main" val="77937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5AD25F89-D88C-455F-8A69-83D987A61408}" type="slidenum">
              <a:rPr lang="en-US"/>
              <a:pPr/>
              <a:t>18</a:t>
            </a:fld>
            <a:r>
              <a:rPr lang="en-US" dirty="0"/>
              <a:t>##</a:t>
            </a:r>
            <a:endParaRPr lang="en-US" sz="1100" dirty="0"/>
          </a:p>
        </p:txBody>
      </p:sp>
      <p:sp>
        <p:nvSpPr>
          <p:cNvPr id="518146" name="Rectangle 2"/>
          <p:cNvSpPr>
            <a:spLocks noGrp="1" noRot="1" noChangeAspect="1" noChangeArrowheads="1" noTextEdit="1"/>
          </p:cNvSpPr>
          <p:nvPr>
            <p:ph type="sldImg"/>
          </p:nvPr>
        </p:nvSpPr>
        <p:spPr>
          <a:ln/>
        </p:spPr>
      </p:sp>
      <p:sp>
        <p:nvSpPr>
          <p:cNvPr id="518147" name="Rectangle 3"/>
          <p:cNvSpPr>
            <a:spLocks noGrp="1" noChangeArrowheads="1"/>
          </p:cNvSpPr>
          <p:nvPr>
            <p:ph type="body" idx="1"/>
          </p:nvPr>
        </p:nvSpPr>
        <p:spPr>
          <a:xfrm>
            <a:off x="688481" y="4416099"/>
            <a:ext cx="5504853" cy="4182457"/>
          </a:xfrm>
        </p:spPr>
        <p:txBody>
          <a:bodyPr/>
          <a:lstStyle/>
          <a:p>
            <a:r>
              <a:rPr lang="en-US" b="1"/>
              <a:t>The </a:t>
            </a:r>
            <a:r>
              <a:rPr lang="en-US" b="1">
                <a:latin typeface="Courier New" pitchFamily="49" charset="0"/>
              </a:rPr>
              <a:t>ORDER BY</a:t>
            </a:r>
            <a:r>
              <a:rPr lang="en-US" b="1"/>
              <a:t> Clause</a:t>
            </a:r>
          </a:p>
          <a:p>
            <a:pPr lvl="1"/>
            <a:r>
              <a:rPr lang="en-US"/>
              <a:t>The </a:t>
            </a:r>
            <a:r>
              <a:rPr lang="en-US">
                <a:solidFill>
                  <a:srgbClr val="FC0128"/>
                </a:solidFill>
              </a:rPr>
              <a:t>order of rows</a:t>
            </a:r>
            <a:r>
              <a:rPr lang="en-US"/>
              <a:t> returned in a query result is undefined. The </a:t>
            </a:r>
            <a:r>
              <a:rPr lang="en-US">
                <a:solidFill>
                  <a:srgbClr val="FC0128"/>
                </a:solidFill>
                <a:latin typeface="Courier New" pitchFamily="49" charset="0"/>
              </a:rPr>
              <a:t>ORDER BY</a:t>
            </a:r>
            <a:r>
              <a:rPr lang="en-US">
                <a:solidFill>
                  <a:srgbClr val="FC0128"/>
                </a:solidFill>
              </a:rPr>
              <a:t> clause</a:t>
            </a:r>
            <a:r>
              <a:rPr lang="en-US"/>
              <a:t> can be used to sort the rows. If you use the </a:t>
            </a:r>
            <a:r>
              <a:rPr lang="en-US">
                <a:latin typeface="Courier New" pitchFamily="49" charset="0"/>
              </a:rPr>
              <a:t>ORDER BY</a:t>
            </a:r>
            <a:r>
              <a:rPr lang="en-US"/>
              <a:t> clause, it must be the last clause of the SQL statement. You can specify an expression, or an alias, or column position as the sort condition. </a:t>
            </a:r>
          </a:p>
          <a:p>
            <a:pPr lvl="1"/>
            <a:endParaRPr lang="en-US">
              <a:solidFill>
                <a:srgbClr val="000000"/>
              </a:solidFill>
            </a:endParaRPr>
          </a:p>
        </p:txBody>
      </p:sp>
    </p:spTree>
    <p:extLst>
      <p:ext uri="{BB962C8B-B14F-4D97-AF65-F5344CB8AC3E}">
        <p14:creationId xmlns:p14="http://schemas.microsoft.com/office/powerpoint/2010/main" val="19605482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601085D9-18F7-4846-B589-891CC68D6FE8}" type="slidenum">
              <a:rPr lang="en-US"/>
              <a:pPr/>
              <a:t>22</a:t>
            </a:fld>
            <a:r>
              <a:rPr lang="en-US" dirty="0"/>
              <a:t>##</a:t>
            </a:r>
            <a:endParaRPr lang="en-US" sz="1100" dirty="0"/>
          </a:p>
        </p:txBody>
      </p:sp>
      <p:sp>
        <p:nvSpPr>
          <p:cNvPr id="558082" name="Rectangle 2"/>
          <p:cNvSpPr>
            <a:spLocks noGrp="1" noRot="1" noChangeAspect="1" noChangeArrowheads="1" noTextEdit="1"/>
          </p:cNvSpPr>
          <p:nvPr>
            <p:ph type="sldImg"/>
          </p:nvPr>
        </p:nvSpPr>
        <p:spPr>
          <a:ln/>
        </p:spPr>
      </p:sp>
      <p:sp>
        <p:nvSpPr>
          <p:cNvPr id="558083" name="Rectangle 3"/>
          <p:cNvSpPr>
            <a:spLocks noGrp="1" noChangeArrowheads="1"/>
          </p:cNvSpPr>
          <p:nvPr>
            <p:ph type="body" idx="1"/>
          </p:nvPr>
        </p:nvSpPr>
        <p:spPr>
          <a:xfrm>
            <a:off x="688481" y="4416099"/>
            <a:ext cx="5504853" cy="4182457"/>
          </a:xfrm>
        </p:spPr>
        <p:txBody>
          <a:bodyPr/>
          <a:lstStyle/>
          <a:p>
            <a:endParaRPr lang="bg-BG"/>
          </a:p>
        </p:txBody>
      </p:sp>
    </p:spTree>
    <p:extLst>
      <p:ext uri="{BB962C8B-B14F-4D97-AF65-F5344CB8AC3E}">
        <p14:creationId xmlns:p14="http://schemas.microsoft.com/office/powerpoint/2010/main" val="657093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25</a:t>
            </a:fld>
            <a:endParaRPr lang="en-US" dirty="0"/>
          </a:p>
        </p:txBody>
      </p:sp>
    </p:spTree>
    <p:extLst>
      <p:ext uri="{BB962C8B-B14F-4D97-AF65-F5344CB8AC3E}">
        <p14:creationId xmlns:p14="http://schemas.microsoft.com/office/powerpoint/2010/main" val="29000232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 Software University Foundation – </a:t>
            </a:r>
            <a:r>
              <a:rPr kumimoji="0" lang="en-US" sz="1000" b="0" i="0" u="sng" strike="noStrike" kern="1200" cap="none" spc="0" normalizeH="0" baseline="0" noProof="0" dirty="0">
                <a:ln>
                  <a:noFill/>
                </a:ln>
                <a:solidFill>
                  <a:prstClr val="black"/>
                </a:solidFill>
                <a:effectLst/>
                <a:uLnTx/>
                <a:uFillTx/>
                <a:latin typeface="Calibri" panose="020F0502020204030204"/>
                <a:ea typeface="+mn-ea"/>
                <a:cs typeface="+mn-cs"/>
                <a:hlinkClick r:id="rId3"/>
              </a:rPr>
              <a:t>http://softuni.org</a:t>
            </a:r>
            <a:endPar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This work is licensed under the </a:t>
            </a:r>
            <a:r>
              <a:rPr kumimoji="0" lang="en-US" sz="1000" b="0" i="0" u="sng" strike="noStrike" kern="1200" cap="none" spc="0" normalizeH="0" baseline="0" noProof="1">
                <a:ln>
                  <a:noFill/>
                </a:ln>
                <a:solidFill>
                  <a:prstClr val="black"/>
                </a:solidFill>
                <a:effectLst/>
                <a:uLnTx/>
                <a:uFillTx/>
                <a:latin typeface="Calibri" panose="020F0502020204030204"/>
                <a:ea typeface="+mn-ea"/>
                <a:cs typeface="+mn-cs"/>
                <a:hlinkClick r:id="rId4"/>
              </a:rPr>
              <a:t>Creative Commons Attribution-NonCommercial-ShareAlike</a:t>
            </a:r>
            <a:r>
              <a:rPr kumimoji="0" lang="en-US" sz="1000" b="0" i="0" u="none" strike="noStrike" kern="1200" cap="none" spc="0" normalizeH="0" baseline="0" noProof="1">
                <a:ln>
                  <a:noFill/>
                </a:ln>
                <a:solidFill>
                  <a:prstClr val="black"/>
                </a:solidFill>
                <a:effectLst/>
                <a:uLnTx/>
                <a:uFillTx/>
                <a:latin typeface="Calibri" panose="020F0502020204030204"/>
                <a:ea typeface="+mn-ea"/>
                <a:cs typeface="+mn-cs"/>
              </a:rPr>
              <a:t> </a:t>
            </a: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license.</a:t>
            </a:r>
          </a:p>
        </p:txBody>
      </p:sp>
      <p:sp>
        <p:nvSpPr>
          <p:cNvPr id="5" name="Slide Number Placeholder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EBA5BD7-F043-4D1B-AA17-CD412FC534D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194588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9112466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6635876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solidFill>
                  <a:prstClr val="black"/>
                </a:solidFill>
              </a:rPr>
              <a:t>© Software University Foundation – </a:t>
            </a:r>
            <a:r>
              <a:rPr lang="en-US" sz="1000" u="sng" dirty="0">
                <a:solidFill>
                  <a:prstClr val="black"/>
                </a:solidFill>
                <a:hlinkClick r:id="rId3"/>
              </a:rPr>
              <a:t>http://softuni.org</a:t>
            </a:r>
            <a:endParaRPr lang="en-US" sz="1000" dirty="0">
              <a:solidFill>
                <a:prstClr val="black"/>
              </a:solidFill>
            </a:endParaRPr>
          </a:p>
          <a:p>
            <a:r>
              <a:rPr lang="en-US" sz="1000" dirty="0">
                <a:solidFill>
                  <a:prstClr val="black"/>
                </a:solidFill>
              </a:rPr>
              <a:t>This work is licensed under the </a:t>
            </a:r>
            <a:r>
              <a:rPr lang="en-US" sz="1000" u="sng" noProof="1">
                <a:solidFill>
                  <a:prstClr val="black"/>
                </a:solidFill>
                <a:hlinkClick r:id="rId4"/>
              </a:rPr>
              <a:t>Creative Commons Attribution-NonCommercial-ShareAlike</a:t>
            </a:r>
            <a:r>
              <a:rPr lang="en-US" sz="1000" noProof="1">
                <a:solidFill>
                  <a:prstClr val="black"/>
                </a:solidFill>
              </a:rPr>
              <a:t> </a:t>
            </a:r>
            <a:r>
              <a:rPr lang="en-US" sz="1000" dirty="0">
                <a:solidFill>
                  <a:prstClr val="black"/>
                </a:solidFill>
              </a:rPr>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solidFill>
                  <a:prstClr val="black"/>
                </a:solidFill>
              </a:rPr>
              <a:pPr/>
              <a:t>34</a:t>
            </a:fld>
            <a:endParaRPr lang="en-US" dirty="0">
              <a:solidFill>
                <a:prstClr val="black"/>
              </a:solidFill>
            </a:endParaRPr>
          </a:p>
        </p:txBody>
      </p:sp>
    </p:spTree>
    <p:extLst>
      <p:ext uri="{BB962C8B-B14F-4D97-AF65-F5344CB8AC3E}">
        <p14:creationId xmlns:p14="http://schemas.microsoft.com/office/powerpoint/2010/main" val="20204162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35</a:t>
            </a:fld>
            <a:endParaRPr lang="en-US" dirty="0"/>
          </a:p>
        </p:txBody>
      </p:sp>
    </p:spTree>
    <p:extLst>
      <p:ext uri="{BB962C8B-B14F-4D97-AF65-F5344CB8AC3E}">
        <p14:creationId xmlns:p14="http://schemas.microsoft.com/office/powerpoint/2010/main" val="29122367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a:p>
        </p:txBody>
      </p:sp>
      <p:sp>
        <p:nvSpPr>
          <p:cNvPr id="2" name="Footer Placeholder 1"/>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3" name="Slide Number Placeholder 2"/>
          <p:cNvSpPr>
            <a:spLocks noGrp="1"/>
          </p:cNvSpPr>
          <p:nvPr>
            <p:ph type="sldNum" sz="quarter" idx="11"/>
          </p:nvPr>
        </p:nvSpPr>
        <p:spPr/>
        <p:txBody>
          <a:bodyPr/>
          <a:lstStyle/>
          <a:p>
            <a:fld id="{3EBA5BD7-F043-4D1B-AA17-CD412FC534DE}" type="slidenum">
              <a:rPr lang="en-US" smtClean="0"/>
              <a:pPr/>
              <a:t>2</a:t>
            </a:fld>
            <a:endParaRPr lang="en-US" dirty="0"/>
          </a:p>
        </p:txBody>
      </p:sp>
    </p:spTree>
    <p:extLst>
      <p:ext uri="{BB962C8B-B14F-4D97-AF65-F5344CB8AC3E}">
        <p14:creationId xmlns:p14="http://schemas.microsoft.com/office/powerpoint/2010/main" val="8161675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323F4482-E835-4D6D-A703-2ECE310B629A}" type="slidenum">
              <a:rPr lang="en-US"/>
              <a:pPr/>
              <a:t>9</a:t>
            </a:fld>
            <a:r>
              <a:rPr lang="en-US" dirty="0"/>
              <a:t>##</a:t>
            </a:r>
            <a:endParaRPr lang="en-US" sz="1100" dirty="0"/>
          </a:p>
        </p:txBody>
      </p:sp>
      <p:sp>
        <p:nvSpPr>
          <p:cNvPr id="493570" name="Rectangle 2"/>
          <p:cNvSpPr>
            <a:spLocks noGrp="1" noRot="1" noChangeAspect="1" noChangeArrowheads="1" noTextEdit="1"/>
          </p:cNvSpPr>
          <p:nvPr>
            <p:ph type="sldImg"/>
          </p:nvPr>
        </p:nvSpPr>
        <p:spPr>
          <a:ln/>
        </p:spPr>
      </p:sp>
      <p:sp>
        <p:nvSpPr>
          <p:cNvPr id="493571" name="Rectangle 3"/>
          <p:cNvSpPr>
            <a:spLocks noGrp="1" noChangeArrowheads="1"/>
          </p:cNvSpPr>
          <p:nvPr>
            <p:ph type="body" idx="1"/>
          </p:nvPr>
        </p:nvSpPr>
        <p:spPr>
          <a:xfrm>
            <a:off x="688481" y="4416099"/>
            <a:ext cx="5504853" cy="4182457"/>
          </a:xfrm>
        </p:spPr>
        <p:txBody>
          <a:bodyPr/>
          <a:lstStyle/>
          <a:p>
            <a:r>
              <a:rPr lang="en-US" b="1" dirty="0"/>
              <a:t>Capabilities of SQL </a:t>
            </a:r>
            <a:r>
              <a:rPr lang="en-US" b="1" dirty="0">
                <a:latin typeface="Courier New" pitchFamily="49" charset="0"/>
              </a:rPr>
              <a:t>SELECT</a:t>
            </a:r>
            <a:r>
              <a:rPr lang="en-US" b="1" dirty="0"/>
              <a:t> Statements</a:t>
            </a:r>
          </a:p>
          <a:p>
            <a:pPr lvl="1"/>
            <a:r>
              <a:rPr lang="en-US" dirty="0"/>
              <a:t>A </a:t>
            </a:r>
            <a:r>
              <a:rPr lang="en-US" dirty="0">
                <a:latin typeface="Courier New" pitchFamily="49" charset="0"/>
              </a:rPr>
              <a:t>SELECT</a:t>
            </a:r>
            <a:r>
              <a:rPr lang="en-US" dirty="0"/>
              <a:t> statement retrieves information from the database. Using a </a:t>
            </a:r>
            <a:r>
              <a:rPr lang="en-US" dirty="0">
                <a:solidFill>
                  <a:srgbClr val="FC0128"/>
                </a:solidFill>
                <a:latin typeface="Courier New" pitchFamily="49" charset="0"/>
              </a:rPr>
              <a:t>SELECT</a:t>
            </a:r>
            <a:r>
              <a:rPr lang="en-US" dirty="0">
                <a:solidFill>
                  <a:srgbClr val="FC0128"/>
                </a:solidFill>
              </a:rPr>
              <a:t> </a:t>
            </a:r>
            <a:r>
              <a:rPr lang="en-US" dirty="0"/>
              <a:t>statement, you can do the following:</a:t>
            </a:r>
          </a:p>
          <a:p>
            <a:pPr lvl="2"/>
            <a:r>
              <a:rPr lang="en-US" b="1" dirty="0">
                <a:solidFill>
                  <a:srgbClr val="FC0128"/>
                </a:solidFill>
              </a:rPr>
              <a:t>Projection</a:t>
            </a:r>
            <a:r>
              <a:rPr lang="en-US" dirty="0">
                <a:solidFill>
                  <a:srgbClr val="FC0128"/>
                </a:solidFill>
              </a:rPr>
              <a:t>:</a:t>
            </a:r>
            <a:r>
              <a:rPr lang="en-US" dirty="0"/>
              <a:t> You can use the projection capability in SQL to choose the columns in a table that you want returned by your query. You can choose as few or as many columns of the table as you require. </a:t>
            </a:r>
          </a:p>
          <a:p>
            <a:pPr lvl="2"/>
            <a:r>
              <a:rPr lang="en-US" b="1" dirty="0">
                <a:solidFill>
                  <a:srgbClr val="FC0128"/>
                </a:solidFill>
              </a:rPr>
              <a:t>Selection</a:t>
            </a:r>
            <a:r>
              <a:rPr lang="en-US" dirty="0">
                <a:solidFill>
                  <a:srgbClr val="FC0128"/>
                </a:solidFill>
              </a:rPr>
              <a:t>:</a:t>
            </a:r>
            <a:r>
              <a:rPr lang="en-US" dirty="0"/>
              <a:t> You can use the selection capability in SQL to choose the rows in a table that you want returned by a query. You can use various criteria to restrict the rows that you see.</a:t>
            </a:r>
          </a:p>
          <a:p>
            <a:pPr lvl="2"/>
            <a:r>
              <a:rPr lang="en-US" b="1" dirty="0">
                <a:solidFill>
                  <a:srgbClr val="FC0128"/>
                </a:solidFill>
              </a:rPr>
              <a:t>Joining</a:t>
            </a:r>
            <a:r>
              <a:rPr lang="en-US" dirty="0">
                <a:solidFill>
                  <a:srgbClr val="FC0128"/>
                </a:solidFill>
              </a:rPr>
              <a:t>:</a:t>
            </a:r>
            <a:r>
              <a:rPr lang="en-US" dirty="0"/>
              <a:t> You can use the join capability in SQL to bring together data that is stored in different tables by creating a link between them. You learn more about joins in a later lesson.</a:t>
            </a:r>
            <a:r>
              <a:rPr lang="en-US" b="1" dirty="0"/>
              <a:t> </a:t>
            </a:r>
            <a:endParaRPr lang="en-US" b="1" dirty="0">
              <a:solidFill>
                <a:schemeClr val="accent2"/>
              </a:solidFill>
            </a:endParaRPr>
          </a:p>
        </p:txBody>
      </p:sp>
    </p:spTree>
    <p:extLst>
      <p:ext uri="{BB962C8B-B14F-4D97-AF65-F5344CB8AC3E}">
        <p14:creationId xmlns:p14="http://schemas.microsoft.com/office/powerpoint/2010/main" val="13157024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13AAA2EA-81A0-4B25-86A0-D4E3FE99029F}" type="slidenum">
              <a:rPr lang="en-US"/>
              <a:pPr/>
              <a:t>10</a:t>
            </a:fld>
            <a:r>
              <a:rPr lang="en-US" dirty="0"/>
              <a:t>##</a:t>
            </a:r>
            <a:endParaRPr lang="en-US" sz="1100" dirty="0"/>
          </a:p>
        </p:txBody>
      </p:sp>
      <p:sp>
        <p:nvSpPr>
          <p:cNvPr id="497666" name="Rectangle 2"/>
          <p:cNvSpPr>
            <a:spLocks noGrp="1" noRot="1" noChangeAspect="1" noChangeArrowheads="1" noTextEdit="1"/>
          </p:cNvSpPr>
          <p:nvPr>
            <p:ph type="sldImg"/>
          </p:nvPr>
        </p:nvSpPr>
        <p:spPr>
          <a:ln/>
        </p:spPr>
      </p:sp>
      <p:sp>
        <p:nvSpPr>
          <p:cNvPr id="497667" name="Rectangle 3"/>
          <p:cNvSpPr>
            <a:spLocks noGrp="1" noChangeArrowheads="1"/>
          </p:cNvSpPr>
          <p:nvPr>
            <p:ph type="body" idx="1"/>
          </p:nvPr>
        </p:nvSpPr>
        <p:spPr>
          <a:xfrm>
            <a:off x="688481" y="4416099"/>
            <a:ext cx="5504853" cy="4182457"/>
          </a:xfrm>
        </p:spPr>
        <p:txBody>
          <a:bodyPr/>
          <a:lstStyle/>
          <a:p>
            <a:r>
              <a:rPr lang="en-US" b="1" dirty="0"/>
              <a:t>Selecting All Columns of All Rows</a:t>
            </a:r>
          </a:p>
          <a:p>
            <a:pPr lvl="1"/>
            <a:endParaRPr lang="en-US" dirty="0"/>
          </a:p>
          <a:p>
            <a:pPr lvl="1"/>
            <a:r>
              <a:rPr lang="en-US" dirty="0"/>
              <a:t>You can display all columns of data in a table by following the </a:t>
            </a:r>
            <a:r>
              <a:rPr lang="en-US" dirty="0">
                <a:latin typeface="Courier New" pitchFamily="49" charset="0"/>
              </a:rPr>
              <a:t>SELECT</a:t>
            </a:r>
            <a:r>
              <a:rPr lang="en-US" dirty="0"/>
              <a:t> keyword with an asterisk (</a:t>
            </a:r>
            <a:r>
              <a:rPr lang="en-US" dirty="0">
                <a:latin typeface="Courier New" pitchFamily="49" charset="0"/>
              </a:rPr>
              <a:t>*</a:t>
            </a:r>
            <a:r>
              <a:rPr lang="en-US" dirty="0"/>
              <a:t>). In the example on the slide, the department table contains five columns: </a:t>
            </a:r>
            <a:r>
              <a:rPr lang="en-US" dirty="0" err="1">
                <a:latin typeface="Courier New" pitchFamily="49" charset="0"/>
              </a:rPr>
              <a:t>DepartmentID</a:t>
            </a:r>
            <a:r>
              <a:rPr lang="en-US" dirty="0"/>
              <a:t>, </a:t>
            </a:r>
            <a:r>
              <a:rPr lang="en-US" dirty="0">
                <a:latin typeface="Courier New" pitchFamily="49" charset="0"/>
              </a:rPr>
              <a:t>Name</a:t>
            </a:r>
            <a:r>
              <a:rPr lang="en-US" dirty="0"/>
              <a:t>, </a:t>
            </a:r>
            <a:r>
              <a:rPr lang="en-US" dirty="0" err="1">
                <a:latin typeface="Courier New" pitchFamily="49" charset="0"/>
              </a:rPr>
              <a:t>GroupName</a:t>
            </a:r>
            <a:r>
              <a:rPr lang="en-US" dirty="0"/>
              <a:t>, </a:t>
            </a:r>
            <a:r>
              <a:rPr lang="en-US" dirty="0" err="1"/>
              <a:t>ModifiedDate</a:t>
            </a:r>
            <a:r>
              <a:rPr lang="en-US" dirty="0"/>
              <a:t> and </a:t>
            </a:r>
            <a:r>
              <a:rPr lang="en-US" dirty="0" err="1">
                <a:latin typeface="Courier New" pitchFamily="49" charset="0"/>
              </a:rPr>
              <a:t>rowguid</a:t>
            </a:r>
            <a:r>
              <a:rPr lang="en-US" dirty="0"/>
              <a:t>. The table contains 16 rows, one for each department. </a:t>
            </a:r>
          </a:p>
          <a:p>
            <a:pPr lvl="1"/>
            <a:r>
              <a:rPr lang="en-US" dirty="0">
                <a:solidFill>
                  <a:srgbClr val="000000"/>
                </a:solidFill>
              </a:rPr>
              <a:t>You can also display all columns in the table by listing all the columns after the </a:t>
            </a:r>
            <a:r>
              <a:rPr lang="en-US" dirty="0">
                <a:solidFill>
                  <a:srgbClr val="000000"/>
                </a:solidFill>
                <a:latin typeface="Courier New" pitchFamily="49" charset="0"/>
              </a:rPr>
              <a:t>SELECT</a:t>
            </a:r>
            <a:r>
              <a:rPr lang="en-US" dirty="0">
                <a:solidFill>
                  <a:srgbClr val="000000"/>
                </a:solidFill>
              </a:rPr>
              <a:t> keyword. For example, the following SQL statement, like the example on the slide, displays all columns and all rows of the </a:t>
            </a:r>
            <a:r>
              <a:rPr lang="en-US" dirty="0">
                <a:solidFill>
                  <a:srgbClr val="000000"/>
                </a:solidFill>
                <a:latin typeface="Courier New" pitchFamily="49" charset="0"/>
              </a:rPr>
              <a:t>Departments</a:t>
            </a:r>
            <a:r>
              <a:rPr lang="en-US" dirty="0">
                <a:solidFill>
                  <a:srgbClr val="000000"/>
                </a:solidFill>
              </a:rPr>
              <a:t> table:</a:t>
            </a:r>
          </a:p>
          <a:p>
            <a:pPr lvl="1"/>
            <a:endParaRPr lang="en-US" sz="500" dirty="0">
              <a:solidFill>
                <a:srgbClr val="000000"/>
              </a:solidFill>
            </a:endParaRPr>
          </a:p>
          <a:p>
            <a:pPr>
              <a:spcBef>
                <a:spcPct val="0"/>
              </a:spcBef>
            </a:pPr>
            <a:r>
              <a:rPr lang="en-US" b="1" dirty="0">
                <a:latin typeface="Courier New" pitchFamily="49" charset="0"/>
              </a:rPr>
              <a:t>   SELECT  </a:t>
            </a:r>
            <a:r>
              <a:rPr lang="en-US" b="1" dirty="0" err="1">
                <a:latin typeface="Courier New" pitchFamily="49" charset="0"/>
              </a:rPr>
              <a:t>DepartmentID</a:t>
            </a:r>
            <a:r>
              <a:rPr lang="en-US" b="1" dirty="0">
                <a:latin typeface="Courier New" pitchFamily="49" charset="0"/>
              </a:rPr>
              <a:t>, Name, </a:t>
            </a:r>
            <a:r>
              <a:rPr lang="en-US" b="1" dirty="0" err="1">
                <a:latin typeface="Courier New" pitchFamily="49" charset="0"/>
              </a:rPr>
              <a:t>GroupName</a:t>
            </a:r>
            <a:r>
              <a:rPr lang="en-US" b="1" dirty="0">
                <a:latin typeface="Courier New" pitchFamily="49" charset="0"/>
              </a:rPr>
              <a:t>, </a:t>
            </a:r>
            <a:r>
              <a:rPr lang="en-US" b="1" dirty="0" err="1">
                <a:latin typeface="Courier New" pitchFamily="49" charset="0"/>
              </a:rPr>
              <a:t>ModifiedDate</a:t>
            </a:r>
            <a:r>
              <a:rPr lang="en-US" b="1" dirty="0">
                <a:latin typeface="Courier New" pitchFamily="49" charset="0"/>
              </a:rPr>
              <a:t>, </a:t>
            </a:r>
            <a:r>
              <a:rPr lang="en-US" b="1" dirty="0" err="1">
                <a:latin typeface="Courier New" pitchFamily="49" charset="0"/>
              </a:rPr>
              <a:t>rowguid</a:t>
            </a:r>
            <a:endParaRPr lang="en-US" b="1" dirty="0">
              <a:latin typeface="Courier New" pitchFamily="49" charset="0"/>
            </a:endParaRPr>
          </a:p>
          <a:p>
            <a:pPr>
              <a:spcBef>
                <a:spcPct val="0"/>
              </a:spcBef>
            </a:pPr>
            <a:r>
              <a:rPr lang="en-US" b="1" dirty="0">
                <a:latin typeface="Courier New" pitchFamily="49" charset="0"/>
              </a:rPr>
              <a:t>   FROM    department;</a:t>
            </a:r>
            <a:endParaRPr lang="en-US" b="1" dirty="0">
              <a:solidFill>
                <a:srgbClr val="000000"/>
              </a:solidFill>
            </a:endParaRPr>
          </a:p>
          <a:p>
            <a:endParaRPr lang="en-US" dirty="0"/>
          </a:p>
          <a:p>
            <a:r>
              <a:rPr lang="en-US" b="1" dirty="0"/>
              <a:t>Selecting Specific Columns of All Rows</a:t>
            </a:r>
          </a:p>
          <a:p>
            <a:pPr lvl="1"/>
            <a:endParaRPr lang="en-US" dirty="0"/>
          </a:p>
          <a:p>
            <a:pPr lvl="1"/>
            <a:r>
              <a:rPr lang="en-US" dirty="0"/>
              <a:t>You can use the </a:t>
            </a:r>
            <a:r>
              <a:rPr lang="en-US" dirty="0">
                <a:solidFill>
                  <a:srgbClr val="FC0128"/>
                </a:solidFill>
                <a:latin typeface="Courier New" pitchFamily="49" charset="0"/>
              </a:rPr>
              <a:t>SELECT</a:t>
            </a:r>
            <a:r>
              <a:rPr lang="en-US" dirty="0">
                <a:solidFill>
                  <a:srgbClr val="FC0128"/>
                </a:solidFill>
              </a:rPr>
              <a:t> statement</a:t>
            </a:r>
            <a:r>
              <a:rPr lang="en-US" dirty="0"/>
              <a:t> to display specific columns of the table by specifying the column names, separated by commas. The example on the slide displays all the department numbers and location numbers from the </a:t>
            </a:r>
            <a:r>
              <a:rPr lang="en-US" dirty="0">
                <a:latin typeface="Courier New" pitchFamily="49" charset="0"/>
              </a:rPr>
              <a:t>Departments</a:t>
            </a:r>
            <a:r>
              <a:rPr lang="en-US" dirty="0"/>
              <a:t> table. </a:t>
            </a:r>
          </a:p>
          <a:p>
            <a:pPr lvl="1"/>
            <a:r>
              <a:rPr lang="en-US" dirty="0"/>
              <a:t>In the </a:t>
            </a:r>
            <a:r>
              <a:rPr lang="en-US" dirty="0">
                <a:latin typeface="Courier New" pitchFamily="49" charset="0"/>
              </a:rPr>
              <a:t>SELECT</a:t>
            </a:r>
            <a:r>
              <a:rPr lang="en-US" dirty="0"/>
              <a:t> clause, specify the columns that you want, in the order in which you want them to appear in the output. For example, to display location before department number going from left to right, you use the following statement:</a:t>
            </a:r>
          </a:p>
          <a:p>
            <a:pPr lvl="1"/>
            <a:endParaRPr lang="en-US" sz="500" dirty="0"/>
          </a:p>
          <a:p>
            <a:pPr>
              <a:spcBef>
                <a:spcPct val="0"/>
              </a:spcBef>
            </a:pPr>
            <a:r>
              <a:rPr lang="en-US" b="1" dirty="0">
                <a:latin typeface="Courier New" pitchFamily="49" charset="0"/>
              </a:rPr>
              <a:t>    SELECT </a:t>
            </a:r>
            <a:r>
              <a:rPr lang="en-US" b="1" dirty="0" err="1">
                <a:latin typeface="Courier New" pitchFamily="49" charset="0"/>
              </a:rPr>
              <a:t>DepartmentID</a:t>
            </a:r>
            <a:r>
              <a:rPr lang="en-US" b="1" dirty="0">
                <a:latin typeface="Courier New" pitchFamily="49" charset="0"/>
              </a:rPr>
              <a:t>, Name</a:t>
            </a:r>
          </a:p>
          <a:p>
            <a:pPr>
              <a:spcBef>
                <a:spcPct val="0"/>
              </a:spcBef>
            </a:pPr>
            <a:r>
              <a:rPr lang="en-US" b="1" dirty="0">
                <a:latin typeface="Courier New" pitchFamily="49" charset="0"/>
              </a:rPr>
              <a:t>    FROM Departments</a:t>
            </a:r>
          </a:p>
          <a:p>
            <a:endParaRPr lang="bg-BG" dirty="0"/>
          </a:p>
        </p:txBody>
      </p:sp>
    </p:spTree>
    <p:extLst>
      <p:ext uri="{BB962C8B-B14F-4D97-AF65-F5344CB8AC3E}">
        <p14:creationId xmlns:p14="http://schemas.microsoft.com/office/powerpoint/2010/main" val="27915130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BFEB4A5C-547E-49FC-8604-96088E451FB3}" type="slidenum">
              <a:rPr lang="en-US"/>
              <a:pPr/>
              <a:t>11</a:t>
            </a:fld>
            <a:r>
              <a:rPr lang="en-US" dirty="0"/>
              <a:t>##</a:t>
            </a:r>
            <a:endParaRPr lang="en-US" sz="1100" dirty="0"/>
          </a:p>
        </p:txBody>
      </p:sp>
      <p:sp>
        <p:nvSpPr>
          <p:cNvPr id="503810" name="Rectangle 2"/>
          <p:cNvSpPr>
            <a:spLocks noGrp="1" noRot="1" noChangeAspect="1" noChangeArrowheads="1" noTextEdit="1"/>
          </p:cNvSpPr>
          <p:nvPr>
            <p:ph type="sldImg"/>
          </p:nvPr>
        </p:nvSpPr>
        <p:spPr>
          <a:ln/>
        </p:spPr>
      </p:sp>
      <p:sp>
        <p:nvSpPr>
          <p:cNvPr id="503811" name="Rectangle 3"/>
          <p:cNvSpPr>
            <a:spLocks noGrp="1" noChangeArrowheads="1"/>
          </p:cNvSpPr>
          <p:nvPr>
            <p:ph type="body" idx="1"/>
          </p:nvPr>
        </p:nvSpPr>
        <p:spPr>
          <a:xfrm>
            <a:off x="688481" y="4416099"/>
            <a:ext cx="5504853" cy="4182457"/>
          </a:xfrm>
        </p:spPr>
        <p:txBody>
          <a:bodyPr/>
          <a:lstStyle/>
          <a:p>
            <a:pPr>
              <a:lnSpc>
                <a:spcPct val="112000"/>
              </a:lnSpc>
              <a:spcBef>
                <a:spcPct val="0"/>
              </a:spcBef>
              <a:spcAft>
                <a:spcPct val="24000"/>
              </a:spcAft>
            </a:pPr>
            <a:r>
              <a:rPr lang="en-US" b="1" dirty="0"/>
              <a:t>Column Aliases</a:t>
            </a:r>
            <a:endParaRPr lang="en-US" b="1" dirty="0">
              <a:latin typeface="Times" pitchFamily="18" charset="0"/>
            </a:endParaRPr>
          </a:p>
          <a:p>
            <a:pPr lvl="1"/>
            <a:r>
              <a:rPr lang="en-US" dirty="0"/>
              <a:t>When displaying the result of a query, </a:t>
            </a:r>
            <a:r>
              <a:rPr lang="en-US" i="1" dirty="0"/>
              <a:t>SQL Query Analyzer </a:t>
            </a:r>
            <a:r>
              <a:rPr lang="en-US" dirty="0"/>
              <a:t>normally uses the name of the selected column as the column heading. For calculations the value usually is “(No column name)”. This heading is not descriptive and hence may be difficult to understand. You can change a column heading by using a column alias.</a:t>
            </a:r>
          </a:p>
          <a:p>
            <a:pPr lvl="1"/>
            <a:r>
              <a:rPr lang="en-US" dirty="0"/>
              <a:t>Specify the alias after the column in the </a:t>
            </a:r>
            <a:r>
              <a:rPr lang="en-US" dirty="0">
                <a:latin typeface="Courier New" pitchFamily="49" charset="0"/>
              </a:rPr>
              <a:t>SELECT</a:t>
            </a:r>
            <a:r>
              <a:rPr lang="en-US" dirty="0"/>
              <a:t> list using a space as a separator. If the alias contains spaces or special characters (such as # or $), enclose the alias in double quotation marks (" ").</a:t>
            </a:r>
          </a:p>
        </p:txBody>
      </p:sp>
    </p:spTree>
    <p:extLst>
      <p:ext uri="{BB962C8B-B14F-4D97-AF65-F5344CB8AC3E}">
        <p14:creationId xmlns:p14="http://schemas.microsoft.com/office/powerpoint/2010/main" val="429608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1EC52957-6182-4E9B-A2CC-870C5CF9040D}" type="slidenum">
              <a:rPr lang="en-US"/>
              <a:pPr/>
              <a:t>12</a:t>
            </a:fld>
            <a:r>
              <a:rPr lang="en-US" dirty="0"/>
              <a:t>##</a:t>
            </a:r>
            <a:endParaRPr lang="en-US" sz="1100" dirty="0"/>
          </a:p>
        </p:txBody>
      </p:sp>
      <p:sp>
        <p:nvSpPr>
          <p:cNvPr id="505858" name="Rectangle 2"/>
          <p:cNvSpPr>
            <a:spLocks noGrp="1" noRot="1" noChangeAspect="1" noChangeArrowheads="1" noTextEdit="1"/>
          </p:cNvSpPr>
          <p:nvPr>
            <p:ph type="sldImg"/>
          </p:nvPr>
        </p:nvSpPr>
        <p:spPr>
          <a:ln/>
        </p:spPr>
      </p:sp>
      <p:sp>
        <p:nvSpPr>
          <p:cNvPr id="505859" name="Rectangle 3"/>
          <p:cNvSpPr>
            <a:spLocks noGrp="1" noChangeArrowheads="1"/>
          </p:cNvSpPr>
          <p:nvPr>
            <p:ph type="body" idx="1"/>
          </p:nvPr>
        </p:nvSpPr>
        <p:spPr>
          <a:xfrm>
            <a:off x="688481" y="4416099"/>
            <a:ext cx="5504853" cy="4182457"/>
          </a:xfrm>
        </p:spPr>
        <p:txBody>
          <a:bodyPr/>
          <a:lstStyle/>
          <a:p>
            <a:r>
              <a:rPr lang="en-US" b="1" dirty="0"/>
              <a:t>Concatenation Operator</a:t>
            </a:r>
          </a:p>
          <a:p>
            <a:pPr lvl="1"/>
            <a:r>
              <a:rPr lang="en-US" dirty="0"/>
              <a:t>You can link columns to other columns, arithmetic expressions, or constant values to create a character expression by using the </a:t>
            </a:r>
            <a:r>
              <a:rPr lang="en-US" dirty="0">
                <a:solidFill>
                  <a:srgbClr val="FC0128"/>
                </a:solidFill>
              </a:rPr>
              <a:t>concatenation operator</a:t>
            </a:r>
            <a:r>
              <a:rPr lang="en-US" dirty="0"/>
              <a:t> (+). Columns on either side of the operator are combined to make a single output column.</a:t>
            </a:r>
          </a:p>
          <a:p>
            <a:pPr lvl="1"/>
            <a:r>
              <a:rPr lang="en-US" dirty="0"/>
              <a:t>In the example, </a:t>
            </a:r>
            <a:r>
              <a:rPr lang="en-US" dirty="0" err="1">
                <a:latin typeface="Courier New" pitchFamily="49" charset="0"/>
              </a:rPr>
              <a:t>FirstName</a:t>
            </a:r>
            <a:r>
              <a:rPr lang="en-US" dirty="0"/>
              <a:t> and </a:t>
            </a:r>
            <a:r>
              <a:rPr lang="en-US" dirty="0" err="1">
                <a:latin typeface="Courier New" pitchFamily="49" charset="0"/>
              </a:rPr>
              <a:t>LastName</a:t>
            </a:r>
            <a:r>
              <a:rPr lang="en-US" dirty="0"/>
              <a:t> are concatenated, and they are given the alias </a:t>
            </a:r>
            <a:r>
              <a:rPr lang="en-US" dirty="0" err="1">
                <a:latin typeface="Courier New" pitchFamily="49" charset="0"/>
              </a:rPr>
              <a:t>FullName</a:t>
            </a:r>
            <a:r>
              <a:rPr lang="en-US" dirty="0"/>
              <a:t>. Notice that the employee first name and last name are combined to make a single output column.</a:t>
            </a:r>
          </a:p>
          <a:p>
            <a:pPr lvl="1"/>
            <a:r>
              <a:rPr lang="en-US" dirty="0"/>
              <a:t>The </a:t>
            </a:r>
            <a:r>
              <a:rPr lang="en-US" dirty="0">
                <a:latin typeface="Courier New" pitchFamily="49" charset="0"/>
              </a:rPr>
              <a:t>AS</a:t>
            </a:r>
            <a:r>
              <a:rPr lang="en-US" dirty="0"/>
              <a:t> keyword before the alias name makes the </a:t>
            </a:r>
            <a:r>
              <a:rPr lang="en-US" dirty="0">
                <a:latin typeface="Courier New" pitchFamily="49" charset="0"/>
              </a:rPr>
              <a:t>SELECT</a:t>
            </a:r>
            <a:r>
              <a:rPr lang="en-US" dirty="0"/>
              <a:t> clause easier to read.</a:t>
            </a:r>
          </a:p>
          <a:p>
            <a:endParaRPr lang="en-US" dirty="0"/>
          </a:p>
        </p:txBody>
      </p:sp>
    </p:spTree>
    <p:extLst>
      <p:ext uri="{BB962C8B-B14F-4D97-AF65-F5344CB8AC3E}">
        <p14:creationId xmlns:p14="http://schemas.microsoft.com/office/powerpoint/2010/main" val="4312331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9F267CD7-A18F-4980-AB6D-286E4AF98F86}" type="slidenum">
              <a:rPr lang="en-US"/>
              <a:pPr/>
              <a:t>15</a:t>
            </a:fld>
            <a:r>
              <a:rPr lang="en-US" dirty="0"/>
              <a:t>##</a:t>
            </a:r>
            <a:endParaRPr lang="en-US" sz="1100" dirty="0"/>
          </a:p>
        </p:txBody>
      </p:sp>
      <p:sp>
        <p:nvSpPr>
          <p:cNvPr id="512002" name="Rectangle 2"/>
          <p:cNvSpPr>
            <a:spLocks noGrp="1" noRot="1" noChangeAspect="1" noChangeArrowheads="1" noTextEdit="1"/>
          </p:cNvSpPr>
          <p:nvPr>
            <p:ph type="sldImg"/>
          </p:nvPr>
        </p:nvSpPr>
        <p:spPr>
          <a:ln/>
        </p:spPr>
      </p:sp>
      <p:sp>
        <p:nvSpPr>
          <p:cNvPr id="512003" name="Rectangle 3"/>
          <p:cNvSpPr>
            <a:spLocks noGrp="1" noChangeArrowheads="1"/>
          </p:cNvSpPr>
          <p:nvPr>
            <p:ph type="body" idx="1"/>
          </p:nvPr>
        </p:nvSpPr>
        <p:spPr>
          <a:xfrm>
            <a:off x="688481" y="4416099"/>
            <a:ext cx="5504853" cy="4182457"/>
          </a:xfrm>
        </p:spPr>
        <p:txBody>
          <a:bodyPr/>
          <a:lstStyle/>
          <a:p>
            <a:pPr lvl="1"/>
            <a:r>
              <a:rPr lang="en-US">
                <a:solidFill>
                  <a:srgbClr val="000000"/>
                </a:solidFill>
              </a:rPr>
              <a:t>In the example, the </a:t>
            </a:r>
            <a:r>
              <a:rPr lang="en-US">
                <a:solidFill>
                  <a:srgbClr val="000000"/>
                </a:solidFill>
                <a:latin typeface="Courier New" pitchFamily="49" charset="0"/>
              </a:rPr>
              <a:t>SELECT</a:t>
            </a:r>
            <a:r>
              <a:rPr lang="en-US">
                <a:solidFill>
                  <a:srgbClr val="000000"/>
                </a:solidFill>
              </a:rPr>
              <a:t> statement retrieves the name and department number of all employees whose department is 1.</a:t>
            </a:r>
          </a:p>
          <a:p>
            <a:pPr lvl="1"/>
            <a:endParaRPr lang="en-US">
              <a:solidFill>
                <a:srgbClr val="000000"/>
              </a:solidFill>
            </a:endParaRPr>
          </a:p>
          <a:p>
            <a:pPr lvl="1"/>
            <a:r>
              <a:rPr lang="en-US">
                <a:solidFill>
                  <a:srgbClr val="FC0128"/>
                </a:solidFill>
              </a:rPr>
              <a:t>Character strings</a:t>
            </a:r>
            <a:r>
              <a:rPr lang="en-US"/>
              <a:t> and dates in the </a:t>
            </a:r>
            <a:r>
              <a:rPr lang="en-US">
                <a:solidFill>
                  <a:srgbClr val="FC0128"/>
                </a:solidFill>
                <a:latin typeface="Courier New" pitchFamily="49" charset="0"/>
              </a:rPr>
              <a:t>WHERE</a:t>
            </a:r>
            <a:r>
              <a:rPr lang="en-US">
                <a:solidFill>
                  <a:srgbClr val="FC0128"/>
                </a:solidFill>
              </a:rPr>
              <a:t> clause</a:t>
            </a:r>
            <a:r>
              <a:rPr lang="en-US"/>
              <a:t> must be enclosed in single quotation marks (</a:t>
            </a:r>
            <a:r>
              <a:rPr lang="en-US">
                <a:latin typeface="Courier New" pitchFamily="49" charset="0"/>
              </a:rPr>
              <a:t>''</a:t>
            </a:r>
            <a:r>
              <a:rPr lang="en-US"/>
              <a:t>). Number constants, however, should not be enclosed in single quotation marks.</a:t>
            </a:r>
            <a:endParaRPr lang="en-US" b="1"/>
          </a:p>
          <a:p>
            <a:pPr lvl="1"/>
            <a:endParaRPr lang="en-US">
              <a:solidFill>
                <a:srgbClr val="000000"/>
              </a:solidFill>
            </a:endParaRPr>
          </a:p>
        </p:txBody>
      </p:sp>
    </p:spTree>
    <p:extLst>
      <p:ext uri="{BB962C8B-B14F-4D97-AF65-F5344CB8AC3E}">
        <p14:creationId xmlns:p14="http://schemas.microsoft.com/office/powerpoint/2010/main" val="30467788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E1583E75-DA76-4813-B316-C64EF6206043}" type="slidenum">
              <a:rPr lang="en-US"/>
              <a:pPr/>
              <a:t>16</a:t>
            </a:fld>
            <a:r>
              <a:rPr lang="en-US" dirty="0"/>
              <a:t>##</a:t>
            </a:r>
            <a:endParaRPr lang="en-US" sz="1100" dirty="0"/>
          </a:p>
        </p:txBody>
      </p:sp>
      <p:sp>
        <p:nvSpPr>
          <p:cNvPr id="514050" name="Rectangle 2"/>
          <p:cNvSpPr>
            <a:spLocks noGrp="1" noRot="1" noChangeAspect="1" noChangeArrowheads="1" noTextEdit="1"/>
          </p:cNvSpPr>
          <p:nvPr>
            <p:ph type="sldImg"/>
          </p:nvPr>
        </p:nvSpPr>
        <p:spPr>
          <a:ln/>
        </p:spPr>
      </p:sp>
      <p:sp>
        <p:nvSpPr>
          <p:cNvPr id="514051" name="Rectangle 3"/>
          <p:cNvSpPr>
            <a:spLocks noGrp="1" noChangeArrowheads="1"/>
          </p:cNvSpPr>
          <p:nvPr>
            <p:ph type="body" idx="1"/>
          </p:nvPr>
        </p:nvSpPr>
        <p:spPr>
          <a:xfrm>
            <a:off x="688481" y="4416099"/>
            <a:ext cx="5504853" cy="4182457"/>
          </a:xfrm>
        </p:spPr>
        <p:txBody>
          <a:bodyPr/>
          <a:lstStyle/>
          <a:p>
            <a:r>
              <a:rPr lang="en-US" b="1" dirty="0"/>
              <a:t>The </a:t>
            </a:r>
            <a:r>
              <a:rPr lang="en-US" b="1" dirty="0">
                <a:latin typeface="Courier New" pitchFamily="49" charset="0"/>
              </a:rPr>
              <a:t>BETWEEN</a:t>
            </a:r>
            <a:r>
              <a:rPr lang="en-US" b="1" dirty="0"/>
              <a:t> Condition</a:t>
            </a:r>
          </a:p>
          <a:p>
            <a:pPr lvl="1"/>
            <a:r>
              <a:rPr lang="en-US" dirty="0"/>
              <a:t>You can display rows based on a range of values using the </a:t>
            </a:r>
            <a:r>
              <a:rPr lang="en-US" dirty="0">
                <a:solidFill>
                  <a:srgbClr val="FC0128"/>
                </a:solidFill>
                <a:latin typeface="Courier New" pitchFamily="49" charset="0"/>
              </a:rPr>
              <a:t>BETWEEN</a:t>
            </a:r>
            <a:r>
              <a:rPr lang="en-US" dirty="0">
                <a:solidFill>
                  <a:srgbClr val="FC0128"/>
                </a:solidFill>
              </a:rPr>
              <a:t> range condition</a:t>
            </a:r>
            <a:r>
              <a:rPr lang="en-US" dirty="0"/>
              <a:t>. The range that you specify contains a lower limit and an upper limit.</a:t>
            </a:r>
          </a:p>
          <a:p>
            <a:pPr lvl="1">
              <a:lnSpc>
                <a:spcPct val="95000"/>
              </a:lnSpc>
              <a:spcBef>
                <a:spcPct val="35000"/>
              </a:spcBef>
            </a:pPr>
            <a:r>
              <a:rPr lang="en-US" dirty="0"/>
              <a:t>The </a:t>
            </a:r>
            <a:r>
              <a:rPr lang="en-US" dirty="0">
                <a:latin typeface="Courier New" pitchFamily="49" charset="0"/>
              </a:rPr>
              <a:t>SELECT</a:t>
            </a:r>
            <a:r>
              <a:rPr lang="en-US" dirty="0"/>
              <a:t> statement on the slide returns rows from the </a:t>
            </a:r>
            <a:r>
              <a:rPr lang="en-US" dirty="0">
                <a:latin typeface="Courier New" pitchFamily="49" charset="0"/>
              </a:rPr>
              <a:t>Employees</a:t>
            </a:r>
            <a:r>
              <a:rPr lang="en-US" dirty="0"/>
              <a:t> table for any employee whose base rate is between 40 and 50.</a:t>
            </a:r>
            <a:endParaRPr lang="en-US" sz="2400" b="1" dirty="0">
              <a:effectLst>
                <a:outerShdw blurRad="38100" dist="38100" dir="2700000" algn="tl">
                  <a:srgbClr val="C0C0C0"/>
                </a:outerShdw>
              </a:effectLst>
            </a:endParaRPr>
          </a:p>
          <a:p>
            <a:pPr lvl="1"/>
            <a:r>
              <a:rPr lang="en-US" dirty="0"/>
              <a:t>Values specified with the </a:t>
            </a:r>
            <a:r>
              <a:rPr lang="en-US" dirty="0">
                <a:latin typeface="Courier New" pitchFamily="49" charset="0"/>
              </a:rPr>
              <a:t>BETWEEN</a:t>
            </a:r>
            <a:r>
              <a:rPr lang="en-US" dirty="0"/>
              <a:t> condition are inclusive. You must specify the lower limit first.</a:t>
            </a:r>
          </a:p>
          <a:p>
            <a:endParaRPr lang="en-US" b="1" dirty="0"/>
          </a:p>
          <a:p>
            <a:r>
              <a:rPr lang="en-US" b="1" dirty="0"/>
              <a:t>The </a:t>
            </a:r>
            <a:r>
              <a:rPr lang="en-US" b="1" dirty="0">
                <a:latin typeface="Courier New" pitchFamily="49" charset="0"/>
              </a:rPr>
              <a:t>IN</a:t>
            </a:r>
            <a:r>
              <a:rPr lang="en-US" b="1" dirty="0"/>
              <a:t> Condition</a:t>
            </a:r>
          </a:p>
          <a:p>
            <a:pPr lvl="1"/>
            <a:r>
              <a:rPr lang="en-US" dirty="0"/>
              <a:t>To test for values in a specified set of values, use the </a:t>
            </a:r>
            <a:r>
              <a:rPr lang="en-US" dirty="0">
                <a:solidFill>
                  <a:srgbClr val="FC0128"/>
                </a:solidFill>
                <a:latin typeface="Courier New" pitchFamily="49" charset="0"/>
              </a:rPr>
              <a:t>IN</a:t>
            </a:r>
            <a:r>
              <a:rPr lang="en-US" dirty="0">
                <a:solidFill>
                  <a:srgbClr val="FC0128"/>
                </a:solidFill>
              </a:rPr>
              <a:t> condition</a:t>
            </a:r>
            <a:r>
              <a:rPr lang="en-US" dirty="0"/>
              <a:t>. The </a:t>
            </a:r>
            <a:r>
              <a:rPr lang="en-US" dirty="0">
                <a:latin typeface="Courier New" pitchFamily="49" charset="0"/>
              </a:rPr>
              <a:t>IN</a:t>
            </a:r>
            <a:r>
              <a:rPr lang="en-US" dirty="0"/>
              <a:t> condition is also known as the </a:t>
            </a:r>
            <a:r>
              <a:rPr lang="en-US" i="1" dirty="0"/>
              <a:t>membership condition</a:t>
            </a:r>
            <a:r>
              <a:rPr lang="en-US" dirty="0"/>
              <a:t>.</a:t>
            </a:r>
          </a:p>
          <a:p>
            <a:pPr lvl="1"/>
            <a:endParaRPr lang="en-US" dirty="0"/>
          </a:p>
          <a:p>
            <a:r>
              <a:rPr lang="en-US" b="1" dirty="0"/>
              <a:t>The </a:t>
            </a:r>
            <a:r>
              <a:rPr lang="en-US" b="1" dirty="0">
                <a:latin typeface="Courier New" pitchFamily="49" charset="0"/>
              </a:rPr>
              <a:t>LIKE</a:t>
            </a:r>
            <a:r>
              <a:rPr lang="en-US" b="1" dirty="0"/>
              <a:t> Condition</a:t>
            </a:r>
          </a:p>
          <a:p>
            <a:pPr lvl="1"/>
            <a:r>
              <a:rPr lang="en-US" dirty="0"/>
              <a:t>You may not always know the exact value to search for. You can select rows that match a character pattern by using the </a:t>
            </a:r>
            <a:r>
              <a:rPr lang="en-US" dirty="0">
                <a:solidFill>
                  <a:srgbClr val="FC0128"/>
                </a:solidFill>
                <a:latin typeface="Courier New" pitchFamily="49" charset="0"/>
              </a:rPr>
              <a:t>LIKE</a:t>
            </a:r>
            <a:r>
              <a:rPr lang="en-US" dirty="0">
                <a:solidFill>
                  <a:srgbClr val="FC0128"/>
                </a:solidFill>
              </a:rPr>
              <a:t> condition</a:t>
            </a:r>
            <a:r>
              <a:rPr lang="en-US" dirty="0"/>
              <a:t>. The character pattern-matching operation is referred to as a </a:t>
            </a:r>
            <a:r>
              <a:rPr lang="en-US" i="1" dirty="0">
                <a:solidFill>
                  <a:srgbClr val="FC0128"/>
                </a:solidFill>
              </a:rPr>
              <a:t>wildcard </a:t>
            </a:r>
            <a:r>
              <a:rPr lang="en-US" dirty="0">
                <a:solidFill>
                  <a:srgbClr val="FC0128"/>
                </a:solidFill>
              </a:rPr>
              <a:t>search</a:t>
            </a:r>
            <a:r>
              <a:rPr lang="en-US" dirty="0"/>
              <a:t>. Two symbols can be used to construct the search string. </a:t>
            </a:r>
          </a:p>
          <a:p>
            <a:r>
              <a:rPr lang="en-US" dirty="0"/>
              <a:t>	Search conditions can contain either literal characters or numbers:</a:t>
            </a:r>
          </a:p>
          <a:p>
            <a:pPr lvl="1"/>
            <a:r>
              <a:rPr lang="en-US" dirty="0">
                <a:latin typeface="Courier New" pitchFamily="49" charset="0"/>
              </a:rPr>
              <a:t>		%</a:t>
            </a:r>
            <a:r>
              <a:rPr lang="en-US" dirty="0"/>
              <a:t> denotes zero or many characters.</a:t>
            </a:r>
          </a:p>
          <a:p>
            <a:pPr lvl="1"/>
            <a:r>
              <a:rPr lang="en-US" dirty="0">
                <a:latin typeface="Courier New" pitchFamily="49" charset="0"/>
              </a:rPr>
              <a:t>		_</a:t>
            </a:r>
            <a:r>
              <a:rPr lang="en-US" dirty="0"/>
              <a:t> denotes one character.</a:t>
            </a:r>
          </a:p>
          <a:p>
            <a:pPr lvl="1"/>
            <a:endParaRPr lang="en-US" dirty="0"/>
          </a:p>
        </p:txBody>
      </p:sp>
    </p:spTree>
    <p:extLst>
      <p:ext uri="{BB962C8B-B14F-4D97-AF65-F5344CB8AC3E}">
        <p14:creationId xmlns:p14="http://schemas.microsoft.com/office/powerpoint/2010/main" val="14788775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C3C00336-F467-488C-BA9A-FF63DD7FC134}" type="slidenum">
              <a:rPr lang="en-US"/>
              <a:pPr/>
              <a:t>17</a:t>
            </a:fld>
            <a:r>
              <a:rPr lang="en-US" dirty="0"/>
              <a:t>##</a:t>
            </a:r>
            <a:endParaRPr lang="en-US" sz="1100" dirty="0"/>
          </a:p>
        </p:txBody>
      </p:sp>
      <p:sp>
        <p:nvSpPr>
          <p:cNvPr id="501762" name="Rectangle 2"/>
          <p:cNvSpPr>
            <a:spLocks noGrp="1" noRot="1" noChangeAspect="1" noChangeArrowheads="1" noTextEdit="1"/>
          </p:cNvSpPr>
          <p:nvPr>
            <p:ph type="sldImg"/>
          </p:nvPr>
        </p:nvSpPr>
        <p:spPr>
          <a:ln/>
        </p:spPr>
      </p:sp>
      <p:sp>
        <p:nvSpPr>
          <p:cNvPr id="501763" name="Rectangle 3"/>
          <p:cNvSpPr>
            <a:spLocks noGrp="1" noChangeArrowheads="1"/>
          </p:cNvSpPr>
          <p:nvPr>
            <p:ph type="body" idx="1"/>
          </p:nvPr>
        </p:nvSpPr>
        <p:spPr>
          <a:xfrm>
            <a:off x="688481" y="4416099"/>
            <a:ext cx="5504853" cy="4182457"/>
          </a:xfrm>
        </p:spPr>
        <p:txBody>
          <a:bodyPr/>
          <a:lstStyle/>
          <a:p>
            <a:r>
              <a:rPr lang="en-US" b="1" dirty="0"/>
              <a:t>Null Values</a:t>
            </a:r>
          </a:p>
          <a:p>
            <a:pPr lvl="1"/>
            <a:r>
              <a:rPr lang="en-US" dirty="0"/>
              <a:t>If a row lacks the data value for a particular column, that value is said to be </a:t>
            </a:r>
            <a:r>
              <a:rPr lang="en-US" i="1" dirty="0"/>
              <a:t>null</a:t>
            </a:r>
            <a:r>
              <a:rPr lang="en-US" dirty="0"/>
              <a:t>, or to contain a </a:t>
            </a:r>
            <a:r>
              <a:rPr lang="en-US" dirty="0">
                <a:solidFill>
                  <a:srgbClr val="FC0128"/>
                </a:solidFill>
              </a:rPr>
              <a:t>null.</a:t>
            </a:r>
            <a:r>
              <a:rPr lang="en-US" dirty="0"/>
              <a:t> </a:t>
            </a:r>
          </a:p>
          <a:p>
            <a:pPr lvl="1"/>
            <a:r>
              <a:rPr lang="en-US" dirty="0"/>
              <a:t>A null is a value that is unavailable, unassigned, unknown, or inapplicable. A null is not the same as zero or a space. Zero is a number, and a space is a character. </a:t>
            </a:r>
          </a:p>
          <a:p>
            <a:pPr lvl="1"/>
            <a:r>
              <a:rPr lang="en-US" dirty="0"/>
              <a:t>Columns of any data type can contain nulls. However, some constraints, </a:t>
            </a:r>
            <a:r>
              <a:rPr lang="en-US" dirty="0">
                <a:latin typeface="Courier New" pitchFamily="49" charset="0"/>
              </a:rPr>
              <a:t>NOT NULL</a:t>
            </a:r>
            <a:r>
              <a:rPr lang="en-US" dirty="0"/>
              <a:t> and </a:t>
            </a:r>
            <a:r>
              <a:rPr lang="en-US" dirty="0">
                <a:latin typeface="Courier New" pitchFamily="49" charset="0"/>
              </a:rPr>
              <a:t>PRIMARY KEY</a:t>
            </a:r>
            <a:r>
              <a:rPr lang="en-US" dirty="0"/>
              <a:t>, prevent nulls from being used in the column. </a:t>
            </a:r>
          </a:p>
          <a:p>
            <a:pPr lvl="1"/>
            <a:r>
              <a:rPr lang="en-US" dirty="0"/>
              <a:t>In the </a:t>
            </a:r>
            <a:r>
              <a:rPr lang="en-US" dirty="0" err="1">
                <a:latin typeface="Courier New" pitchFamily="49" charset="0"/>
              </a:rPr>
              <a:t>ManagerID</a:t>
            </a:r>
            <a:r>
              <a:rPr lang="en-US" dirty="0"/>
              <a:t> column in the </a:t>
            </a:r>
            <a:r>
              <a:rPr lang="en-US" dirty="0">
                <a:latin typeface="Courier New" pitchFamily="49" charset="0"/>
              </a:rPr>
              <a:t>Employees</a:t>
            </a:r>
            <a:r>
              <a:rPr lang="en-US" dirty="0"/>
              <a:t> table, notice that managers (like Sanchez) have no </a:t>
            </a:r>
            <a:r>
              <a:rPr lang="en-US" dirty="0" err="1"/>
              <a:t>ManagerID</a:t>
            </a:r>
            <a:r>
              <a:rPr lang="en-US" dirty="0"/>
              <a:t>. </a:t>
            </a:r>
          </a:p>
          <a:p>
            <a:pPr lvl="1"/>
            <a:r>
              <a:rPr lang="en-US" dirty="0"/>
              <a:t>If any column value in an arithmetic expression is null, the result is </a:t>
            </a:r>
            <a:r>
              <a:rPr lang="en-US" dirty="0">
                <a:solidFill>
                  <a:srgbClr val="FC0128"/>
                </a:solidFill>
              </a:rPr>
              <a:t>null.</a:t>
            </a:r>
            <a:r>
              <a:rPr lang="en-US" dirty="0"/>
              <a:t> For example, if you attempt to perform division with zero, you get an error. However, if you divide a number by null, the result is a null or unknown. </a:t>
            </a:r>
          </a:p>
          <a:p>
            <a:pPr lvl="1"/>
            <a:endParaRPr lang="en-US" dirty="0"/>
          </a:p>
          <a:p>
            <a:pPr lvl="1"/>
            <a:endParaRPr lang="en-US" dirty="0">
              <a:solidFill>
                <a:srgbClr val="000000"/>
              </a:solidFill>
            </a:endParaRPr>
          </a:p>
        </p:txBody>
      </p:sp>
    </p:spTree>
    <p:extLst>
      <p:ext uri="{BB962C8B-B14F-4D97-AF65-F5344CB8AC3E}">
        <p14:creationId xmlns:p14="http://schemas.microsoft.com/office/powerpoint/2010/main" val="765035139"/>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hyperlink" Target="http://creativecommons.org/licenses/by-nc-sa/4.0/" TargetMode="External"/><Relationship Id="rId2" Type="http://schemas.openxmlformats.org/officeDocument/2006/relationships/image" Target="../media/image1.emf"/><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3.png"/><Relationship Id="rId3" Type="http://schemas.openxmlformats.org/officeDocument/2006/relationships/image" Target="../media/image14.png"/><Relationship Id="rId7" Type="http://schemas.openxmlformats.org/officeDocument/2006/relationships/image" Target="../media/image17.png"/><Relationship Id="rId12" Type="http://schemas.openxmlformats.org/officeDocument/2006/relationships/image" Target="../media/image22.png"/><Relationship Id="rId2" Type="http://schemas.openxmlformats.org/officeDocument/2006/relationships/image" Target="../media/image1.emf"/><Relationship Id="rId16" Type="http://schemas.openxmlformats.org/officeDocument/2006/relationships/image" Target="../media/image26.png"/><Relationship Id="rId1" Type="http://schemas.openxmlformats.org/officeDocument/2006/relationships/slideMaster" Target="../slideMasters/slideMaster1.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5" Type="http://schemas.openxmlformats.org/officeDocument/2006/relationships/image" Target="../media/image25.png"/><Relationship Id="rId10" Type="http://schemas.openxmlformats.org/officeDocument/2006/relationships/image" Target="../media/image20.png"/><Relationship Id="rId4" Type="http://schemas.openxmlformats.org/officeDocument/2006/relationships/image" Target="../media/image8.png"/><Relationship Id="rId9" Type="http://schemas.openxmlformats.org/officeDocument/2006/relationships/image" Target="../media/image19.png"/><Relationship Id="rId14" Type="http://schemas.openxmlformats.org/officeDocument/2006/relationships/image" Target="../media/image24.png"/></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29.jpeg"/><Relationship Id="rId13" Type="http://schemas.openxmlformats.org/officeDocument/2006/relationships/hyperlink" Target="http://smartit.bg/" TargetMode="External"/><Relationship Id="rId3" Type="http://schemas.openxmlformats.org/officeDocument/2006/relationships/hyperlink" Target="https://aeternity.com/" TargetMode="External"/><Relationship Id="rId7" Type="http://schemas.openxmlformats.org/officeDocument/2006/relationships/hyperlink" Target="https://www.liebherr.com/en/deu/start/start-page.html" TargetMode="External"/><Relationship Id="rId12" Type="http://schemas.openxmlformats.org/officeDocument/2006/relationships/image" Target="../media/image31.png"/><Relationship Id="rId2" Type="http://schemas.openxmlformats.org/officeDocument/2006/relationships/image" Target="../media/image1.emf"/><Relationship Id="rId1" Type="http://schemas.openxmlformats.org/officeDocument/2006/relationships/slideMaster" Target="../slideMasters/slideMaster1.xml"/><Relationship Id="rId6" Type="http://schemas.openxmlformats.org/officeDocument/2006/relationships/image" Target="../media/image28.png"/><Relationship Id="rId11" Type="http://schemas.openxmlformats.org/officeDocument/2006/relationships/hyperlink" Target="https://www.sbtech.com/" TargetMode="External"/><Relationship Id="rId5" Type="http://schemas.openxmlformats.org/officeDocument/2006/relationships/hyperlink" Target="codexio.bg" TargetMode="External"/><Relationship Id="rId15" Type="http://schemas.openxmlformats.org/officeDocument/2006/relationships/image" Target="../media/image8.png"/><Relationship Id="rId10" Type="http://schemas.openxmlformats.org/officeDocument/2006/relationships/image" Target="../media/image30.png"/><Relationship Id="rId4" Type="http://schemas.openxmlformats.org/officeDocument/2006/relationships/image" Target="../media/image27.png"/><Relationship Id="rId9" Type="http://schemas.openxmlformats.org/officeDocument/2006/relationships/hyperlink" Target="http://www.telenor.bg/" TargetMode="External"/><Relationship Id="rId14" Type="http://schemas.openxmlformats.org/officeDocument/2006/relationships/image" Target="../media/image32.png"/></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35.png"/><Relationship Id="rId13" Type="http://schemas.openxmlformats.org/officeDocument/2006/relationships/hyperlink" Target="https://www.superhosting.bg/" TargetMode="External"/><Relationship Id="rId3" Type="http://schemas.openxmlformats.org/officeDocument/2006/relationships/hyperlink" Target="http://www.infragistics.com/" TargetMode="External"/><Relationship Id="rId7" Type="http://schemas.openxmlformats.org/officeDocument/2006/relationships/hyperlink" Target="https://www.softwaregroup.com/" TargetMode="External"/><Relationship Id="rId12" Type="http://schemas.openxmlformats.org/officeDocument/2006/relationships/image" Target="../media/image37.png"/><Relationship Id="rId2" Type="http://schemas.openxmlformats.org/officeDocument/2006/relationships/image" Target="../media/image1.emf"/><Relationship Id="rId1" Type="http://schemas.openxmlformats.org/officeDocument/2006/relationships/slideMaster" Target="../slideMasters/slideMaster1.xml"/><Relationship Id="rId6" Type="http://schemas.openxmlformats.org/officeDocument/2006/relationships/image" Target="../media/image34.png"/><Relationship Id="rId11" Type="http://schemas.openxmlformats.org/officeDocument/2006/relationships/hyperlink" Target="https://netpeak.bg/" TargetMode="External"/><Relationship Id="rId5" Type="http://schemas.openxmlformats.org/officeDocument/2006/relationships/hyperlink" Target="https://www.indeavr.com/en" TargetMode="External"/><Relationship Id="rId15" Type="http://schemas.openxmlformats.org/officeDocument/2006/relationships/image" Target="../media/image8.png"/><Relationship Id="rId10" Type="http://schemas.openxmlformats.org/officeDocument/2006/relationships/image" Target="../media/image36.png"/><Relationship Id="rId4" Type="http://schemas.openxmlformats.org/officeDocument/2006/relationships/image" Target="../media/image33.png"/><Relationship Id="rId9" Type="http://schemas.openxmlformats.org/officeDocument/2006/relationships/hyperlink" Target="https://www.xs-software.com/" TargetMode="External"/><Relationship Id="rId14" Type="http://schemas.openxmlformats.org/officeDocument/2006/relationships/image" Target="../media/image38.png"/></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hyperlink" Target="http://softuni.bg/" TargetMode="External"/><Relationship Id="rId7" Type="http://schemas.openxmlformats.org/officeDocument/2006/relationships/hyperlink" Target="http://www.facebook.com/SoftwareUniversity" TargetMode="External"/><Relationship Id="rId2" Type="http://schemas.openxmlformats.org/officeDocument/2006/relationships/image" Target="../media/image1.emf"/><Relationship Id="rId1" Type="http://schemas.openxmlformats.org/officeDocument/2006/relationships/slideMaster" Target="../slideMasters/slideMaster1.xml"/><Relationship Id="rId6" Type="http://schemas.openxmlformats.org/officeDocument/2006/relationships/hyperlink" Target="http://forum.softuni.bg/" TargetMode="External"/><Relationship Id="rId11" Type="http://schemas.openxmlformats.org/officeDocument/2006/relationships/image" Target="../media/image42.png"/><Relationship Id="rId5" Type="http://schemas.openxmlformats.org/officeDocument/2006/relationships/hyperlink" Target="https://www.facebook.com/SoftwareUniversity" TargetMode="External"/><Relationship Id="rId10" Type="http://schemas.openxmlformats.org/officeDocument/2006/relationships/image" Target="../media/image41.png"/><Relationship Id="rId4" Type="http://schemas.openxmlformats.org/officeDocument/2006/relationships/hyperlink" Target="http://softuni.foundation/" TargetMode="External"/><Relationship Id="rId9" Type="http://schemas.openxmlformats.org/officeDocument/2006/relationships/image" Target="../media/image40.png"/></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6.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emf"/><Relationship Id="rId1" Type="http://schemas.openxmlformats.org/officeDocument/2006/relationships/slideMaster" Target="../slideMasters/slideMaster1.xml"/><Relationship Id="rId5" Type="http://schemas.openxmlformats.org/officeDocument/2006/relationships/image" Target="../media/image11.png"/><Relationship Id="rId4" Type="http://schemas.openxmlformats.org/officeDocument/2006/relationships/image" Target="../media/image10.png"/></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11.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5B5A345C-2CD0-4932-A998-37B2D20BF028}"/>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33" name="Picture Placeholder 32">
            <a:extLst>
              <a:ext uri="{FF2B5EF4-FFF2-40B4-BE49-F238E27FC236}">
                <a16:creationId xmlns:a16="http://schemas.microsoft.com/office/drawing/2014/main" id="{A04D819A-89E2-4714-8C56-1838BF467EF7}"/>
              </a:ext>
            </a:extLst>
          </p:cNvPr>
          <p:cNvSpPr>
            <a:spLocks noGrp="1"/>
          </p:cNvSpPr>
          <p:nvPr>
            <p:ph type="pic" sz="quarter" idx="10"/>
          </p:nvPr>
        </p:nvSpPr>
        <p:spPr>
          <a:xfrm>
            <a:off x="656629" y="2351427"/>
            <a:ext cx="5439372" cy="2325990"/>
          </a:xfrm>
        </p:spPr>
        <p:txBody>
          <a:bodyPr/>
          <a:lstStyle>
            <a:lvl1pPr marL="0" indent="0" algn="ctr">
              <a:buNone/>
              <a:defRPr>
                <a:solidFill>
                  <a:schemeClr val="bg1"/>
                </a:solidFill>
              </a:defRPr>
            </a:lvl1pPr>
          </a:lstStyle>
          <a:p>
            <a:r>
              <a:rPr lang="en-US" dirty="0"/>
              <a:t>Click icon to add picture</a:t>
            </a:r>
          </a:p>
        </p:txBody>
      </p:sp>
      <p:pic>
        <p:nvPicPr>
          <p:cNvPr id="35" name="Picture 34">
            <a:extLst>
              <a:ext uri="{FF2B5EF4-FFF2-40B4-BE49-F238E27FC236}">
                <a16:creationId xmlns:a16="http://schemas.microsoft.com/office/drawing/2014/main" id="{951E7DA9-C5F0-43D9-B013-3BDF9EEF029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350812" y="2374047"/>
            <a:ext cx="3171055" cy="3431879"/>
          </a:xfrm>
          <a:prstGeom prst="rect">
            <a:avLst/>
          </a:prstGeom>
        </p:spPr>
      </p:pic>
      <p:sp>
        <p:nvSpPr>
          <p:cNvPr id="43" name="Subtitle 5">
            <a:extLst>
              <a:ext uri="{FF2B5EF4-FFF2-40B4-BE49-F238E27FC236}">
                <a16:creationId xmlns:a16="http://schemas.microsoft.com/office/drawing/2014/main" id="{37BDB812-1395-4B02-ABCF-6A331EEE23E5}"/>
              </a:ext>
            </a:extLst>
          </p:cNvPr>
          <p:cNvSpPr>
            <a:spLocks noGrp="1"/>
          </p:cNvSpPr>
          <p:nvPr>
            <p:ph type="subTitle" idx="1" hasCustomPrompt="1"/>
          </p:nvPr>
        </p:nvSpPr>
        <p:spPr>
          <a:xfrm>
            <a:off x="666859" y="1303142"/>
            <a:ext cx="10965303" cy="882654"/>
          </a:xfrm>
        </p:spPr>
        <p:txBody>
          <a:bodyPr>
            <a:normAutofit/>
          </a:bodyPr>
          <a:lstStyle>
            <a:lvl1pPr marL="0" indent="0" algn="ctr">
              <a:buNone/>
              <a:defRPr sz="3598">
                <a:solidFill>
                  <a:schemeClr val="tx1"/>
                </a:solidFill>
              </a:defRPr>
            </a:lvl1pPr>
          </a:lstStyle>
          <a:p>
            <a:r>
              <a:rPr lang="en-GB" dirty="0"/>
              <a:t>Presentation Subtitle</a:t>
            </a:r>
            <a:endParaRPr lang="bg-BG" dirty="0"/>
          </a:p>
          <a:p>
            <a:endParaRPr lang="en-US" dirty="0"/>
          </a:p>
        </p:txBody>
      </p:sp>
      <p:pic>
        <p:nvPicPr>
          <p:cNvPr id="19" name="Picture 18">
            <a:extLst>
              <a:ext uri="{FF2B5EF4-FFF2-40B4-BE49-F238E27FC236}">
                <a16:creationId xmlns:a16="http://schemas.microsoft.com/office/drawing/2014/main" id="{4FAEB7CD-FF73-4344-9FE5-589B30F5AAF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92813" y="6057655"/>
            <a:ext cx="2106010" cy="525279"/>
          </a:xfrm>
          <a:prstGeom prst="rect">
            <a:avLst/>
          </a:prstGeom>
        </p:spPr>
      </p:pic>
      <p:pic>
        <p:nvPicPr>
          <p:cNvPr id="10" name="Picture 9">
            <a:extLst>
              <a:ext uri="{FF2B5EF4-FFF2-40B4-BE49-F238E27FC236}">
                <a16:creationId xmlns:a16="http://schemas.microsoft.com/office/drawing/2014/main" id="{82DFEC2C-38C6-405B-AD0A-06879C50EFEE}"/>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a:stretch/>
        </p:blipFill>
        <p:spPr>
          <a:xfrm>
            <a:off x="656630" y="6035664"/>
            <a:ext cx="629579" cy="526503"/>
          </a:xfrm>
          <a:prstGeom prst="rect">
            <a:avLst/>
          </a:prstGeom>
        </p:spPr>
      </p:pic>
      <p:pic>
        <p:nvPicPr>
          <p:cNvPr id="15" name="Picture 14">
            <a:extLst>
              <a:ext uri="{FF2B5EF4-FFF2-40B4-BE49-F238E27FC236}">
                <a16:creationId xmlns:a16="http://schemas.microsoft.com/office/drawing/2014/main" id="{D7483B54-1DD1-4FC4-9FA0-4872F8C409C8}"/>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a:stretch/>
        </p:blipFill>
        <p:spPr>
          <a:xfrm>
            <a:off x="1353142" y="6035664"/>
            <a:ext cx="1187082" cy="526503"/>
          </a:xfrm>
          <a:prstGeom prst="rect">
            <a:avLst/>
          </a:prstGeom>
        </p:spPr>
      </p:pic>
      <p:sp>
        <p:nvSpPr>
          <p:cNvPr id="2" name="Title 1">
            <a:extLst>
              <a:ext uri="{FF2B5EF4-FFF2-40B4-BE49-F238E27FC236}">
                <a16:creationId xmlns:a16="http://schemas.microsoft.com/office/drawing/2014/main" id="{A4DF3AB8-E6E3-4FCE-8A4A-ECD147720A5D}"/>
              </a:ext>
            </a:extLst>
          </p:cNvPr>
          <p:cNvSpPr>
            <a:spLocks noGrp="1"/>
          </p:cNvSpPr>
          <p:nvPr>
            <p:ph type="title" hasCustomPrompt="1"/>
          </p:nvPr>
        </p:nvSpPr>
        <p:spPr>
          <a:xfrm>
            <a:off x="666859" y="254857"/>
            <a:ext cx="10965303" cy="882654"/>
          </a:xfrm>
        </p:spPr>
        <p:txBody>
          <a:bodyPr/>
          <a:lstStyle>
            <a:lvl1pPr algn="ctr">
              <a:defRPr sz="4798"/>
            </a:lvl1pPr>
          </a:lstStyle>
          <a:p>
            <a:r>
              <a:rPr lang="en-US" dirty="0"/>
              <a:t>Presentation Title</a:t>
            </a:r>
          </a:p>
        </p:txBody>
      </p:sp>
      <p:pic>
        <p:nvPicPr>
          <p:cNvPr id="27" name="Picture 4" title="CC-BY-NC-SA License">
            <a:hlinkClick r:id="rId7" tooltip="This work is licensed under the &quot;Creative Commons Attribution-NonCommercial-ShareAlike 4.0 International&quot; license"/>
            <a:extLst>
              <a:ext uri="{FF2B5EF4-FFF2-40B4-BE49-F238E27FC236}">
                <a16:creationId xmlns:a16="http://schemas.microsoft.com/office/drawing/2014/main" id="{7CB336FF-A768-4CE1-B1CE-FC103B348EA1}"/>
              </a:ext>
            </a:extLst>
          </p:cNvPr>
          <p:cNvPicPr>
            <a:picLocks noChangeAspect="1" noChangeArrowheads="1"/>
          </p:cNvPicPr>
          <p:nvPr/>
        </p:nvPicPr>
        <p:blipFill>
          <a:blip r:embed="rId8">
            <a:extLst>
              <a:ext uri="{28A0092B-C50C-407E-A947-70E740481C1C}">
                <a14:useLocalDpi xmlns:a14="http://schemas.microsoft.com/office/drawing/2010/main"/>
              </a:ext>
            </a:extLst>
          </a:blip>
          <a:srcRect/>
          <a:stretch>
            <a:fillRect/>
          </a:stretch>
        </p:blipFill>
        <p:spPr bwMode="auto">
          <a:xfrm>
            <a:off x="5151416" y="6080062"/>
            <a:ext cx="1437271" cy="502868"/>
          </a:xfrm>
          <a:prstGeom prst="roundRect">
            <a:avLst>
              <a:gd name="adj" fmla="val 3940"/>
            </a:avLst>
          </a:prstGeom>
          <a:solidFill>
            <a:srgbClr val="231F20">
              <a:alpha val="50000"/>
            </a:srgbClr>
          </a:solidFill>
          <a:ln>
            <a:solidFill>
              <a:schemeClr val="accent1">
                <a:lumMod val="75000"/>
                <a:alpha val="50000"/>
              </a:schemeClr>
            </a:solidFill>
          </a:ln>
          <a:extLst/>
        </p:spPr>
      </p:pic>
      <p:sp>
        <p:nvSpPr>
          <p:cNvPr id="30" name="Text Placeholder 13">
            <a:extLst>
              <a:ext uri="{FF2B5EF4-FFF2-40B4-BE49-F238E27FC236}">
                <a16:creationId xmlns:a16="http://schemas.microsoft.com/office/drawing/2014/main" id="{2EA92DCA-4DB5-4D03-ACD3-A6A296592D0C}"/>
              </a:ext>
            </a:extLst>
          </p:cNvPr>
          <p:cNvSpPr>
            <a:spLocks noGrp="1"/>
          </p:cNvSpPr>
          <p:nvPr>
            <p:ph type="body" sz="quarter" idx="17" hasCustomPrompt="1"/>
          </p:nvPr>
        </p:nvSpPr>
        <p:spPr bwMode="auto">
          <a:xfrm>
            <a:off x="8643853" y="5916124"/>
            <a:ext cx="2951518" cy="382788"/>
          </a:xfrm>
          <a:prstGeom prst="rect">
            <a:avLst/>
          </a:prstGeom>
          <a:noFill/>
          <a:effectLst/>
        </p:spPr>
        <p:txBody>
          <a:bodyPr wrap="square" lIns="36000" tIns="36000" rIns="36000" bIns="36000" rtlCol="0" anchor="ctr" anchorCtr="0">
            <a:spAutoFit/>
          </a:bodyPr>
          <a:lstStyle>
            <a:lvl1pPr marL="0" indent="0" algn="r" rtl="0" fontAlgn="base">
              <a:spcBef>
                <a:spcPct val="0"/>
              </a:spcBef>
              <a:spcAft>
                <a:spcPct val="0"/>
              </a:spcAft>
              <a:buNone/>
              <a:defRPr lang="en-US" sz="1998" b="1" kern="1200" dirty="0" smtClean="0">
                <a:solidFill>
                  <a:schemeClr val="tx1">
                    <a:lumMod val="75000"/>
                  </a:schemeClr>
                </a:solidFill>
                <a:effectLst/>
                <a:latin typeface="+mn-lt"/>
                <a:ea typeface="+mn-ea"/>
                <a:cs typeface="+mn-cs"/>
              </a:defRPr>
            </a:lvl1pPr>
          </a:lstStyle>
          <a:p>
            <a:pPr lvl="0"/>
            <a:r>
              <a:rPr lang="en-US" dirty="0"/>
              <a:t>Company Name</a:t>
            </a:r>
          </a:p>
        </p:txBody>
      </p:sp>
      <p:sp>
        <p:nvSpPr>
          <p:cNvPr id="31" name="Text Placeholder 13">
            <a:extLst>
              <a:ext uri="{FF2B5EF4-FFF2-40B4-BE49-F238E27FC236}">
                <a16:creationId xmlns:a16="http://schemas.microsoft.com/office/drawing/2014/main" id="{3E6B87B7-9D33-4EBB-BD4F-C0436BA3FD72}"/>
              </a:ext>
            </a:extLst>
          </p:cNvPr>
          <p:cNvSpPr>
            <a:spLocks noGrp="1"/>
          </p:cNvSpPr>
          <p:nvPr>
            <p:ph type="body" sz="quarter" idx="18" hasCustomPrompt="1"/>
          </p:nvPr>
        </p:nvSpPr>
        <p:spPr bwMode="auto">
          <a:xfrm>
            <a:off x="8643853" y="6340279"/>
            <a:ext cx="2951518" cy="351754"/>
          </a:xfrm>
          <a:prstGeom prst="rect">
            <a:avLst/>
          </a:prstGeom>
          <a:noFill/>
          <a:effectLst/>
        </p:spPr>
        <p:txBody>
          <a:bodyPr wrap="square" lIns="36000" tIns="36000" rIns="36000" bIns="36000" rtlCol="0" anchor="ctr" anchorCtr="0">
            <a:spAutoFit/>
          </a:bodyPr>
          <a:lstStyle>
            <a:lvl1pPr marL="0" indent="0" algn="r" rtl="0" fontAlgn="base">
              <a:spcBef>
                <a:spcPct val="0"/>
              </a:spcBef>
              <a:spcAft>
                <a:spcPct val="0"/>
              </a:spcAft>
              <a:buNone/>
              <a:defRPr lang="en-US" sz="1798" b="1" kern="1200" dirty="0" smtClean="0">
                <a:solidFill>
                  <a:schemeClr val="tx1">
                    <a:lumMod val="75000"/>
                  </a:schemeClr>
                </a:solidFill>
                <a:effectLst/>
                <a:latin typeface="+mn-lt"/>
                <a:ea typeface="+mn-ea"/>
                <a:cs typeface="+mn-cs"/>
              </a:defRPr>
            </a:lvl1pPr>
          </a:lstStyle>
          <a:p>
            <a:pPr lvl="0"/>
            <a:r>
              <a:rPr lang="en-US" dirty="0"/>
              <a:t>Company Web Site</a:t>
            </a:r>
          </a:p>
        </p:txBody>
      </p:sp>
      <p:sp>
        <p:nvSpPr>
          <p:cNvPr id="36" name="Text Placeholder 13">
            <a:extLst>
              <a:ext uri="{FF2B5EF4-FFF2-40B4-BE49-F238E27FC236}">
                <a16:creationId xmlns:a16="http://schemas.microsoft.com/office/drawing/2014/main" id="{3B21F47B-DE1F-442D-A2B7-6866F8786704}"/>
              </a:ext>
            </a:extLst>
          </p:cNvPr>
          <p:cNvSpPr>
            <a:spLocks noGrp="1"/>
          </p:cNvSpPr>
          <p:nvPr>
            <p:ph type="body" sz="quarter" idx="19" hasCustomPrompt="1"/>
          </p:nvPr>
        </p:nvSpPr>
        <p:spPr bwMode="auto">
          <a:xfrm>
            <a:off x="671147" y="4876800"/>
            <a:ext cx="2951518" cy="506796"/>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798" b="1" kern="1200" dirty="0" smtClean="0">
                <a:solidFill>
                  <a:schemeClr val="tx1"/>
                </a:solidFill>
                <a:effectLst/>
                <a:latin typeface="+mn-lt"/>
                <a:ea typeface="+mn-ea"/>
                <a:cs typeface="+mn-cs"/>
              </a:defRPr>
            </a:lvl1pPr>
          </a:lstStyle>
          <a:p>
            <a:pPr lvl="0"/>
            <a:r>
              <a:rPr lang="en-US" dirty="0"/>
              <a:t>Author Name</a:t>
            </a:r>
          </a:p>
        </p:txBody>
      </p:sp>
      <p:sp>
        <p:nvSpPr>
          <p:cNvPr id="40" name="Text Placeholder 13">
            <a:extLst>
              <a:ext uri="{FF2B5EF4-FFF2-40B4-BE49-F238E27FC236}">
                <a16:creationId xmlns:a16="http://schemas.microsoft.com/office/drawing/2014/main" id="{CD940256-851E-46C8-8BFB-A5ECA6C7DA07}"/>
              </a:ext>
            </a:extLst>
          </p:cNvPr>
          <p:cNvSpPr>
            <a:spLocks noGrp="1"/>
          </p:cNvSpPr>
          <p:nvPr>
            <p:ph type="body" sz="quarter" idx="20" hasCustomPrompt="1"/>
          </p:nvPr>
        </p:nvSpPr>
        <p:spPr bwMode="auto">
          <a:xfrm>
            <a:off x="671147" y="5368740"/>
            <a:ext cx="2951518" cy="444793"/>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398" b="1" kern="1200" dirty="0" smtClean="0">
                <a:solidFill>
                  <a:schemeClr val="tx1"/>
                </a:solidFill>
                <a:effectLst/>
                <a:latin typeface="+mn-lt"/>
                <a:ea typeface="+mn-ea"/>
                <a:cs typeface="+mn-cs"/>
              </a:defRPr>
            </a:lvl1pPr>
          </a:lstStyle>
          <a:p>
            <a:pPr lvl="0"/>
            <a:r>
              <a:rPr lang="en-US" dirty="0"/>
              <a:t>Position</a:t>
            </a:r>
          </a:p>
        </p:txBody>
      </p:sp>
      <p:sp>
        <p:nvSpPr>
          <p:cNvPr id="16" name="Rectangle 15">
            <a:extLst>
              <a:ext uri="{FF2B5EF4-FFF2-40B4-BE49-F238E27FC236}">
                <a16:creationId xmlns:a16="http://schemas.microsoft.com/office/drawing/2014/main" id="{6854D183-0374-4B3E-B2CE-32F308A81591}"/>
              </a:ext>
            </a:extLst>
          </p:cNvPr>
          <p:cNvSpPr/>
          <p:nvPr/>
        </p:nvSpPr>
        <p:spPr>
          <a:xfrm>
            <a:off x="-1589" y="6702676"/>
            <a:ext cx="12195176" cy="2172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8" name="Rectangle 17">
            <a:extLst>
              <a:ext uri="{FF2B5EF4-FFF2-40B4-BE49-F238E27FC236}">
                <a16:creationId xmlns:a16="http://schemas.microsoft.com/office/drawing/2014/main" id="{34E5CD64-8E62-478C-BD07-29B0AE8E261B}"/>
              </a:ext>
            </a:extLst>
          </p:cNvPr>
          <p:cNvSpPr/>
          <p:nvPr userDrawn="1"/>
        </p:nvSpPr>
        <p:spPr>
          <a:xfrm>
            <a:off x="-1588" y="6702676"/>
            <a:ext cx="12192000" cy="2172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Tree>
    <p:extLst>
      <p:ext uri="{BB962C8B-B14F-4D97-AF65-F5344CB8AC3E}">
        <p14:creationId xmlns:p14="http://schemas.microsoft.com/office/powerpoint/2010/main" val="97017929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and Content">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23609A8D-9063-4A88-A094-81A65D7DF417}"/>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17" name="Rectangle 16">
            <a:extLst>
              <a:ext uri="{FF2B5EF4-FFF2-40B4-BE49-F238E27FC236}">
                <a16:creationId xmlns:a16="http://schemas.microsoft.com/office/drawing/2014/main" id="{4880F1A8-532C-4443-BDB9-44438A972E15}"/>
              </a:ext>
            </a:extLst>
          </p:cNvPr>
          <p:cNvSpPr/>
          <p:nvPr/>
        </p:nvSpPr>
        <p:spPr>
          <a:xfrm>
            <a:off x="-3176"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5" name="Picture Placeholder 2"/>
          <p:cNvSpPr>
            <a:spLocks noGrp="1"/>
          </p:cNvSpPr>
          <p:nvPr>
            <p:ph type="pic" idx="1" hasCustomPrompt="1"/>
          </p:nvPr>
        </p:nvSpPr>
        <p:spPr>
          <a:xfrm>
            <a:off x="190405" y="1355077"/>
            <a:ext cx="3889373" cy="5366405"/>
          </a:xfrm>
          <a:prstGeom prst="rect">
            <a:avLst/>
          </a:prstGeom>
          <a:solidFill>
            <a:schemeClr val="bg2">
              <a:lumMod val="90000"/>
            </a:schemeClr>
          </a:solidFill>
        </p:spPr>
        <p:txBody>
          <a:bodyPr anchor="ctr"/>
          <a:lstStyle>
            <a:lvl1pPr marL="0" indent="0" algn="ctr">
              <a:buNone/>
              <a:defRPr sz="2131" baseline="0">
                <a:solidFill>
                  <a:schemeClr val="tx1"/>
                </a:solidFill>
                <a:latin typeface="+mn-lt"/>
                <a:cs typeface="Arial" pitchFamily="34" charset="0"/>
              </a:defRPr>
            </a:lvl1pPr>
            <a:lvl2pPr marL="609219" indent="0">
              <a:buNone/>
              <a:defRPr sz="3731"/>
            </a:lvl2pPr>
            <a:lvl3pPr marL="1218438" indent="0">
              <a:buNone/>
              <a:defRPr sz="3198"/>
            </a:lvl3pPr>
            <a:lvl4pPr marL="1827657" indent="0">
              <a:buNone/>
              <a:defRPr sz="2665"/>
            </a:lvl4pPr>
            <a:lvl5pPr marL="2436876" indent="0">
              <a:buNone/>
              <a:defRPr sz="2665"/>
            </a:lvl5pPr>
            <a:lvl6pPr marL="3046096" indent="0">
              <a:buNone/>
              <a:defRPr sz="2665"/>
            </a:lvl6pPr>
            <a:lvl7pPr marL="3655315" indent="0">
              <a:buNone/>
              <a:defRPr sz="2665"/>
            </a:lvl7pPr>
            <a:lvl8pPr marL="4264533" indent="0">
              <a:buNone/>
              <a:defRPr sz="2665"/>
            </a:lvl8pPr>
            <a:lvl9pPr marL="4873752" indent="0">
              <a:buNone/>
              <a:defRPr sz="2665"/>
            </a:lvl9pPr>
          </a:lstStyle>
          <a:p>
            <a:r>
              <a:rPr lang="en-US" altLang="ko-KR" dirty="0"/>
              <a:t>Your Picture Here</a:t>
            </a:r>
            <a:endParaRPr lang="ko-KR" altLang="en-US" dirty="0"/>
          </a:p>
        </p:txBody>
      </p:sp>
      <p:sp>
        <p:nvSpPr>
          <p:cNvPr id="2" name="Rectangle 1"/>
          <p:cNvSpPr/>
          <p:nvPr/>
        </p:nvSpPr>
        <p:spPr>
          <a:xfrm>
            <a:off x="4079775" y="1355073"/>
            <a:ext cx="48001" cy="55029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3" name="Rectangle 2"/>
          <p:cNvSpPr/>
          <p:nvPr/>
        </p:nvSpPr>
        <p:spPr>
          <a:xfrm>
            <a:off x="4127777" y="1748999"/>
            <a:ext cx="240001" cy="336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0" name="Rectangle 9">
            <a:extLst>
              <a:ext uri="{FF2B5EF4-FFF2-40B4-BE49-F238E27FC236}">
                <a16:creationId xmlns:a16="http://schemas.microsoft.com/office/drawing/2014/main" id="{E9B994EC-35A8-4A11-98CB-25DC28852F94}"/>
              </a:ext>
            </a:extLst>
          </p:cNvPr>
          <p:cNvSpPr/>
          <p:nvPr/>
        </p:nvSpPr>
        <p:spPr>
          <a:xfrm>
            <a:off x="2" y="6721482"/>
            <a:ext cx="12192000" cy="13652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4" name="Text Placeholder 13">
            <a:extLst>
              <a:ext uri="{FF2B5EF4-FFF2-40B4-BE49-F238E27FC236}">
                <a16:creationId xmlns:a16="http://schemas.microsoft.com/office/drawing/2014/main" id="{A2ABE920-240F-4CF6-AD45-23ED489FAD6E}"/>
              </a:ext>
            </a:extLst>
          </p:cNvPr>
          <p:cNvSpPr>
            <a:spLocks noGrp="1"/>
          </p:cNvSpPr>
          <p:nvPr>
            <p:ph type="body" sz="quarter" idx="13"/>
          </p:nvPr>
        </p:nvSpPr>
        <p:spPr>
          <a:xfrm>
            <a:off x="4795936" y="1353867"/>
            <a:ext cx="7199299" cy="502788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a:extLst>
              <a:ext uri="{FF2B5EF4-FFF2-40B4-BE49-F238E27FC236}">
                <a16:creationId xmlns:a16="http://schemas.microsoft.com/office/drawing/2014/main" id="{2FF342A0-26CC-4ADA-AB90-FC4810F88E91}"/>
              </a:ext>
            </a:extLst>
          </p:cNvPr>
          <p:cNvSpPr>
            <a:spLocks noGrp="1"/>
          </p:cNvSpPr>
          <p:nvPr>
            <p:ph type="title" hasCustomPrompt="1"/>
          </p:nvPr>
        </p:nvSpPr>
        <p:spPr/>
        <p:txBody>
          <a:bodyPr/>
          <a:lstStyle>
            <a:lvl1pPr>
              <a:defRPr>
                <a:solidFill>
                  <a:schemeClr val="bg2"/>
                </a:solidFill>
              </a:defRPr>
            </a:lvl1pPr>
          </a:lstStyle>
          <a:p>
            <a:r>
              <a:rPr lang="en-US" dirty="0"/>
              <a:t>Slide Title</a:t>
            </a:r>
          </a:p>
        </p:txBody>
      </p:sp>
      <p:sp>
        <p:nvSpPr>
          <p:cNvPr id="8" name="Date Placeholder 7">
            <a:extLst>
              <a:ext uri="{FF2B5EF4-FFF2-40B4-BE49-F238E27FC236}">
                <a16:creationId xmlns:a16="http://schemas.microsoft.com/office/drawing/2014/main" id="{A66184F8-77F5-4000-AA69-383B07AEEF0D}"/>
              </a:ext>
            </a:extLst>
          </p:cNvPr>
          <p:cNvSpPr>
            <a:spLocks noGrp="1"/>
          </p:cNvSpPr>
          <p:nvPr>
            <p:ph type="dt" sz="half" idx="14"/>
          </p:nvPr>
        </p:nvSpPr>
        <p:spPr/>
        <p:txBody>
          <a:bodyPr/>
          <a:lstStyle/>
          <a:p>
            <a:fld id="{055373AC-9AA7-423B-BA00-BA1C74164DBD}" type="datetime1">
              <a:rPr lang="en-US" smtClean="0"/>
              <a:pPr/>
              <a:t>21-Jan-19</a:t>
            </a:fld>
            <a:endParaRPr lang="en-US" dirty="0"/>
          </a:p>
        </p:txBody>
      </p:sp>
      <p:sp>
        <p:nvSpPr>
          <p:cNvPr id="9" name="Footer Placeholder 8">
            <a:extLst>
              <a:ext uri="{FF2B5EF4-FFF2-40B4-BE49-F238E27FC236}">
                <a16:creationId xmlns:a16="http://schemas.microsoft.com/office/drawing/2014/main" id="{9CAD63B7-3B55-42B3-B63C-7488630C399B}"/>
              </a:ext>
            </a:extLst>
          </p:cNvPr>
          <p:cNvSpPr>
            <a:spLocks noGrp="1"/>
          </p:cNvSpPr>
          <p:nvPr>
            <p:ph type="ftr" sz="quarter" idx="15"/>
          </p:nvPr>
        </p:nvSpPr>
        <p:spPr/>
        <p:txBody>
          <a:bodyPr/>
          <a:lstStyle/>
          <a:p>
            <a:endParaRPr lang="en-US" dirty="0"/>
          </a:p>
        </p:txBody>
      </p:sp>
      <p:sp>
        <p:nvSpPr>
          <p:cNvPr id="15" name="Slide Number Placeholder 14">
            <a:extLst>
              <a:ext uri="{FF2B5EF4-FFF2-40B4-BE49-F238E27FC236}">
                <a16:creationId xmlns:a16="http://schemas.microsoft.com/office/drawing/2014/main" id="{97A1733E-05EA-4892-9222-96356ACBDF86}"/>
              </a:ext>
            </a:extLst>
          </p:cNvPr>
          <p:cNvSpPr>
            <a:spLocks noGrp="1"/>
          </p:cNvSpPr>
          <p:nvPr>
            <p:ph type="sldNum" sz="quarter" idx="16"/>
          </p:nvPr>
        </p:nvSpPr>
        <p:spPr/>
        <p:txBody>
          <a:bodyPr/>
          <a:lstStyle/>
          <a:p>
            <a:fld id="{C014DD1E-5D91-48A3-AD6D-45FBA980D106}" type="slidenum">
              <a:rPr lang="en-US" smtClean="0"/>
              <a:pPr/>
              <a:t>‹#›</a:t>
            </a:fld>
            <a:endParaRPr lang="en-US" dirty="0"/>
          </a:p>
        </p:txBody>
      </p:sp>
      <p:pic>
        <p:nvPicPr>
          <p:cNvPr id="16" name="Picture 15">
            <a:extLst>
              <a:ext uri="{FF2B5EF4-FFF2-40B4-BE49-F238E27FC236}">
                <a16:creationId xmlns:a16="http://schemas.microsoft.com/office/drawing/2014/main" id="{2FE050E4-DC54-4CF4-A8D3-DC8B8DA04EC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70854" y="232973"/>
            <a:ext cx="2126081" cy="530284"/>
          </a:xfrm>
          <a:prstGeom prst="rect">
            <a:avLst/>
          </a:prstGeom>
        </p:spPr>
      </p:pic>
      <p:sp>
        <p:nvSpPr>
          <p:cNvPr id="18" name="Rectangle 17">
            <a:extLst>
              <a:ext uri="{FF2B5EF4-FFF2-40B4-BE49-F238E27FC236}">
                <a16:creationId xmlns:a16="http://schemas.microsoft.com/office/drawing/2014/main" id="{B2B94D3F-5DC8-4398-914C-4833ABE4CC19}"/>
              </a:ext>
            </a:extLst>
          </p:cNvPr>
          <p:cNvSpPr/>
          <p:nvPr userDrawn="1"/>
        </p:nvSpPr>
        <p:spPr>
          <a:xfrm>
            <a:off x="-3176"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1" hangingPunct="1">
              <a:lnSpc>
                <a:spcPct val="100000"/>
              </a:lnSpc>
              <a:spcBef>
                <a:spcPts val="0"/>
              </a:spcBef>
              <a:spcAft>
                <a:spcPts val="0"/>
              </a:spcAft>
              <a:buClrTx/>
              <a:buSzTx/>
              <a:buFontTx/>
              <a:buNone/>
              <a:tabLst/>
              <a:defRPr/>
            </a:pPr>
            <a:endParaRPr kumimoji="0" lang="ko-KR" altLang="en-US" sz="2399"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Tree>
    <p:extLst>
      <p:ext uri="{BB962C8B-B14F-4D97-AF65-F5344CB8AC3E}">
        <p14:creationId xmlns:p14="http://schemas.microsoft.com/office/powerpoint/2010/main" val="377401940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estions Slide">
    <p:bg>
      <p:bgPr>
        <a:solidFill>
          <a:schemeClr val="bg2"/>
        </a:solidFill>
        <a:effectLst/>
      </p:bgPr>
    </p:bg>
    <p:spTree>
      <p:nvGrpSpPr>
        <p:cNvPr id="1" name=""/>
        <p:cNvGrpSpPr/>
        <p:nvPr/>
      </p:nvGrpSpPr>
      <p:grpSpPr>
        <a:xfrm>
          <a:off x="0" y="0"/>
          <a:ext cx="0" cy="0"/>
          <a:chOff x="0" y="0"/>
          <a:chExt cx="0" cy="0"/>
        </a:xfrm>
      </p:grpSpPr>
      <p:pic>
        <p:nvPicPr>
          <p:cNvPr id="36" name="Picture 35">
            <a:extLst>
              <a:ext uri="{FF2B5EF4-FFF2-40B4-BE49-F238E27FC236}">
                <a16:creationId xmlns:a16="http://schemas.microsoft.com/office/drawing/2014/main" id="{B21D9C95-5FF6-4F7E-AC00-ED6F3DD385F0}"/>
              </a:ext>
            </a:extLst>
          </p:cNvPr>
          <p:cNvPicPr>
            <a:picLocks noChangeAspect="1"/>
          </p:cNvPicPr>
          <p:nvPr userDrawn="1"/>
        </p:nvPicPr>
        <p:blipFill rotWithShape="1">
          <a:blip r:embed="rId2"/>
          <a:srcRect b="1672"/>
          <a:stretch/>
        </p:blipFill>
        <p:spPr>
          <a:xfrm>
            <a:off x="-3177" y="5788"/>
            <a:ext cx="12195176" cy="6852212"/>
          </a:xfrm>
          <a:prstGeom prst="rect">
            <a:avLst/>
          </a:prstGeom>
        </p:spPr>
      </p:pic>
      <p:pic>
        <p:nvPicPr>
          <p:cNvPr id="56" name="Picture 55">
            <a:extLst>
              <a:ext uri="{FF2B5EF4-FFF2-40B4-BE49-F238E27FC236}">
                <a16:creationId xmlns:a16="http://schemas.microsoft.com/office/drawing/2014/main" id="{DEAD13D1-8921-41EB-9EDF-DA3F5121F449}"/>
              </a:ext>
            </a:extLst>
          </p:cNvPr>
          <p:cNvPicPr>
            <a:picLocks noChangeAspect="1"/>
          </p:cNvPicPr>
          <p:nvPr/>
        </p:nvPicPr>
        <p:blipFill rotWithShape="1">
          <a:blip r:embed="rId2"/>
          <a:srcRect b="1672"/>
          <a:stretch/>
        </p:blipFill>
        <p:spPr>
          <a:xfrm>
            <a:off x="-3177" y="5788"/>
            <a:ext cx="12195176" cy="6852212"/>
          </a:xfrm>
          <a:prstGeom prst="rect">
            <a:avLst/>
          </a:prstGeom>
        </p:spPr>
      </p:pic>
      <p:sp>
        <p:nvSpPr>
          <p:cNvPr id="19" name="Rectangle 18">
            <a:extLst>
              <a:ext uri="{FF2B5EF4-FFF2-40B4-BE49-F238E27FC236}">
                <a16:creationId xmlns:a16="http://schemas.microsoft.com/office/drawing/2014/main" id="{7CFDBB16-985C-4CC7-B6DB-B81B36037922}"/>
              </a:ext>
            </a:extLst>
          </p:cNvPr>
          <p:cNvSpPr/>
          <p:nvPr/>
        </p:nvSpPr>
        <p:spPr>
          <a:xfrm>
            <a:off x="-1051301" y="703244"/>
            <a:ext cx="8406073" cy="1033303"/>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marR="0" lvl="0" indent="0" algn="ctr" defTabSz="913852" rtl="0" eaLnBrk="0" fontAlgn="auto" latinLnBrk="1" hangingPunct="0">
              <a:lnSpc>
                <a:spcPct val="100000"/>
              </a:lnSpc>
              <a:spcBef>
                <a:spcPts val="0"/>
              </a:spcBef>
              <a:spcAft>
                <a:spcPts val="0"/>
              </a:spcAft>
              <a:buClr>
                <a:srgbClr val="67748E">
                  <a:lumMod val="40000"/>
                  <a:lumOff val="60000"/>
                </a:srgbClr>
              </a:buClr>
              <a:buSzPct val="70000"/>
              <a:buFont typeface="Wingdings 2" pitchFamily="18" charset="2"/>
              <a:buNone/>
              <a:tabLst/>
              <a:defRPr/>
            </a:pPr>
            <a:r>
              <a:rPr kumimoji="0" lang="en-US" sz="8797" b="1" i="0" u="none" strike="noStrike" kern="1200" cap="none" spc="0" normalizeH="0" baseline="0" noProof="0" dirty="0">
                <a:ln>
                  <a:noFill/>
                </a:ln>
                <a:solidFill>
                  <a:srgbClr val="234465"/>
                </a:solidFill>
                <a:effectLst/>
                <a:uLnTx/>
                <a:uFillTx/>
                <a:latin typeface="Calibri" panose="020F0502020204030204"/>
                <a:ea typeface="+mn-ea"/>
                <a:cs typeface="+mn-cs"/>
              </a:rPr>
              <a:t>Questions?</a:t>
            </a:r>
            <a:endParaRPr kumimoji="0" lang="en-US" sz="8797" b="1" i="0" u="none" strike="noStrike" kern="1200" cap="none" spc="150" normalizeH="0" baseline="0" noProof="0" dirty="0">
              <a:ln w="11430"/>
              <a:solidFill>
                <a:srgbClr val="234465"/>
              </a:solidFill>
              <a:effectLst>
                <a:outerShdw blurRad="25400" algn="tl" rotWithShape="0">
                  <a:srgbClr val="000000">
                    <a:alpha val="43000"/>
                  </a:srgbClr>
                </a:outerShdw>
              </a:effectLst>
              <a:uLnTx/>
              <a:uFillTx/>
              <a:latin typeface="Calibri" panose="020F0502020204030204"/>
              <a:ea typeface="+mn-ea"/>
              <a:cs typeface="+mn-cs"/>
            </a:endParaRPr>
          </a:p>
        </p:txBody>
      </p:sp>
      <p:pic>
        <p:nvPicPr>
          <p:cNvPr id="26" name="Picture 25">
            <a:extLst>
              <a:ext uri="{FF2B5EF4-FFF2-40B4-BE49-F238E27FC236}">
                <a16:creationId xmlns:a16="http://schemas.microsoft.com/office/drawing/2014/main" id="{247CFF3C-C4FA-493D-8505-DF469F4D36A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5087" y="2222932"/>
            <a:ext cx="3575905" cy="4148680"/>
          </a:xfrm>
          <a:prstGeom prst="rect">
            <a:avLst/>
          </a:prstGeom>
        </p:spPr>
      </p:pic>
      <p:pic>
        <p:nvPicPr>
          <p:cNvPr id="42" name="Picture 41">
            <a:extLst>
              <a:ext uri="{FF2B5EF4-FFF2-40B4-BE49-F238E27FC236}">
                <a16:creationId xmlns:a16="http://schemas.microsoft.com/office/drawing/2014/main" id="{320846EB-6FC8-4F9D-97D0-A1A8E9CEE0D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96452" y="314259"/>
            <a:ext cx="2126081" cy="530284"/>
          </a:xfrm>
          <a:prstGeom prst="rect">
            <a:avLst/>
          </a:prstGeom>
        </p:spPr>
      </p:pic>
      <p:sp>
        <p:nvSpPr>
          <p:cNvPr id="2" name="Date Placeholder 1">
            <a:extLst>
              <a:ext uri="{FF2B5EF4-FFF2-40B4-BE49-F238E27FC236}">
                <a16:creationId xmlns:a16="http://schemas.microsoft.com/office/drawing/2014/main" id="{839983C1-41F3-4B45-9E6B-F2615F743C0A}"/>
              </a:ext>
            </a:extLst>
          </p:cNvPr>
          <p:cNvSpPr>
            <a:spLocks noGrp="1"/>
          </p:cNvSpPr>
          <p:nvPr>
            <p:ph type="dt" sz="half" idx="10"/>
          </p:nvPr>
        </p:nvSpPr>
        <p:spPr/>
        <p:txBody>
          <a:bodyPr/>
          <a:lstStyle/>
          <a:p>
            <a:fld id="{055373AC-9AA7-423B-BA00-BA1C74164DBD}" type="datetime1">
              <a:rPr lang="en-US" smtClean="0"/>
              <a:pPr/>
              <a:t>21-Jan-19</a:t>
            </a:fld>
            <a:endParaRPr lang="en-US" dirty="0"/>
          </a:p>
        </p:txBody>
      </p:sp>
      <p:sp>
        <p:nvSpPr>
          <p:cNvPr id="6" name="Footer Placeholder 5">
            <a:extLst>
              <a:ext uri="{FF2B5EF4-FFF2-40B4-BE49-F238E27FC236}">
                <a16:creationId xmlns:a16="http://schemas.microsoft.com/office/drawing/2014/main" id="{A32622C9-3C7D-445D-83B2-28583716E28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404DAB2-278F-4812-9F5E-FB63D8068383}"/>
              </a:ext>
            </a:extLst>
          </p:cNvPr>
          <p:cNvSpPr>
            <a:spLocks noGrp="1"/>
          </p:cNvSpPr>
          <p:nvPr>
            <p:ph type="sldNum" sz="quarter" idx="12"/>
          </p:nvPr>
        </p:nvSpPr>
        <p:spPr/>
        <p:txBody>
          <a:bodyPr/>
          <a:lstStyle/>
          <a:p>
            <a:fld id="{C014DD1E-5D91-48A3-AD6D-45FBA980D106}" type="slidenum">
              <a:rPr lang="en-US" smtClean="0"/>
              <a:pPr/>
              <a:t>‹#›</a:t>
            </a:fld>
            <a:endParaRPr lang="en-US" dirty="0"/>
          </a:p>
        </p:txBody>
      </p:sp>
      <p:pic>
        <p:nvPicPr>
          <p:cNvPr id="18" name="Picture 17">
            <a:extLst>
              <a:ext uri="{FF2B5EF4-FFF2-40B4-BE49-F238E27FC236}">
                <a16:creationId xmlns:a16="http://schemas.microsoft.com/office/drawing/2014/main" id="{A0675455-B7FA-4569-A5FD-A3B0F20B2A2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950857" y="1702473"/>
            <a:ext cx="1198901" cy="1198901"/>
          </a:xfrm>
          <a:prstGeom prst="rect">
            <a:avLst/>
          </a:prstGeom>
        </p:spPr>
      </p:pic>
      <p:pic>
        <p:nvPicPr>
          <p:cNvPr id="20" name="Picture 19">
            <a:extLst>
              <a:ext uri="{FF2B5EF4-FFF2-40B4-BE49-F238E27FC236}">
                <a16:creationId xmlns:a16="http://schemas.microsoft.com/office/drawing/2014/main" id="{827D15FD-4C66-4B85-98E6-7826AA8F61C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89116" y="3776293"/>
            <a:ext cx="1166400" cy="1402229"/>
          </a:xfrm>
          <a:prstGeom prst="rect">
            <a:avLst/>
          </a:prstGeom>
        </p:spPr>
      </p:pic>
      <p:pic>
        <p:nvPicPr>
          <p:cNvPr id="21" name="Picture 20">
            <a:extLst>
              <a:ext uri="{FF2B5EF4-FFF2-40B4-BE49-F238E27FC236}">
                <a16:creationId xmlns:a16="http://schemas.microsoft.com/office/drawing/2014/main" id="{EA755AAE-BA08-481C-9224-0061170EE4B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228000" y="3776293"/>
            <a:ext cx="1166400" cy="1389257"/>
          </a:xfrm>
          <a:prstGeom prst="rect">
            <a:avLst/>
          </a:prstGeom>
        </p:spPr>
      </p:pic>
      <p:pic>
        <p:nvPicPr>
          <p:cNvPr id="22" name="Picture 21">
            <a:extLst>
              <a:ext uri="{FF2B5EF4-FFF2-40B4-BE49-F238E27FC236}">
                <a16:creationId xmlns:a16="http://schemas.microsoft.com/office/drawing/2014/main" id="{0A83D66F-855B-463B-920B-BF239B01A206}"/>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668000" y="3775663"/>
            <a:ext cx="1166400" cy="1567139"/>
          </a:xfrm>
          <a:prstGeom prst="rect">
            <a:avLst/>
          </a:prstGeom>
        </p:spPr>
      </p:pic>
      <p:pic>
        <p:nvPicPr>
          <p:cNvPr id="23" name="Picture 22">
            <a:extLst>
              <a:ext uri="{FF2B5EF4-FFF2-40B4-BE49-F238E27FC236}">
                <a16:creationId xmlns:a16="http://schemas.microsoft.com/office/drawing/2014/main" id="{6643F71A-2013-433A-8322-FBAAED3162D8}"/>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108000" y="3769759"/>
            <a:ext cx="1166400" cy="1350756"/>
          </a:xfrm>
          <a:prstGeom prst="rect">
            <a:avLst/>
          </a:prstGeom>
        </p:spPr>
      </p:pic>
      <p:pic>
        <p:nvPicPr>
          <p:cNvPr id="24" name="Picture 23">
            <a:extLst>
              <a:ext uri="{FF2B5EF4-FFF2-40B4-BE49-F238E27FC236}">
                <a16:creationId xmlns:a16="http://schemas.microsoft.com/office/drawing/2014/main" id="{B0812936-74B6-4265-8C08-AEDC8C798702}"/>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548000" y="3776293"/>
            <a:ext cx="1166400" cy="1433701"/>
          </a:xfrm>
          <a:prstGeom prst="rect">
            <a:avLst/>
          </a:prstGeom>
        </p:spPr>
      </p:pic>
      <p:pic>
        <p:nvPicPr>
          <p:cNvPr id="25" name="Picture 24">
            <a:extLst>
              <a:ext uri="{FF2B5EF4-FFF2-40B4-BE49-F238E27FC236}">
                <a16:creationId xmlns:a16="http://schemas.microsoft.com/office/drawing/2014/main" id="{C74C190C-5856-41B9-8819-AE8DE0E10980}"/>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386303" y="3776295"/>
            <a:ext cx="1164654" cy="1440000"/>
          </a:xfrm>
          <a:prstGeom prst="rect">
            <a:avLst/>
          </a:prstGeom>
        </p:spPr>
      </p:pic>
      <p:cxnSp>
        <p:nvCxnSpPr>
          <p:cNvPr id="27" name="Straight Connector 26">
            <a:extLst>
              <a:ext uri="{FF2B5EF4-FFF2-40B4-BE49-F238E27FC236}">
                <a16:creationId xmlns:a16="http://schemas.microsoft.com/office/drawing/2014/main" id="{5F62FB7C-BD6E-4383-98C1-2CF30F34CAFD}"/>
              </a:ext>
            </a:extLst>
          </p:cNvPr>
          <p:cNvCxnSpPr>
            <a:cxnSpLocks/>
          </p:cNvCxnSpPr>
          <p:nvPr/>
        </p:nvCxnSpPr>
        <p:spPr>
          <a:xfrm>
            <a:off x="3969414" y="3335565"/>
            <a:ext cx="716178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D4E5982E-3110-47E1-A5BB-91B7BECC3093}"/>
              </a:ext>
            </a:extLst>
          </p:cNvPr>
          <p:cNvCxnSpPr/>
          <p:nvPr/>
        </p:nvCxnSpPr>
        <p:spPr>
          <a:xfrm>
            <a:off x="3969414"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2BFE2F3-0845-4E5B-9375-E9D4027DD675}"/>
              </a:ext>
            </a:extLst>
          </p:cNvPr>
          <p:cNvCxnSpPr/>
          <p:nvPr/>
        </p:nvCxnSpPr>
        <p:spPr>
          <a:xfrm>
            <a:off x="5364000"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93DDBF37-0764-47AA-94E3-9A44F3ED8FB5}"/>
              </a:ext>
            </a:extLst>
          </p:cNvPr>
          <p:cNvCxnSpPr/>
          <p:nvPr/>
        </p:nvCxnSpPr>
        <p:spPr>
          <a:xfrm>
            <a:off x="6811200"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299ABE09-E33C-46B7-A80D-7BF4A6956211}"/>
              </a:ext>
            </a:extLst>
          </p:cNvPr>
          <p:cNvCxnSpPr/>
          <p:nvPr/>
        </p:nvCxnSpPr>
        <p:spPr>
          <a:xfrm>
            <a:off x="8251200"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E91D320-3732-40B8-864D-142D0A277ED1}"/>
              </a:ext>
            </a:extLst>
          </p:cNvPr>
          <p:cNvCxnSpPr>
            <a:cxnSpLocks/>
          </p:cNvCxnSpPr>
          <p:nvPr/>
        </p:nvCxnSpPr>
        <p:spPr>
          <a:xfrm>
            <a:off x="9691200"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C63D1E8-4A92-4691-8A24-A2FC7E8008E5}"/>
              </a:ext>
            </a:extLst>
          </p:cNvPr>
          <p:cNvCxnSpPr>
            <a:cxnSpLocks/>
          </p:cNvCxnSpPr>
          <p:nvPr/>
        </p:nvCxnSpPr>
        <p:spPr>
          <a:xfrm>
            <a:off x="11131200"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84A0FE1-723D-4682-8682-77BAD950EE15}"/>
              </a:ext>
            </a:extLst>
          </p:cNvPr>
          <p:cNvCxnSpPr/>
          <p:nvPr/>
        </p:nvCxnSpPr>
        <p:spPr>
          <a:xfrm>
            <a:off x="7550307" y="309299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550A59F9-9A9D-4956-95B4-F78CC0DB1D59}"/>
              </a:ext>
            </a:extLst>
          </p:cNvPr>
          <p:cNvSpPr/>
          <p:nvPr/>
        </p:nvSpPr>
        <p:spPr>
          <a:xfrm>
            <a:off x="-1589" y="6371331"/>
            <a:ext cx="12195176" cy="50459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7" name="Picture 36">
            <a:extLst>
              <a:ext uri="{FF2B5EF4-FFF2-40B4-BE49-F238E27FC236}">
                <a16:creationId xmlns:a16="http://schemas.microsoft.com/office/drawing/2014/main" id="{8AF69835-F228-45D6-B39E-583EEBF1FE2D}"/>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6950856" y="1702471"/>
            <a:ext cx="1198901" cy="1198901"/>
          </a:xfrm>
          <a:prstGeom prst="rect">
            <a:avLst/>
          </a:prstGeom>
        </p:spPr>
      </p:pic>
      <p:pic>
        <p:nvPicPr>
          <p:cNvPr id="38" name="Picture 37">
            <a:extLst>
              <a:ext uri="{FF2B5EF4-FFF2-40B4-BE49-F238E27FC236}">
                <a16:creationId xmlns:a16="http://schemas.microsoft.com/office/drawing/2014/main" id="{0577C4C0-8539-4520-A497-BBFB45821D24}"/>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4789116" y="3776291"/>
            <a:ext cx="1166400" cy="1402229"/>
          </a:xfrm>
          <a:prstGeom prst="rect">
            <a:avLst/>
          </a:prstGeom>
        </p:spPr>
      </p:pic>
      <p:pic>
        <p:nvPicPr>
          <p:cNvPr id="39" name="Picture 38">
            <a:extLst>
              <a:ext uri="{FF2B5EF4-FFF2-40B4-BE49-F238E27FC236}">
                <a16:creationId xmlns:a16="http://schemas.microsoft.com/office/drawing/2014/main" id="{16073A22-1B90-4D35-943B-5D9816FEB8FE}"/>
              </a:ext>
            </a:extLst>
          </p:cNvPr>
          <p:cNvPicPr>
            <a:picLocks noChangeAspect="1"/>
          </p:cNvPicPr>
          <p:nvPr userDrawn="1"/>
        </p:nvPicPr>
        <p:blipFill>
          <a:blip r:embed="rId12" cstate="hqprint">
            <a:extLst>
              <a:ext uri="{28A0092B-C50C-407E-A947-70E740481C1C}">
                <a14:useLocalDpi xmlns:a14="http://schemas.microsoft.com/office/drawing/2010/main" val="0"/>
              </a:ext>
            </a:extLst>
          </a:blip>
          <a:stretch>
            <a:fillRect/>
          </a:stretch>
        </p:blipFill>
        <p:spPr>
          <a:xfrm>
            <a:off x="6228000" y="3776291"/>
            <a:ext cx="1166400" cy="1389257"/>
          </a:xfrm>
          <a:prstGeom prst="rect">
            <a:avLst/>
          </a:prstGeom>
        </p:spPr>
      </p:pic>
      <p:pic>
        <p:nvPicPr>
          <p:cNvPr id="40" name="Picture 39">
            <a:extLst>
              <a:ext uri="{FF2B5EF4-FFF2-40B4-BE49-F238E27FC236}">
                <a16:creationId xmlns:a16="http://schemas.microsoft.com/office/drawing/2014/main" id="{F7C8CFEA-27DA-4058-A611-3AE53851908C}"/>
              </a:ext>
            </a:extLst>
          </p:cNvPr>
          <p:cNvPicPr>
            <a:picLocks noChangeAspect="1"/>
          </p:cNvPicPr>
          <p:nvPr userDrawn="1"/>
        </p:nvPicPr>
        <p:blipFill>
          <a:blip r:embed="rId13" cstate="hqprint">
            <a:extLst>
              <a:ext uri="{28A0092B-C50C-407E-A947-70E740481C1C}">
                <a14:useLocalDpi xmlns:a14="http://schemas.microsoft.com/office/drawing/2010/main" val="0"/>
              </a:ext>
            </a:extLst>
          </a:blip>
          <a:stretch>
            <a:fillRect/>
          </a:stretch>
        </p:blipFill>
        <p:spPr>
          <a:xfrm>
            <a:off x="7668000" y="3775661"/>
            <a:ext cx="1166400" cy="1567139"/>
          </a:xfrm>
          <a:prstGeom prst="rect">
            <a:avLst/>
          </a:prstGeom>
        </p:spPr>
      </p:pic>
      <p:pic>
        <p:nvPicPr>
          <p:cNvPr id="41" name="Picture 40">
            <a:extLst>
              <a:ext uri="{FF2B5EF4-FFF2-40B4-BE49-F238E27FC236}">
                <a16:creationId xmlns:a16="http://schemas.microsoft.com/office/drawing/2014/main" id="{CE9346DD-5152-48D0-8B06-7F8CE9803DAB}"/>
              </a:ext>
            </a:extLst>
          </p:cNvPr>
          <p:cNvPicPr>
            <a:picLocks noChangeAspect="1"/>
          </p:cNvPicPr>
          <p:nvPr userDrawn="1"/>
        </p:nvPicPr>
        <p:blipFill>
          <a:blip r:embed="rId14" cstate="hqprint">
            <a:extLst>
              <a:ext uri="{28A0092B-C50C-407E-A947-70E740481C1C}">
                <a14:useLocalDpi xmlns:a14="http://schemas.microsoft.com/office/drawing/2010/main" val="0"/>
              </a:ext>
            </a:extLst>
          </a:blip>
          <a:stretch>
            <a:fillRect/>
          </a:stretch>
        </p:blipFill>
        <p:spPr>
          <a:xfrm>
            <a:off x="9108000" y="3769759"/>
            <a:ext cx="1166400" cy="1350756"/>
          </a:xfrm>
          <a:prstGeom prst="rect">
            <a:avLst/>
          </a:prstGeom>
        </p:spPr>
      </p:pic>
      <p:pic>
        <p:nvPicPr>
          <p:cNvPr id="43" name="Picture 42">
            <a:extLst>
              <a:ext uri="{FF2B5EF4-FFF2-40B4-BE49-F238E27FC236}">
                <a16:creationId xmlns:a16="http://schemas.microsoft.com/office/drawing/2014/main" id="{F6B4B602-D2C7-47C8-9470-2C5795ED8C22}"/>
              </a:ext>
            </a:extLst>
          </p:cNvPr>
          <p:cNvPicPr>
            <a:picLocks noChangeAspect="1"/>
          </p:cNvPicPr>
          <p:nvPr userDrawn="1"/>
        </p:nvPicPr>
        <p:blipFill>
          <a:blip r:embed="rId15" cstate="hqprint">
            <a:extLst>
              <a:ext uri="{28A0092B-C50C-407E-A947-70E740481C1C}">
                <a14:useLocalDpi xmlns:a14="http://schemas.microsoft.com/office/drawing/2010/main" val="0"/>
              </a:ext>
            </a:extLst>
          </a:blip>
          <a:stretch>
            <a:fillRect/>
          </a:stretch>
        </p:blipFill>
        <p:spPr>
          <a:xfrm>
            <a:off x="10548000" y="3776291"/>
            <a:ext cx="1166400" cy="1433701"/>
          </a:xfrm>
          <a:prstGeom prst="rect">
            <a:avLst/>
          </a:prstGeom>
        </p:spPr>
      </p:pic>
      <p:pic>
        <p:nvPicPr>
          <p:cNvPr id="44" name="Picture 43">
            <a:extLst>
              <a:ext uri="{FF2B5EF4-FFF2-40B4-BE49-F238E27FC236}">
                <a16:creationId xmlns:a16="http://schemas.microsoft.com/office/drawing/2014/main" id="{103B7E6D-AFDD-45E1-8121-F42E465AB0E8}"/>
              </a:ext>
            </a:extLst>
          </p:cNvPr>
          <p:cNvPicPr>
            <a:picLocks noChangeAspect="1"/>
          </p:cNvPicPr>
          <p:nvPr userDrawn="1"/>
        </p:nvPicPr>
        <p:blipFill>
          <a:blip r:embed="rId16" cstate="hqprint">
            <a:extLst>
              <a:ext uri="{28A0092B-C50C-407E-A947-70E740481C1C}">
                <a14:useLocalDpi xmlns:a14="http://schemas.microsoft.com/office/drawing/2010/main" val="0"/>
              </a:ext>
            </a:extLst>
          </a:blip>
          <a:stretch>
            <a:fillRect/>
          </a:stretch>
        </p:blipFill>
        <p:spPr>
          <a:xfrm>
            <a:off x="3386303" y="3776295"/>
            <a:ext cx="1164654" cy="1440000"/>
          </a:xfrm>
          <a:prstGeom prst="rect">
            <a:avLst/>
          </a:prstGeom>
        </p:spPr>
      </p:pic>
      <p:cxnSp>
        <p:nvCxnSpPr>
          <p:cNvPr id="45" name="Straight Connector 44">
            <a:extLst>
              <a:ext uri="{FF2B5EF4-FFF2-40B4-BE49-F238E27FC236}">
                <a16:creationId xmlns:a16="http://schemas.microsoft.com/office/drawing/2014/main" id="{5FA3191E-14EF-4DC3-AD93-CA289B12B4C9}"/>
              </a:ext>
            </a:extLst>
          </p:cNvPr>
          <p:cNvCxnSpPr>
            <a:cxnSpLocks/>
          </p:cNvCxnSpPr>
          <p:nvPr userDrawn="1"/>
        </p:nvCxnSpPr>
        <p:spPr>
          <a:xfrm>
            <a:off x="3969414" y="3335565"/>
            <a:ext cx="716178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AB530A8A-ABDE-4B7F-B28B-A9B499B32225}"/>
              </a:ext>
            </a:extLst>
          </p:cNvPr>
          <p:cNvCxnSpPr/>
          <p:nvPr userDrawn="1"/>
        </p:nvCxnSpPr>
        <p:spPr>
          <a:xfrm>
            <a:off x="3969414"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E5ADF575-91AD-4F69-BA66-356B62AEB683}"/>
              </a:ext>
            </a:extLst>
          </p:cNvPr>
          <p:cNvCxnSpPr/>
          <p:nvPr userDrawn="1"/>
        </p:nvCxnSpPr>
        <p:spPr>
          <a:xfrm>
            <a:off x="5364000"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D60C0104-2410-4352-A800-FD0292CC11A7}"/>
              </a:ext>
            </a:extLst>
          </p:cNvPr>
          <p:cNvCxnSpPr/>
          <p:nvPr userDrawn="1"/>
        </p:nvCxnSpPr>
        <p:spPr>
          <a:xfrm>
            <a:off x="6811200"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10FB7F08-6662-4D0C-AFAB-CFFDE9B1CA0A}"/>
              </a:ext>
            </a:extLst>
          </p:cNvPr>
          <p:cNvCxnSpPr/>
          <p:nvPr userDrawn="1"/>
        </p:nvCxnSpPr>
        <p:spPr>
          <a:xfrm>
            <a:off x="8251200"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379635D4-E3FF-4174-A648-032E9615851B}"/>
              </a:ext>
            </a:extLst>
          </p:cNvPr>
          <p:cNvCxnSpPr>
            <a:cxnSpLocks/>
          </p:cNvCxnSpPr>
          <p:nvPr userDrawn="1"/>
        </p:nvCxnSpPr>
        <p:spPr>
          <a:xfrm>
            <a:off x="9691200"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0601A2EF-9181-444B-8898-83A36D09B869}"/>
              </a:ext>
            </a:extLst>
          </p:cNvPr>
          <p:cNvCxnSpPr>
            <a:cxnSpLocks/>
          </p:cNvCxnSpPr>
          <p:nvPr userDrawn="1"/>
        </p:nvCxnSpPr>
        <p:spPr>
          <a:xfrm>
            <a:off x="11131200"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307F38C1-A87B-4D59-BE69-6A23413F5870}"/>
              </a:ext>
            </a:extLst>
          </p:cNvPr>
          <p:cNvCxnSpPr/>
          <p:nvPr userDrawn="1"/>
        </p:nvCxnSpPr>
        <p:spPr>
          <a:xfrm>
            <a:off x="7550307" y="309299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206122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C00C2D88-4D3E-4C4B-AFD7-B7EA2768B8F5}"/>
              </a:ext>
            </a:extLst>
          </p:cNvPr>
          <p:cNvPicPr>
            <a:picLocks noChangeAspect="1"/>
          </p:cNvPicPr>
          <p:nvPr userDrawn="1"/>
        </p:nvPicPr>
        <p:blipFill rotWithShape="1">
          <a:blip r:embed="rId2"/>
          <a:srcRect b="1672"/>
          <a:stretch/>
        </p:blipFill>
        <p:spPr>
          <a:xfrm>
            <a:off x="-3177" y="5788"/>
            <a:ext cx="12195176" cy="6852212"/>
          </a:xfrm>
          <a:prstGeom prst="rect">
            <a:avLst/>
          </a:prstGeom>
        </p:spPr>
      </p:pic>
      <p:sp>
        <p:nvSpPr>
          <p:cNvPr id="3" name="Date Placeholder 2">
            <a:extLst>
              <a:ext uri="{FF2B5EF4-FFF2-40B4-BE49-F238E27FC236}">
                <a16:creationId xmlns:a16="http://schemas.microsoft.com/office/drawing/2014/main" id="{FAA51FC5-6AB6-4A04-9304-C6C88E9B29FA}"/>
              </a:ext>
            </a:extLst>
          </p:cNvPr>
          <p:cNvSpPr>
            <a:spLocks noGrp="1"/>
          </p:cNvSpPr>
          <p:nvPr>
            <p:ph type="dt" sz="half" idx="10"/>
          </p:nvPr>
        </p:nvSpPr>
        <p:spPr/>
        <p:txBody>
          <a:bodyPr/>
          <a:lstStyle/>
          <a:p>
            <a:fld id="{055373AC-9AA7-423B-BA00-BA1C74164DBD}" type="datetime1">
              <a:rPr lang="en-US" smtClean="0"/>
              <a:pPr/>
              <a:t>21-Jan-19</a:t>
            </a:fld>
            <a:endParaRPr lang="en-US" dirty="0"/>
          </a:p>
        </p:txBody>
      </p:sp>
      <p:sp>
        <p:nvSpPr>
          <p:cNvPr id="4" name="Footer Placeholder 3">
            <a:extLst>
              <a:ext uri="{FF2B5EF4-FFF2-40B4-BE49-F238E27FC236}">
                <a16:creationId xmlns:a16="http://schemas.microsoft.com/office/drawing/2014/main" id="{75D83D18-FDC7-4C48-A949-71D2969C594A}"/>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6AFAD92E-A653-4789-B55D-8A2181002B59}"/>
              </a:ext>
            </a:extLst>
          </p:cNvPr>
          <p:cNvSpPr>
            <a:spLocks noGrp="1"/>
          </p:cNvSpPr>
          <p:nvPr>
            <p:ph type="sldNum" sz="quarter" idx="12"/>
          </p:nvPr>
        </p:nvSpPr>
        <p:spPr/>
        <p:txBody>
          <a:bodyPr/>
          <a:lstStyle/>
          <a:p>
            <a:fld id="{C014DD1E-5D91-48A3-AD6D-45FBA980D106}" type="slidenum">
              <a:rPr lang="en-US" smtClean="0"/>
              <a:pPr/>
              <a:t>‹#›</a:t>
            </a:fld>
            <a:endParaRPr lang="en-US" dirty="0"/>
          </a:p>
        </p:txBody>
      </p:sp>
      <p:pic>
        <p:nvPicPr>
          <p:cNvPr id="7" name="Picture 6">
            <a:hlinkClick r:id="rId3"/>
            <a:extLst>
              <a:ext uri="{FF2B5EF4-FFF2-40B4-BE49-F238E27FC236}">
                <a16:creationId xmlns:a16="http://schemas.microsoft.com/office/drawing/2014/main" id="{7C54483B-C622-499B-BAE8-467BFD3E1080}"/>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589864" y="3048000"/>
            <a:ext cx="4143348" cy="3323785"/>
          </a:xfrm>
          <a:prstGeom prst="roundRect">
            <a:avLst>
              <a:gd name="adj" fmla="val 3461"/>
            </a:avLst>
          </a:prstGeom>
        </p:spPr>
      </p:pic>
      <p:pic>
        <p:nvPicPr>
          <p:cNvPr id="8" name="Picture 7">
            <a:hlinkClick r:id="rId5"/>
            <a:extLst>
              <a:ext uri="{FF2B5EF4-FFF2-40B4-BE49-F238E27FC236}">
                <a16:creationId xmlns:a16="http://schemas.microsoft.com/office/drawing/2014/main" id="{7AF9BEA8-CB87-4D39-873A-4E7E04D46685}"/>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8228012" y="1269705"/>
            <a:ext cx="3507028" cy="1450390"/>
          </a:xfrm>
          <a:prstGeom prst="roundRect">
            <a:avLst>
              <a:gd name="adj" fmla="val 3586"/>
            </a:avLst>
          </a:prstGeom>
        </p:spPr>
      </p:pic>
      <p:pic>
        <p:nvPicPr>
          <p:cNvPr id="9" name="Picture 8">
            <a:hlinkClick r:id="rId7"/>
            <a:extLst>
              <a:ext uri="{FF2B5EF4-FFF2-40B4-BE49-F238E27FC236}">
                <a16:creationId xmlns:a16="http://schemas.microsoft.com/office/drawing/2014/main" id="{7DFD3364-5D9B-4B91-B09C-8540E820560A}"/>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455613" y="4961886"/>
            <a:ext cx="6687589" cy="1466012"/>
          </a:xfrm>
          <a:prstGeom prst="roundRect">
            <a:avLst>
              <a:gd name="adj" fmla="val 5492"/>
            </a:avLst>
          </a:prstGeom>
        </p:spPr>
      </p:pic>
      <p:pic>
        <p:nvPicPr>
          <p:cNvPr id="10" name="Picture 9">
            <a:hlinkClick r:id="rId9"/>
            <a:extLst>
              <a:ext uri="{FF2B5EF4-FFF2-40B4-BE49-F238E27FC236}">
                <a16:creationId xmlns:a16="http://schemas.microsoft.com/office/drawing/2014/main" id="{F0386401-29A7-4448-AB68-1289BA211F55}"/>
              </a:ext>
            </a:extLst>
          </p:cNvPr>
          <p:cNvPicPr>
            <a:picLocks noChangeAspect="1"/>
          </p:cNvPicPr>
          <p:nvPr userDrawn="1"/>
        </p:nvPicPr>
        <p:blipFill rotWithShape="1">
          <a:blip r:embed="rId10" cstate="print">
            <a:extLst>
              <a:ext uri="{28A0092B-C50C-407E-A947-70E740481C1C}">
                <a14:useLocalDpi xmlns:a14="http://schemas.microsoft.com/office/drawing/2010/main" val="0"/>
              </a:ext>
            </a:extLst>
          </a:blip>
          <a:srcRect/>
          <a:stretch/>
        </p:blipFill>
        <p:spPr>
          <a:xfrm>
            <a:off x="4552673" y="1253341"/>
            <a:ext cx="3537236" cy="1600277"/>
          </a:xfrm>
          <a:prstGeom prst="roundRect">
            <a:avLst>
              <a:gd name="adj" fmla="val 4755"/>
            </a:avLst>
          </a:prstGeom>
        </p:spPr>
      </p:pic>
      <p:pic>
        <p:nvPicPr>
          <p:cNvPr id="11" name="Picture 10">
            <a:hlinkClick r:id="rId11"/>
            <a:extLst>
              <a:ext uri="{FF2B5EF4-FFF2-40B4-BE49-F238E27FC236}">
                <a16:creationId xmlns:a16="http://schemas.microsoft.com/office/drawing/2014/main" id="{CDC9F208-E4B0-4626-BBAD-F54DFF0CF9B5}"/>
              </a:ext>
            </a:extLst>
          </p:cNvPr>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453785" y="1297093"/>
            <a:ext cx="4111472" cy="1740439"/>
          </a:xfrm>
          <a:prstGeom prst="roundRect">
            <a:avLst>
              <a:gd name="adj" fmla="val 6970"/>
            </a:avLst>
          </a:prstGeom>
        </p:spPr>
      </p:pic>
      <p:pic>
        <p:nvPicPr>
          <p:cNvPr id="12" name="Picture 11">
            <a:hlinkClick r:id="rId13"/>
            <a:extLst>
              <a:ext uri="{FF2B5EF4-FFF2-40B4-BE49-F238E27FC236}">
                <a16:creationId xmlns:a16="http://schemas.microsoft.com/office/drawing/2014/main" id="{1DE8CA65-1470-4A40-9B49-AFF7E19C21A0}"/>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455612" y="3323273"/>
            <a:ext cx="6678008" cy="1231632"/>
          </a:xfrm>
          <a:prstGeom prst="roundRect">
            <a:avLst>
              <a:gd name="adj" fmla="val 6594"/>
            </a:avLst>
          </a:prstGeom>
        </p:spPr>
      </p:pic>
      <p:sp>
        <p:nvSpPr>
          <p:cNvPr id="14" name="Rectangle 13">
            <a:extLst>
              <a:ext uri="{FF2B5EF4-FFF2-40B4-BE49-F238E27FC236}">
                <a16:creationId xmlns:a16="http://schemas.microsoft.com/office/drawing/2014/main" id="{26991FD8-5C91-4C3D-9F00-7203C811B463}"/>
              </a:ext>
            </a:extLst>
          </p:cNvPr>
          <p:cNvSpPr/>
          <p:nvPr userDrawn="1"/>
        </p:nvSpPr>
        <p:spPr>
          <a:xfrm>
            <a:off x="0" y="-7074"/>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Title 1">
            <a:extLst>
              <a:ext uri="{FF2B5EF4-FFF2-40B4-BE49-F238E27FC236}">
                <a16:creationId xmlns:a16="http://schemas.microsoft.com/office/drawing/2014/main" id="{239E3AAC-161E-41EF-A701-E46A497FCC37}"/>
              </a:ext>
            </a:extLst>
          </p:cNvPr>
          <p:cNvSpPr>
            <a:spLocks noGrp="1"/>
          </p:cNvSpPr>
          <p:nvPr>
            <p:ph type="title" hasCustomPrompt="1"/>
          </p:nvPr>
        </p:nvSpPr>
        <p:spPr>
          <a:xfrm>
            <a:off x="188816" y="110723"/>
            <a:ext cx="9506047" cy="882654"/>
          </a:xfrm>
        </p:spPr>
        <p:txBody>
          <a:bodyPr/>
          <a:lstStyle>
            <a:lvl1pPr>
              <a:defRPr>
                <a:solidFill>
                  <a:schemeClr val="bg2"/>
                </a:solidFill>
              </a:defRPr>
            </a:lvl1pPr>
          </a:lstStyle>
          <a:p>
            <a:r>
              <a:rPr lang="en-US" dirty="0" err="1"/>
              <a:t>Softuni</a:t>
            </a:r>
            <a:r>
              <a:rPr lang="en-US" dirty="0"/>
              <a:t> Diamond Partners</a:t>
            </a:r>
            <a:endParaRPr lang="bg-BG" dirty="0"/>
          </a:p>
        </p:txBody>
      </p:sp>
      <p:pic>
        <p:nvPicPr>
          <p:cNvPr id="15" name="Picture 14">
            <a:extLst>
              <a:ext uri="{FF2B5EF4-FFF2-40B4-BE49-F238E27FC236}">
                <a16:creationId xmlns:a16="http://schemas.microsoft.com/office/drawing/2014/main" id="{3F691F48-DCAC-4489-AA09-7346B7E67855}"/>
              </a:ext>
            </a:extLst>
          </p:cNvPr>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9870854" y="232973"/>
            <a:ext cx="2126081" cy="530284"/>
          </a:xfrm>
          <a:prstGeom prst="rect">
            <a:avLst/>
          </a:prstGeom>
        </p:spPr>
      </p:pic>
    </p:spTree>
    <p:extLst>
      <p:ext uri="{BB962C8B-B14F-4D97-AF65-F5344CB8AC3E}">
        <p14:creationId xmlns:p14="http://schemas.microsoft.com/office/powerpoint/2010/main" val="200456011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C00C2D88-4D3E-4C4B-AFD7-B7EA2768B8F5}"/>
              </a:ext>
            </a:extLst>
          </p:cNvPr>
          <p:cNvPicPr>
            <a:picLocks noChangeAspect="1"/>
          </p:cNvPicPr>
          <p:nvPr userDrawn="1"/>
        </p:nvPicPr>
        <p:blipFill rotWithShape="1">
          <a:blip r:embed="rId2"/>
          <a:srcRect b="1672"/>
          <a:stretch/>
        </p:blipFill>
        <p:spPr>
          <a:xfrm>
            <a:off x="-3177" y="5788"/>
            <a:ext cx="12195176" cy="6852212"/>
          </a:xfrm>
          <a:prstGeom prst="rect">
            <a:avLst/>
          </a:prstGeom>
        </p:spPr>
      </p:pic>
      <p:sp>
        <p:nvSpPr>
          <p:cNvPr id="14" name="Rectangle 13">
            <a:extLst>
              <a:ext uri="{FF2B5EF4-FFF2-40B4-BE49-F238E27FC236}">
                <a16:creationId xmlns:a16="http://schemas.microsoft.com/office/drawing/2014/main" id="{26991FD8-5C91-4C3D-9F00-7203C811B463}"/>
              </a:ext>
            </a:extLst>
          </p:cNvPr>
          <p:cNvSpPr/>
          <p:nvPr userDrawn="1"/>
        </p:nvSpPr>
        <p:spPr>
          <a:xfrm>
            <a:off x="0" y="-7074"/>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Title 1">
            <a:extLst>
              <a:ext uri="{FF2B5EF4-FFF2-40B4-BE49-F238E27FC236}">
                <a16:creationId xmlns:a16="http://schemas.microsoft.com/office/drawing/2014/main" id="{239E3AAC-161E-41EF-A701-E46A497FCC37}"/>
              </a:ext>
            </a:extLst>
          </p:cNvPr>
          <p:cNvSpPr>
            <a:spLocks noGrp="1"/>
          </p:cNvSpPr>
          <p:nvPr>
            <p:ph type="title" hasCustomPrompt="1"/>
          </p:nvPr>
        </p:nvSpPr>
        <p:spPr>
          <a:xfrm>
            <a:off x="188816" y="110723"/>
            <a:ext cx="9506047" cy="882654"/>
          </a:xfrm>
        </p:spPr>
        <p:txBody>
          <a:bodyPr/>
          <a:lstStyle>
            <a:lvl1pPr>
              <a:defRPr>
                <a:solidFill>
                  <a:schemeClr val="bg2"/>
                </a:solidFill>
              </a:defRPr>
            </a:lvl1pPr>
          </a:lstStyle>
          <a:p>
            <a:r>
              <a:rPr lang="en-US" dirty="0" err="1"/>
              <a:t>Softuni</a:t>
            </a:r>
            <a:r>
              <a:rPr lang="en-US" dirty="0"/>
              <a:t> Diamond Partners</a:t>
            </a:r>
            <a:endParaRPr lang="bg-BG" dirty="0"/>
          </a:p>
        </p:txBody>
      </p:sp>
      <p:pic>
        <p:nvPicPr>
          <p:cNvPr id="15" name="Picture 14">
            <a:hlinkClick r:id="rId3"/>
            <a:extLst>
              <a:ext uri="{FF2B5EF4-FFF2-40B4-BE49-F238E27FC236}">
                <a16:creationId xmlns:a16="http://schemas.microsoft.com/office/drawing/2014/main" id="{61839306-7842-46B9-A463-C24420A37C0A}"/>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a:stretch/>
        </p:blipFill>
        <p:spPr>
          <a:xfrm>
            <a:off x="5965696" y="1200162"/>
            <a:ext cx="6096599" cy="1314435"/>
          </a:xfrm>
          <a:prstGeom prst="roundRect">
            <a:avLst>
              <a:gd name="adj" fmla="val 3250"/>
            </a:avLst>
          </a:prstGeom>
          <a:ln>
            <a:noFill/>
          </a:ln>
          <a:effectLst>
            <a:softEdge rad="0"/>
          </a:effectLst>
        </p:spPr>
      </p:pic>
      <p:pic>
        <p:nvPicPr>
          <p:cNvPr id="16" name="Picture 2" descr="Ð ÐµÐ·ÑÐ»ÑÐ°Ñ Ñ Ð¸Ð·Ð¾Ð±ÑÐ°Ð¶ÐµÐ½Ð¸Ðµ Ð·Ð° indeavr">
            <a:hlinkClick r:id="rId5"/>
            <a:extLst>
              <a:ext uri="{FF2B5EF4-FFF2-40B4-BE49-F238E27FC236}">
                <a16:creationId xmlns:a16="http://schemas.microsoft.com/office/drawing/2014/main" id="{F5EB795D-0B62-4CCB-983D-13BD9B3CD0A5}"/>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545464" y="1399789"/>
            <a:ext cx="5354264" cy="1209171"/>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0" descr="Ð ÐµÐ·ÑÐ»ÑÐ°Ñ Ñ Ð¸Ð·Ð¾Ð±ÑÐ°Ð¶ÐµÐ½Ð¸Ðµ Ð·Ð° software group">
            <a:hlinkClick r:id="rId7"/>
            <a:extLst>
              <a:ext uri="{FF2B5EF4-FFF2-40B4-BE49-F238E27FC236}">
                <a16:creationId xmlns:a16="http://schemas.microsoft.com/office/drawing/2014/main" id="{91C19F79-E05B-4929-A929-287F44EB3C94}"/>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545464" y="2317265"/>
            <a:ext cx="6667500" cy="3038475"/>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4" descr="Ð¡Ð²ÑÑÐ·Ð°Ð½Ð¾ Ð¸Ð·Ð¾Ð±ÑÐ°Ð¶ÐµÐ½Ð¸Ðµ">
            <a:hlinkClick r:id="rId9"/>
            <a:extLst>
              <a:ext uri="{FF2B5EF4-FFF2-40B4-BE49-F238E27FC236}">
                <a16:creationId xmlns:a16="http://schemas.microsoft.com/office/drawing/2014/main" id="{B38FBC35-D604-40D3-8560-90C506EBA728}"/>
              </a:ext>
            </a:extLst>
          </p:cNvPr>
          <p:cNvPicPr>
            <a:picLocks noChangeAspect="1" noChangeArrowheads="1"/>
          </p:cNvPicPr>
          <p:nvPr userDrawn="1"/>
        </p:nvPicPr>
        <p:blipFill rotWithShape="1">
          <a:blip r:embed="rId10">
            <a:extLst>
              <a:ext uri="{28A0092B-C50C-407E-A947-70E740481C1C}">
                <a14:useLocalDpi xmlns:a14="http://schemas.microsoft.com/office/drawing/2010/main" val="0"/>
              </a:ext>
            </a:extLst>
          </a:blip>
          <a:srcRect l="14921" t="-168" r="15238" b="19014"/>
          <a:stretch/>
        </p:blipFill>
        <p:spPr bwMode="auto">
          <a:xfrm>
            <a:off x="7761500" y="2602277"/>
            <a:ext cx="3155182" cy="1654270"/>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6" descr="Ð ÐµÐ·ÑÐ»ÑÐ°Ñ Ñ Ð¸Ð·Ð¾Ð±ÑÐ°Ð¶ÐµÐ½Ð¸Ðµ Ð·Ð° netpeak">
            <a:hlinkClick r:id="rId11"/>
            <a:extLst>
              <a:ext uri="{FF2B5EF4-FFF2-40B4-BE49-F238E27FC236}">
                <a16:creationId xmlns:a16="http://schemas.microsoft.com/office/drawing/2014/main" id="{71103A5B-EAFD-46BF-93EB-10FFF58B7532}"/>
              </a:ext>
            </a:extLst>
          </p:cNvPr>
          <p:cNvPicPr>
            <a:picLocks noChangeAspect="1" noChangeArrowheads="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281756" y="5230897"/>
            <a:ext cx="7167612" cy="996298"/>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2" descr="Ð ÐµÐ·ÑÐ»ÑÐ°Ñ Ñ Ð¸Ð·Ð¾Ð±ÑÐ°Ð¶ÐµÐ½Ð¸Ðµ Ð·Ð° superhosting png">
            <a:hlinkClick r:id="rId13"/>
            <a:extLst>
              <a:ext uri="{FF2B5EF4-FFF2-40B4-BE49-F238E27FC236}">
                <a16:creationId xmlns:a16="http://schemas.microsoft.com/office/drawing/2014/main" id="{EDA50EFF-7A2E-4BB9-A7A8-5BBF9EE3DB69}"/>
              </a:ext>
            </a:extLst>
          </p:cNvPr>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8017524" y="4510111"/>
            <a:ext cx="3352800" cy="1777321"/>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0">
            <a:extLst>
              <a:ext uri="{FF2B5EF4-FFF2-40B4-BE49-F238E27FC236}">
                <a16:creationId xmlns:a16="http://schemas.microsoft.com/office/drawing/2014/main" id="{31C8BF23-28B4-4942-902F-58C0B92A760B}"/>
              </a:ext>
            </a:extLst>
          </p:cNvPr>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9870854" y="232973"/>
            <a:ext cx="2126081" cy="530284"/>
          </a:xfrm>
          <a:prstGeom prst="rect">
            <a:avLst/>
          </a:prstGeom>
        </p:spPr>
      </p:pic>
    </p:spTree>
    <p:extLst>
      <p:ext uri="{BB962C8B-B14F-4D97-AF65-F5344CB8AC3E}">
        <p14:creationId xmlns:p14="http://schemas.microsoft.com/office/powerpoint/2010/main" val="64388654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s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1DA41A3-0295-46DF-A320-41070D15EA50}"/>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12" name="Content Placeholder 3">
            <a:extLst>
              <a:ext uri="{FF2B5EF4-FFF2-40B4-BE49-F238E27FC236}">
                <a16:creationId xmlns:a16="http://schemas.microsoft.com/office/drawing/2014/main" id="{0C1F9416-8B6E-46DE-973C-777785E27A26}"/>
              </a:ext>
            </a:extLst>
          </p:cNvPr>
          <p:cNvSpPr>
            <a:spLocks noGrp="1"/>
          </p:cNvSpPr>
          <p:nvPr>
            <p:ph idx="4294967295" hasCustomPrompt="1"/>
          </p:nvPr>
        </p:nvSpPr>
        <p:spPr>
          <a:xfrm>
            <a:off x="152410" y="1186307"/>
            <a:ext cx="9504009" cy="5496127"/>
          </a:xfrm>
        </p:spPr>
        <p:txBody>
          <a:bodyPr wrap="square">
            <a:noAutofit/>
          </a:bodyPr>
          <a:lstStyle>
            <a:lvl1pPr>
              <a:buClr>
                <a:schemeClr val="tx1"/>
              </a:buClr>
              <a:defRPr sz="2798"/>
            </a:lvl1pPr>
            <a:lvl2pPr marL="989981" marR="0" indent="-380762" algn="l" defTabSz="1218438" rtl="0" eaLnBrk="1" fontAlgn="auto" latinLnBrk="1" hangingPunct="1">
              <a:lnSpc>
                <a:spcPct val="100000"/>
              </a:lnSpc>
              <a:spcBef>
                <a:spcPts val="600"/>
              </a:spcBef>
              <a:spcAft>
                <a:spcPts val="600"/>
              </a:spcAft>
              <a:buClrTx/>
              <a:buSzTx/>
              <a:buFont typeface="Wingdings" panose="05000000000000000000" pitchFamily="2" charset="2"/>
              <a:buChar char="§"/>
              <a:tabLst>
                <a:tab pos="282405" algn="l"/>
              </a:tabLst>
              <a:defRPr/>
            </a:lvl2pPr>
            <a:lvl3pPr>
              <a:buClr>
                <a:schemeClr val="tx1"/>
              </a:buClr>
              <a:defRPr/>
            </a:lvl3pPr>
          </a:lstStyle>
          <a:p>
            <a:pPr>
              <a:lnSpc>
                <a:spcPct val="100000"/>
              </a:lnSpc>
            </a:pPr>
            <a:r>
              <a:rPr lang="en-US" sz="3198" dirty="0"/>
              <a:t>Software University – High-Quality Education, </a:t>
            </a:r>
            <a:br>
              <a:rPr lang="en-US" sz="3198" dirty="0"/>
            </a:br>
            <a:r>
              <a:rPr lang="en-US" sz="3198" dirty="0"/>
              <a:t>Profession and Job for Software Developers</a:t>
            </a:r>
          </a:p>
          <a:p>
            <a:pPr lvl="1">
              <a:lnSpc>
                <a:spcPct val="100000"/>
              </a:lnSpc>
            </a:pPr>
            <a:r>
              <a:rPr lang="en-US" sz="2898" noProof="1">
                <a:hlinkClick r:id="rId3"/>
              </a:rPr>
              <a:t>softuni.bg</a:t>
            </a:r>
            <a:r>
              <a:rPr lang="en-US" sz="2898" noProof="1"/>
              <a:t> </a:t>
            </a:r>
          </a:p>
          <a:p>
            <a:pPr>
              <a:lnSpc>
                <a:spcPct val="100000"/>
              </a:lnSpc>
            </a:pPr>
            <a:r>
              <a:rPr lang="en-US" sz="3198" dirty="0"/>
              <a:t>Software University Foundation</a:t>
            </a:r>
            <a:endParaRPr lang="bg-BG" sz="3198" dirty="0"/>
          </a:p>
          <a:p>
            <a:pPr lvl="1">
              <a:lnSpc>
                <a:spcPct val="100000"/>
              </a:lnSpc>
            </a:pPr>
            <a:r>
              <a:rPr lang="en-US" sz="2998" noProof="1">
                <a:hlinkClick r:id="rId4"/>
              </a:rPr>
              <a:t>http://softuni.foundation/</a:t>
            </a:r>
            <a:endParaRPr lang="en-US" sz="2998" noProof="1"/>
          </a:p>
          <a:p>
            <a:pPr>
              <a:lnSpc>
                <a:spcPct val="100000"/>
              </a:lnSpc>
            </a:pPr>
            <a:r>
              <a:rPr lang="en-US" sz="3198" dirty="0"/>
              <a:t>Software University @ Facebook</a:t>
            </a:r>
          </a:p>
          <a:p>
            <a:pPr marL="989981" marR="0" lvl="1" indent="-380762" algn="l" defTabSz="1218438" rtl="0" eaLnBrk="1" fontAlgn="auto" latinLnBrk="1" hangingPunct="1">
              <a:lnSpc>
                <a:spcPct val="100000"/>
              </a:lnSpc>
              <a:spcBef>
                <a:spcPts val="600"/>
              </a:spcBef>
              <a:spcAft>
                <a:spcPts val="600"/>
              </a:spcAft>
              <a:buClrTx/>
              <a:buSzTx/>
              <a:buFont typeface="Wingdings" panose="05000000000000000000" pitchFamily="2" charset="2"/>
              <a:buChar char="§"/>
              <a:tabLst>
                <a:tab pos="282405" algn="l"/>
              </a:tabLst>
              <a:defRPr/>
            </a:pPr>
            <a:r>
              <a:rPr kumimoji="0" lang="en-US" sz="2898" b="0" i="0" u="none" strike="noStrike" kern="1200" cap="none" spc="0" normalizeH="0" baseline="0" noProof="1">
                <a:ln>
                  <a:noFill/>
                </a:ln>
                <a:solidFill>
                  <a:srgbClr val="234465"/>
                </a:solidFill>
                <a:effectLst/>
                <a:uLnTx/>
                <a:uFillTx/>
                <a:latin typeface="+mn-lt"/>
                <a:ea typeface="+mn-ea"/>
                <a:cs typeface="+mn-cs"/>
                <a:hlinkClick r:id="rId5"/>
              </a:rPr>
              <a:t>facebook.com/SoftwareUniversity</a:t>
            </a:r>
            <a:endParaRPr kumimoji="0" lang="en-US" sz="2898" b="0" i="0" u="none" strike="noStrike" kern="1200" cap="none" spc="0" normalizeH="0" baseline="0" noProof="1">
              <a:ln>
                <a:noFill/>
              </a:ln>
              <a:solidFill>
                <a:srgbClr val="234465"/>
              </a:solidFill>
              <a:effectLst/>
              <a:uLnTx/>
              <a:uFillTx/>
              <a:latin typeface="+mn-lt"/>
              <a:ea typeface="+mn-ea"/>
              <a:cs typeface="+mn-cs"/>
            </a:endParaRPr>
          </a:p>
          <a:p>
            <a:pPr>
              <a:lnSpc>
                <a:spcPct val="100000"/>
              </a:lnSpc>
            </a:pPr>
            <a:r>
              <a:rPr lang="en-US" sz="3198" dirty="0"/>
              <a:t>Software University Forums</a:t>
            </a:r>
          </a:p>
          <a:p>
            <a:pPr marL="989981" marR="0" lvl="1" indent="-380762" algn="l" defTabSz="1218438" rtl="0" eaLnBrk="1" fontAlgn="auto" latinLnBrk="1" hangingPunct="1">
              <a:lnSpc>
                <a:spcPct val="100000"/>
              </a:lnSpc>
              <a:spcBef>
                <a:spcPts val="600"/>
              </a:spcBef>
              <a:spcAft>
                <a:spcPts val="600"/>
              </a:spcAft>
              <a:buClrTx/>
              <a:buSzTx/>
              <a:buFont typeface="Wingdings" panose="05000000000000000000" pitchFamily="2" charset="2"/>
              <a:buChar char="§"/>
              <a:tabLst>
                <a:tab pos="282405" algn="l"/>
              </a:tabLst>
              <a:defRPr/>
            </a:pPr>
            <a:r>
              <a:rPr lang="en-US" sz="2798" dirty="0">
                <a:hlinkClick r:id="rId6"/>
              </a:rPr>
              <a:t>forum.softuni.bg</a:t>
            </a:r>
            <a:endParaRPr lang="en-US" sz="2798" noProof="1"/>
          </a:p>
        </p:txBody>
      </p:sp>
      <p:pic>
        <p:nvPicPr>
          <p:cNvPr id="14" name="Picture 4">
            <a:hlinkClick r:id="rId7" tooltip="Software University @ Facebook"/>
            <a:extLst>
              <a:ext uri="{FF2B5EF4-FFF2-40B4-BE49-F238E27FC236}">
                <a16:creationId xmlns:a16="http://schemas.microsoft.com/office/drawing/2014/main" id="{0101C673-F197-4525-ADDC-FFD181E4E167}"/>
              </a:ext>
            </a:extLst>
          </p:cNvPr>
          <p:cNvPicPr>
            <a:picLocks noChangeAspect="1" noChangeArrowheads="1"/>
          </p:cNvPicPr>
          <p:nvPr/>
        </p:nvPicPr>
        <p:blipFill>
          <a:blip r:embed="rId8" cstate="hqprint">
            <a:extLst>
              <a:ext uri="{28A0092B-C50C-407E-A947-70E740481C1C}">
                <a14:useLocalDpi xmlns:a14="http://schemas.microsoft.com/office/drawing/2010/main" val="0"/>
              </a:ext>
            </a:extLst>
          </a:blip>
          <a:stretch>
            <a:fillRect/>
          </a:stretch>
        </p:blipFill>
        <p:spPr bwMode="auto">
          <a:xfrm>
            <a:off x="10261449" y="3608627"/>
            <a:ext cx="1119031" cy="111874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a:hlinkClick r:id="rId6" tooltip="Software University Discussion Forum"/>
            <a:extLst>
              <a:ext uri="{FF2B5EF4-FFF2-40B4-BE49-F238E27FC236}">
                <a16:creationId xmlns:a16="http://schemas.microsoft.com/office/drawing/2014/main" id="{A584039C-C3B0-4714-A6D0-181CA3D2DD26}"/>
              </a:ext>
            </a:extLst>
          </p:cNvPr>
          <p:cNvPicPr>
            <a:picLocks noChangeAspect="1"/>
          </p:cNvPicPr>
          <p:nvPr/>
        </p:nvPicPr>
        <p:blipFill>
          <a:blip r:embed="rId9" cstate="hqprint">
            <a:extLst>
              <a:ext uri="{28A0092B-C50C-407E-A947-70E740481C1C}">
                <a14:useLocalDpi xmlns:a14="http://schemas.microsoft.com/office/drawing/2010/main" val="0"/>
              </a:ext>
            </a:extLst>
          </a:blip>
          <a:stretch>
            <a:fillRect/>
          </a:stretch>
        </p:blipFill>
        <p:spPr>
          <a:xfrm>
            <a:off x="10337977" y="5017462"/>
            <a:ext cx="1042504" cy="1042233"/>
          </a:xfrm>
          <a:prstGeom prst="rect">
            <a:avLst/>
          </a:prstGeom>
        </p:spPr>
      </p:pic>
      <p:pic>
        <p:nvPicPr>
          <p:cNvPr id="16" name="Picture 15">
            <a:hlinkClick r:id="rId3"/>
            <a:extLst>
              <a:ext uri="{FF2B5EF4-FFF2-40B4-BE49-F238E27FC236}">
                <a16:creationId xmlns:a16="http://schemas.microsoft.com/office/drawing/2014/main" id="{07C965FA-A87E-4824-AFA8-C67AF548A76A}"/>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696603" y="2384689"/>
            <a:ext cx="3227765" cy="4297744"/>
          </a:xfrm>
          <a:prstGeom prst="rect">
            <a:avLst/>
          </a:prstGeom>
        </p:spPr>
      </p:pic>
      <p:pic>
        <p:nvPicPr>
          <p:cNvPr id="3" name="Picture 2">
            <a:extLst>
              <a:ext uri="{FF2B5EF4-FFF2-40B4-BE49-F238E27FC236}">
                <a16:creationId xmlns:a16="http://schemas.microsoft.com/office/drawing/2014/main" id="{7DC5D9AB-27D1-4866-B85E-1728987FAEF5}"/>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9985829" y="1319423"/>
            <a:ext cx="1670274" cy="2065159"/>
          </a:xfrm>
          <a:prstGeom prst="rect">
            <a:avLst/>
          </a:prstGeom>
        </p:spPr>
      </p:pic>
      <p:sp>
        <p:nvSpPr>
          <p:cNvPr id="10" name="Rectangle 9">
            <a:extLst>
              <a:ext uri="{FF2B5EF4-FFF2-40B4-BE49-F238E27FC236}">
                <a16:creationId xmlns:a16="http://schemas.microsoft.com/office/drawing/2014/main" id="{86646B95-5E3B-4DE8-9118-031C2C296D8C}"/>
              </a:ext>
            </a:extLst>
          </p:cNvPr>
          <p:cNvSpPr/>
          <p:nvPr/>
        </p:nvSpPr>
        <p:spPr>
          <a:xfrm>
            <a:off x="-3176"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8" name="Title 17">
            <a:extLst>
              <a:ext uri="{FF2B5EF4-FFF2-40B4-BE49-F238E27FC236}">
                <a16:creationId xmlns:a16="http://schemas.microsoft.com/office/drawing/2014/main" id="{AE87ED9C-76E1-4D85-9B06-3AF44AABB668}"/>
              </a:ext>
            </a:extLst>
          </p:cNvPr>
          <p:cNvSpPr>
            <a:spLocks noGrp="1"/>
          </p:cNvSpPr>
          <p:nvPr>
            <p:ph type="title" hasCustomPrompt="1"/>
          </p:nvPr>
        </p:nvSpPr>
        <p:spPr>
          <a:xfrm>
            <a:off x="172286" y="108873"/>
            <a:ext cx="9506047" cy="882654"/>
          </a:xfrm>
        </p:spPr>
        <p:txBody>
          <a:bodyPr/>
          <a:lstStyle>
            <a:lvl1pPr>
              <a:defRPr>
                <a:solidFill>
                  <a:schemeClr val="bg2"/>
                </a:solidFill>
              </a:defRPr>
            </a:lvl1pPr>
          </a:lstStyle>
          <a:p>
            <a:r>
              <a:rPr lang="en-US" dirty="0"/>
              <a:t>Trainings @ Software University</a:t>
            </a:r>
            <a:r>
              <a:rPr lang="bg-BG" dirty="0"/>
              <a:t> (</a:t>
            </a:r>
            <a:r>
              <a:rPr lang="en-US" dirty="0"/>
              <a:t>SoftUni)</a:t>
            </a:r>
          </a:p>
        </p:txBody>
      </p:sp>
    </p:spTree>
    <p:extLst>
      <p:ext uri="{BB962C8B-B14F-4D97-AF65-F5344CB8AC3E}">
        <p14:creationId xmlns:p14="http://schemas.microsoft.com/office/powerpoint/2010/main" val="219646632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Presentation Title Slide">
    <p:bg bwMode="grayWhite">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367551" y="314302"/>
            <a:ext cx="7384264" cy="2000251"/>
          </a:xfrm>
        </p:spPr>
        <p:txBody>
          <a:bodyPr lIns="0" tIns="0" rIns="0" bIns="0">
            <a:normAutofit/>
          </a:bodyPr>
          <a:lstStyle>
            <a:lvl1pPr algn="r">
              <a:defRPr sz="5400">
                <a:solidFill>
                  <a:srgbClr val="F6D18E"/>
                </a:solidFill>
              </a:defRPr>
            </a:lvl1pPr>
          </a:lstStyle>
          <a:p>
            <a:r>
              <a:rPr lang="en-US" dirty="0"/>
              <a:t>Presentation Title</a:t>
            </a:r>
            <a:endParaRPr dirty="0"/>
          </a:p>
        </p:txBody>
      </p:sp>
      <p:sp>
        <p:nvSpPr>
          <p:cNvPr id="3" name="Subtitle 2"/>
          <p:cNvSpPr>
            <a:spLocks noGrp="1"/>
          </p:cNvSpPr>
          <p:nvPr>
            <p:ph type="subTitle" idx="1" hasCustomPrompt="1"/>
          </p:nvPr>
        </p:nvSpPr>
        <p:spPr>
          <a:xfrm>
            <a:off x="4367551" y="2346299"/>
            <a:ext cx="7384264" cy="1752600"/>
          </a:xfrm>
        </p:spPr>
        <p:txBody>
          <a:bodyPr lIns="0" tIns="0" rIns="0" bIns="0">
            <a:normAutofit/>
          </a:bodyPr>
          <a:lstStyle>
            <a:lvl1pPr marL="0" indent="0" algn="r">
              <a:spcBef>
                <a:spcPts val="0"/>
              </a:spcBef>
              <a:buNone/>
              <a:defRPr sz="4000" cap="none"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2" indent="0" algn="ctr">
              <a:buNone/>
              <a:defRPr>
                <a:solidFill>
                  <a:schemeClr val="tx1">
                    <a:tint val="75000"/>
                  </a:schemeClr>
                </a:solidFill>
              </a:defRPr>
            </a:lvl5pPr>
            <a:lvl6pPr marL="3047466"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dirty="0"/>
              <a:t>Presentation Subtitle</a:t>
            </a:r>
            <a:endParaRPr dirty="0"/>
          </a:p>
        </p:txBody>
      </p:sp>
      <p:sp>
        <p:nvSpPr>
          <p:cNvPr id="25" name="Text Placeholder 13"/>
          <p:cNvSpPr>
            <a:spLocks noGrp="1"/>
          </p:cNvSpPr>
          <p:nvPr>
            <p:ph type="body" sz="quarter" idx="10" hasCustomPrompt="1"/>
          </p:nvPr>
        </p:nvSpPr>
        <p:spPr bwMode="auto">
          <a:xfrm>
            <a:off x="760611" y="4164084"/>
            <a:ext cx="3188443" cy="525135"/>
          </a:xfrm>
          <a:prstGeom prst="rect">
            <a:avLst/>
          </a:prstGeom>
          <a:noFill/>
          <a:effectLst/>
        </p:spPr>
        <p:txBody>
          <a:bodyPr wrap="square" lIns="36000" tIns="36000" rIns="36000" bIns="36000" rtlCol="0" anchor="b" anchorCtr="0">
            <a:spAutoFit/>
          </a:bodyPr>
          <a:lstStyle>
            <a:lvl1pPr marL="0" indent="0" algn="l" rtl="0" fontAlgn="base">
              <a:spcBef>
                <a:spcPct val="0"/>
              </a:spcBef>
              <a:spcAft>
                <a:spcPct val="0"/>
              </a:spcAft>
              <a:buNone/>
              <a:defRPr lang="en-US" sz="2800" b="1" kern="1200" baseline="0" dirty="0" smtClean="0">
                <a:solidFill>
                  <a:srgbClr val="EE792A"/>
                </a:solidFill>
                <a:effectLst/>
                <a:latin typeface="+mn-lt"/>
                <a:ea typeface="+mn-ea"/>
                <a:cs typeface="+mn-cs"/>
              </a:defRPr>
            </a:lvl1pPr>
          </a:lstStyle>
          <a:p>
            <a:pPr lvl="0"/>
            <a:r>
              <a:rPr lang="en-US" dirty="0"/>
              <a:t>Author Name</a:t>
            </a:r>
          </a:p>
        </p:txBody>
      </p:sp>
      <p:sp>
        <p:nvSpPr>
          <p:cNvPr id="31" name="Picture Placeholder 4"/>
          <p:cNvSpPr>
            <a:spLocks noGrp="1"/>
          </p:cNvSpPr>
          <p:nvPr>
            <p:ph type="pic" sz="quarter" idx="16" hasCustomPrompt="1"/>
          </p:nvPr>
        </p:nvSpPr>
        <p:spPr>
          <a:xfrm>
            <a:off x="4367551" y="4191000"/>
            <a:ext cx="7384264" cy="1905000"/>
          </a:xfrm>
          <a:prstGeom prst="rect">
            <a:avLst/>
          </a:prstGeom>
        </p:spPr>
        <p:txBody>
          <a:bodyPr lIns="108000" tIns="36000" rIns="108000" bIns="36000"/>
          <a:lstStyle>
            <a:lvl1pPr marL="0" indent="0">
              <a:buNone/>
              <a:defRPr/>
            </a:lvl1pPr>
          </a:lstStyle>
          <a:p>
            <a:r>
              <a:rPr lang="en-US" dirty="0"/>
              <a:t>Insert a Picture Here</a:t>
            </a:r>
          </a:p>
        </p:txBody>
      </p:sp>
      <p:sp>
        <p:nvSpPr>
          <p:cNvPr id="32" name="Text Placeholder 13"/>
          <p:cNvSpPr>
            <a:spLocks noGrp="1"/>
          </p:cNvSpPr>
          <p:nvPr>
            <p:ph type="body" sz="quarter" idx="13" hasCustomPrompt="1"/>
          </p:nvPr>
        </p:nvSpPr>
        <p:spPr bwMode="auto">
          <a:xfrm>
            <a:off x="760611" y="4633983"/>
            <a:ext cx="3188444" cy="444343"/>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300" b="1" kern="1200" dirty="0" smtClean="0">
                <a:solidFill>
                  <a:srgbClr val="F4B36C"/>
                </a:solidFill>
                <a:effectLst/>
                <a:latin typeface="+mn-lt"/>
                <a:ea typeface="+mn-ea"/>
                <a:cs typeface="+mn-cs"/>
              </a:defRPr>
            </a:lvl1pPr>
          </a:lstStyle>
          <a:p>
            <a:pPr lvl="0"/>
            <a:r>
              <a:rPr lang="en-US" dirty="0"/>
              <a:t>Position</a:t>
            </a:r>
          </a:p>
        </p:txBody>
      </p:sp>
      <p:sp>
        <p:nvSpPr>
          <p:cNvPr id="33" name="Text Placeholder 13"/>
          <p:cNvSpPr>
            <a:spLocks noGrp="1"/>
          </p:cNvSpPr>
          <p:nvPr>
            <p:ph type="body" sz="quarter" idx="14" hasCustomPrompt="1"/>
          </p:nvPr>
        </p:nvSpPr>
        <p:spPr bwMode="auto">
          <a:xfrm>
            <a:off x="760611" y="5011672"/>
            <a:ext cx="3188443" cy="395869"/>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000" b="1" kern="1200" dirty="0" smtClean="0">
                <a:solidFill>
                  <a:schemeClr val="accent1">
                    <a:lumMod val="40000"/>
                    <a:lumOff val="60000"/>
                  </a:schemeClr>
                </a:solidFill>
                <a:effectLst/>
                <a:latin typeface="+mn-lt"/>
                <a:ea typeface="+mn-ea"/>
                <a:cs typeface="+mn-cs"/>
              </a:defRPr>
            </a:lvl1pPr>
          </a:lstStyle>
          <a:p>
            <a:pPr lvl="0"/>
            <a:r>
              <a:rPr lang="en-US" dirty="0"/>
              <a:t>Web Site</a:t>
            </a:r>
          </a:p>
        </p:txBody>
      </p:sp>
      <p:sp>
        <p:nvSpPr>
          <p:cNvPr id="34" name="Text Placeholder 13"/>
          <p:cNvSpPr>
            <a:spLocks noGrp="1"/>
          </p:cNvSpPr>
          <p:nvPr>
            <p:ph type="body" sz="quarter" idx="17" hasCustomPrompt="1"/>
          </p:nvPr>
        </p:nvSpPr>
        <p:spPr bwMode="auto">
          <a:xfrm>
            <a:off x="760611" y="5394605"/>
            <a:ext cx="3188443" cy="363552"/>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800" b="1" kern="1200" dirty="0" smtClean="0">
                <a:solidFill>
                  <a:srgbClr val="F27A44"/>
                </a:solidFill>
                <a:effectLst/>
                <a:latin typeface="+mn-lt"/>
                <a:ea typeface="+mn-ea"/>
                <a:cs typeface="+mn-cs"/>
              </a:defRPr>
            </a:lvl1pPr>
          </a:lstStyle>
          <a:p>
            <a:pPr lvl="0"/>
            <a:r>
              <a:rPr lang="en-US" dirty="0"/>
              <a:t>Company Name</a:t>
            </a:r>
          </a:p>
        </p:txBody>
      </p:sp>
      <p:sp>
        <p:nvSpPr>
          <p:cNvPr id="35" name="Text Placeholder 13"/>
          <p:cNvSpPr>
            <a:spLocks noGrp="1"/>
          </p:cNvSpPr>
          <p:nvPr>
            <p:ph type="body" sz="quarter" idx="18" hasCustomPrompt="1"/>
          </p:nvPr>
        </p:nvSpPr>
        <p:spPr bwMode="auto">
          <a:xfrm>
            <a:off x="760611" y="5735768"/>
            <a:ext cx="3188443" cy="331235"/>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600" b="1" kern="1200" dirty="0" smtClean="0">
                <a:solidFill>
                  <a:srgbClr val="F27A44"/>
                </a:solidFill>
                <a:effectLst/>
                <a:latin typeface="+mn-lt"/>
                <a:ea typeface="+mn-ea"/>
                <a:cs typeface="+mn-cs"/>
              </a:defRPr>
            </a:lvl1pPr>
          </a:lstStyle>
          <a:p>
            <a:pPr lvl="0"/>
            <a:r>
              <a:rPr lang="en-US" dirty="0"/>
              <a:t>Company Web Site</a:t>
            </a:r>
          </a:p>
        </p:txBody>
      </p:sp>
    </p:spTree>
    <p:extLst>
      <p:ext uri="{BB962C8B-B14F-4D97-AF65-F5344CB8AC3E}">
        <p14:creationId xmlns:p14="http://schemas.microsoft.com/office/powerpoint/2010/main" val="40317122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21-Jan-19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85666" y="304801"/>
            <a:ext cx="2212693" cy="551743"/>
          </a:xfrm>
          <a:prstGeom prst="rect">
            <a:avLst/>
          </a:prstGeom>
        </p:spPr>
      </p:pic>
    </p:spTree>
    <p:extLst>
      <p:ext uri="{BB962C8B-B14F-4D97-AF65-F5344CB8AC3E}">
        <p14:creationId xmlns:p14="http://schemas.microsoft.com/office/powerpoint/2010/main" val="13720702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2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21-Jan-19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85666" y="304801"/>
            <a:ext cx="2212693" cy="551743"/>
          </a:xfrm>
          <a:prstGeom prst="rect">
            <a:avLst/>
          </a:prstGeom>
        </p:spPr>
      </p:pic>
    </p:spTree>
    <p:extLst>
      <p:ext uri="{BB962C8B-B14F-4D97-AF65-F5344CB8AC3E}">
        <p14:creationId xmlns:p14="http://schemas.microsoft.com/office/powerpoint/2010/main" val="69457966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cSld name="1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13051" y="4869900"/>
            <a:ext cx="10365899" cy="903700"/>
          </a:xfrm>
        </p:spPr>
        <p:txBody>
          <a:bodyPr wrap="square" lIns="36000" tIns="36000" rIns="36000" bIns="36000" anchor="b">
            <a:spAutoFit/>
          </a:bodyPr>
          <a:lstStyle>
            <a:lvl1pPr algn="ctr">
              <a:defRPr sz="5400" b="1" cap="none" baseline="0"/>
            </a:lvl1pPr>
          </a:lstStyle>
          <a:p>
            <a:r>
              <a:rPr lang="en-US" dirty="0"/>
              <a:t>Click to Edit Section Title</a:t>
            </a:r>
            <a:endParaRPr dirty="0"/>
          </a:p>
        </p:txBody>
      </p:sp>
      <p:sp>
        <p:nvSpPr>
          <p:cNvPr id="3" name="Text Placeholder 2"/>
          <p:cNvSpPr>
            <a:spLocks noGrp="1"/>
          </p:cNvSpPr>
          <p:nvPr>
            <p:ph type="body" idx="1" hasCustomPrompt="1"/>
          </p:nvPr>
        </p:nvSpPr>
        <p:spPr>
          <a:xfrm>
            <a:off x="913051" y="5754968"/>
            <a:ext cx="10365899" cy="719034"/>
          </a:xfrm>
        </p:spPr>
        <p:txBody>
          <a:bodyPr wrap="square" lIns="36000" tIns="36000" rIns="36000" bIns="36000" anchor="t">
            <a:spAutoFit/>
          </a:bodyPr>
          <a:lstStyle>
            <a:lvl1pPr marL="0" indent="0" algn="ctr">
              <a:spcBef>
                <a:spcPts val="0"/>
              </a:spcBef>
              <a:buNone/>
              <a:defRPr sz="4000" cap="none"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2" indent="0">
              <a:buNone/>
              <a:defRPr sz="1900">
                <a:solidFill>
                  <a:schemeClr val="tx1">
                    <a:tint val="75000"/>
                  </a:schemeClr>
                </a:solidFill>
              </a:defRPr>
            </a:lvl5pPr>
            <a:lvl6pPr marL="3047466"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dirty="0"/>
              <a:t>Click to Edit Section Subtitle</a:t>
            </a:r>
          </a:p>
        </p:txBody>
      </p:sp>
      <p:pic>
        <p:nvPicPr>
          <p:cNvPr id="5" name="Picture 4">
            <a:extLst>
              <a:ext uri="{FF2B5EF4-FFF2-40B4-BE49-F238E27FC236}">
                <a16:creationId xmlns:a16="http://schemas.microsoft.com/office/drawing/2014/main" id="{52FFE931-ECB7-4006-A6A2-6E8A9286ACAF}"/>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40563500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3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21-Jan-19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85666" y="304801"/>
            <a:ext cx="2212693" cy="551743"/>
          </a:xfrm>
          <a:prstGeom prst="rect">
            <a:avLst/>
          </a:prstGeom>
        </p:spPr>
      </p:pic>
    </p:spTree>
    <p:extLst>
      <p:ext uri="{BB962C8B-B14F-4D97-AF65-F5344CB8AC3E}">
        <p14:creationId xmlns:p14="http://schemas.microsoft.com/office/powerpoint/2010/main" val="14754093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able of Content">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C1E40596-5F7F-41C3-9807-7FA635B42492}"/>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7" name="Rectangle 6">
            <a:extLst>
              <a:ext uri="{FF2B5EF4-FFF2-40B4-BE49-F238E27FC236}">
                <a16:creationId xmlns:a16="http://schemas.microsoft.com/office/drawing/2014/main" id="{C5951C9B-3DEE-4E28-8D4C-55505E0CB6AB}"/>
              </a:ext>
            </a:extLst>
          </p:cNvPr>
          <p:cNvSpPr/>
          <p:nvPr/>
        </p:nvSpPr>
        <p:spPr>
          <a:xfrm>
            <a:off x="-3176"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9" name="Picture 8" descr="A drawing of a cartoon character&#10;&#10;Description generated with high confidence">
            <a:extLst>
              <a:ext uri="{FF2B5EF4-FFF2-40B4-BE49-F238E27FC236}">
                <a16:creationId xmlns:a16="http://schemas.microsoft.com/office/drawing/2014/main" id="{DC4365F6-D2C1-47B4-8477-38FD2C7711A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7910369" y="1409638"/>
            <a:ext cx="3572162" cy="4385137"/>
          </a:xfrm>
          <a:prstGeom prst="rect">
            <a:avLst/>
          </a:prstGeom>
        </p:spPr>
      </p:pic>
      <p:sp>
        <p:nvSpPr>
          <p:cNvPr id="12" name="Title 11">
            <a:extLst>
              <a:ext uri="{FF2B5EF4-FFF2-40B4-BE49-F238E27FC236}">
                <a16:creationId xmlns:a16="http://schemas.microsoft.com/office/drawing/2014/main" id="{48CCE616-2FC8-4941-8612-3EC8CFD842E0}"/>
              </a:ext>
            </a:extLst>
          </p:cNvPr>
          <p:cNvSpPr>
            <a:spLocks noGrp="1"/>
          </p:cNvSpPr>
          <p:nvPr>
            <p:ph type="title" hasCustomPrompt="1"/>
          </p:nvPr>
        </p:nvSpPr>
        <p:spPr/>
        <p:txBody>
          <a:bodyPr/>
          <a:lstStyle>
            <a:lvl1pPr>
              <a:defRPr>
                <a:solidFill>
                  <a:schemeClr val="bg2"/>
                </a:solidFill>
              </a:defRPr>
            </a:lvl1pPr>
          </a:lstStyle>
          <a:p>
            <a:r>
              <a:rPr lang="en-US" dirty="0"/>
              <a:t>Table of Content</a:t>
            </a:r>
          </a:p>
        </p:txBody>
      </p:sp>
      <p:sp>
        <p:nvSpPr>
          <p:cNvPr id="23" name="Text Placeholder 22">
            <a:extLst>
              <a:ext uri="{FF2B5EF4-FFF2-40B4-BE49-F238E27FC236}">
                <a16:creationId xmlns:a16="http://schemas.microsoft.com/office/drawing/2014/main" id="{889D93F4-ABFA-46BF-8E5D-FE6562ACB20F}"/>
              </a:ext>
            </a:extLst>
          </p:cNvPr>
          <p:cNvSpPr>
            <a:spLocks noGrp="1"/>
          </p:cNvSpPr>
          <p:nvPr>
            <p:ph type="body" sz="quarter" idx="13" hasCustomPrompt="1"/>
          </p:nvPr>
        </p:nvSpPr>
        <p:spPr>
          <a:xfrm>
            <a:off x="196766" y="1371604"/>
            <a:ext cx="8182463" cy="4795935"/>
          </a:xfrm>
        </p:spPr>
        <p:txBody>
          <a:bodyPr/>
          <a:lstStyle>
            <a:lvl1pPr marL="514042" indent="-514042">
              <a:buFont typeface="+mj-lt"/>
              <a:buAutoNum type="arabicPeriod"/>
              <a:defRPr>
                <a:solidFill>
                  <a:schemeClr val="tx1"/>
                </a:solidFill>
              </a:defRPr>
            </a:lvl1pPr>
          </a:lstStyle>
          <a:p>
            <a:pPr lvl="0"/>
            <a:r>
              <a:rPr lang="en-GB" dirty="0"/>
              <a:t>…</a:t>
            </a:r>
          </a:p>
          <a:p>
            <a:pPr lvl="0"/>
            <a:r>
              <a:rPr lang="en-GB" dirty="0"/>
              <a:t>…</a:t>
            </a:r>
          </a:p>
          <a:p>
            <a:pPr lvl="0"/>
            <a:r>
              <a:rPr lang="en-GB" dirty="0"/>
              <a:t>…</a:t>
            </a:r>
            <a:endParaRPr lang="en-US" dirty="0"/>
          </a:p>
        </p:txBody>
      </p:sp>
      <p:pic>
        <p:nvPicPr>
          <p:cNvPr id="10" name="Picture 9">
            <a:extLst>
              <a:ext uri="{FF2B5EF4-FFF2-40B4-BE49-F238E27FC236}">
                <a16:creationId xmlns:a16="http://schemas.microsoft.com/office/drawing/2014/main" id="{DF7D6D63-C0D2-4213-B1FA-96890BDE6C0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870854" y="232973"/>
            <a:ext cx="2126081" cy="530284"/>
          </a:xfrm>
          <a:prstGeom prst="rect">
            <a:avLst/>
          </a:prstGeom>
        </p:spPr>
      </p:pic>
      <p:sp>
        <p:nvSpPr>
          <p:cNvPr id="14" name="Date Placeholder 13">
            <a:extLst>
              <a:ext uri="{FF2B5EF4-FFF2-40B4-BE49-F238E27FC236}">
                <a16:creationId xmlns:a16="http://schemas.microsoft.com/office/drawing/2014/main" id="{0AA6AF62-9F6D-4B1C-831C-72AACA29F786}"/>
              </a:ext>
            </a:extLst>
          </p:cNvPr>
          <p:cNvSpPr>
            <a:spLocks noGrp="1"/>
          </p:cNvSpPr>
          <p:nvPr>
            <p:ph type="dt" sz="half" idx="14"/>
          </p:nvPr>
        </p:nvSpPr>
        <p:spPr/>
        <p:txBody>
          <a:bodyPr/>
          <a:lstStyle/>
          <a:p>
            <a:fld id="{055373AC-9AA7-423B-BA00-BA1C74164DBD}" type="datetime1">
              <a:rPr lang="en-US" smtClean="0"/>
              <a:pPr/>
              <a:t>21-Jan-19</a:t>
            </a:fld>
            <a:endParaRPr lang="en-US" dirty="0"/>
          </a:p>
        </p:txBody>
      </p:sp>
      <p:sp>
        <p:nvSpPr>
          <p:cNvPr id="15" name="Footer Placeholder 14">
            <a:extLst>
              <a:ext uri="{FF2B5EF4-FFF2-40B4-BE49-F238E27FC236}">
                <a16:creationId xmlns:a16="http://schemas.microsoft.com/office/drawing/2014/main" id="{D92A8ED8-1E91-4F87-9AAB-0B939CA64F66}"/>
              </a:ext>
            </a:extLst>
          </p:cNvPr>
          <p:cNvSpPr>
            <a:spLocks noGrp="1"/>
          </p:cNvSpPr>
          <p:nvPr>
            <p:ph type="ftr" sz="quarter" idx="15"/>
          </p:nvPr>
        </p:nvSpPr>
        <p:spPr/>
        <p:txBody>
          <a:bodyPr/>
          <a:lstStyle/>
          <a:p>
            <a:endParaRPr lang="en-US" dirty="0"/>
          </a:p>
        </p:txBody>
      </p:sp>
      <p:sp>
        <p:nvSpPr>
          <p:cNvPr id="16" name="Slide Number Placeholder 15">
            <a:extLst>
              <a:ext uri="{FF2B5EF4-FFF2-40B4-BE49-F238E27FC236}">
                <a16:creationId xmlns:a16="http://schemas.microsoft.com/office/drawing/2014/main" id="{37E4C518-B0B3-4716-AB97-AC8ECA4F7C84}"/>
              </a:ext>
            </a:extLst>
          </p:cNvPr>
          <p:cNvSpPr>
            <a:spLocks noGrp="1"/>
          </p:cNvSpPr>
          <p:nvPr>
            <p:ph type="sldNum" sz="quarter" idx="16"/>
          </p:nvPr>
        </p:nvSpPr>
        <p:spPr/>
        <p:txBody>
          <a:bodyPr/>
          <a:lstStyle/>
          <a:p>
            <a:fld id="{C014DD1E-5D91-48A3-AD6D-45FBA980D106}" type="slidenum">
              <a:rPr lang="en-US" smtClean="0"/>
              <a:pPr/>
              <a:t>‹#›</a:t>
            </a:fld>
            <a:endParaRPr lang="en-US" dirty="0"/>
          </a:p>
        </p:txBody>
      </p:sp>
    </p:spTree>
    <p:extLst>
      <p:ext uri="{BB962C8B-B14F-4D97-AF65-F5344CB8AC3E}">
        <p14:creationId xmlns:p14="http://schemas.microsoft.com/office/powerpoint/2010/main" val="102872448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4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21-Jan-19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85666" y="304801"/>
            <a:ext cx="2212693" cy="551743"/>
          </a:xfrm>
          <a:prstGeom prst="rect">
            <a:avLst/>
          </a:prstGeom>
        </p:spPr>
      </p:pic>
    </p:spTree>
    <p:extLst>
      <p:ext uri="{BB962C8B-B14F-4D97-AF65-F5344CB8AC3E}">
        <p14:creationId xmlns:p14="http://schemas.microsoft.com/office/powerpoint/2010/main" val="563836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5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21-Jan-19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85666" y="304801"/>
            <a:ext cx="2212693" cy="551743"/>
          </a:xfrm>
          <a:prstGeom prst="rect">
            <a:avLst/>
          </a:prstGeom>
        </p:spPr>
      </p:pic>
    </p:spTree>
    <p:extLst>
      <p:ext uri="{BB962C8B-B14F-4D97-AF65-F5344CB8AC3E}">
        <p14:creationId xmlns:p14="http://schemas.microsoft.com/office/powerpoint/2010/main" val="166519941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6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21-Jan-19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85666" y="304801"/>
            <a:ext cx="2212693" cy="551743"/>
          </a:xfrm>
          <a:prstGeom prst="rect">
            <a:avLst/>
          </a:prstGeom>
        </p:spPr>
      </p:pic>
    </p:spTree>
    <p:extLst>
      <p:ext uri="{BB962C8B-B14F-4D97-AF65-F5344CB8AC3E}">
        <p14:creationId xmlns:p14="http://schemas.microsoft.com/office/powerpoint/2010/main" val="136246877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7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21-Jan-19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85666" y="304801"/>
            <a:ext cx="2212693" cy="551743"/>
          </a:xfrm>
          <a:prstGeom prst="rect">
            <a:avLst/>
          </a:prstGeom>
        </p:spPr>
      </p:pic>
    </p:spTree>
    <p:extLst>
      <p:ext uri="{BB962C8B-B14F-4D97-AF65-F5344CB8AC3E}">
        <p14:creationId xmlns:p14="http://schemas.microsoft.com/office/powerpoint/2010/main" val="366654183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8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21-Jan-19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85666" y="304801"/>
            <a:ext cx="2212693" cy="551743"/>
          </a:xfrm>
          <a:prstGeom prst="rect">
            <a:avLst/>
          </a:prstGeom>
        </p:spPr>
      </p:pic>
    </p:spTree>
    <p:extLst>
      <p:ext uri="{BB962C8B-B14F-4D97-AF65-F5344CB8AC3E}">
        <p14:creationId xmlns:p14="http://schemas.microsoft.com/office/powerpoint/2010/main" val="114527975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9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21-Jan-19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85666" y="304801"/>
            <a:ext cx="2212693" cy="551743"/>
          </a:xfrm>
          <a:prstGeom prst="rect">
            <a:avLst/>
          </a:prstGeom>
        </p:spPr>
      </p:pic>
    </p:spTree>
    <p:extLst>
      <p:ext uri="{BB962C8B-B14F-4D97-AF65-F5344CB8AC3E}">
        <p14:creationId xmlns:p14="http://schemas.microsoft.com/office/powerpoint/2010/main" val="9003192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0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21-Jan-19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85666" y="304801"/>
            <a:ext cx="2212693" cy="551743"/>
          </a:xfrm>
          <a:prstGeom prst="rect">
            <a:avLst/>
          </a:prstGeom>
        </p:spPr>
      </p:pic>
    </p:spTree>
    <p:extLst>
      <p:ext uri="{BB962C8B-B14F-4D97-AF65-F5344CB8AC3E}">
        <p14:creationId xmlns:p14="http://schemas.microsoft.com/office/powerpoint/2010/main" val="370965839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21-Jan-19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85666" y="304801"/>
            <a:ext cx="2212693" cy="551743"/>
          </a:xfrm>
          <a:prstGeom prst="rect">
            <a:avLst/>
          </a:prstGeom>
        </p:spPr>
      </p:pic>
    </p:spTree>
    <p:extLst>
      <p:ext uri="{BB962C8B-B14F-4D97-AF65-F5344CB8AC3E}">
        <p14:creationId xmlns:p14="http://schemas.microsoft.com/office/powerpoint/2010/main" val="352695290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2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21-Jan-19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85666" y="304801"/>
            <a:ext cx="2212693" cy="551743"/>
          </a:xfrm>
          <a:prstGeom prst="rect">
            <a:avLst/>
          </a:prstGeom>
        </p:spPr>
      </p:pic>
    </p:spTree>
    <p:extLst>
      <p:ext uri="{BB962C8B-B14F-4D97-AF65-F5344CB8AC3E}">
        <p14:creationId xmlns:p14="http://schemas.microsoft.com/office/powerpoint/2010/main" val="423920580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3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21-Jan-19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85666" y="304801"/>
            <a:ext cx="2212693" cy="551743"/>
          </a:xfrm>
          <a:prstGeom prst="rect">
            <a:avLst/>
          </a:prstGeom>
        </p:spPr>
      </p:pic>
    </p:spTree>
    <p:extLst>
      <p:ext uri="{BB962C8B-B14F-4D97-AF65-F5344CB8AC3E}">
        <p14:creationId xmlns:p14="http://schemas.microsoft.com/office/powerpoint/2010/main" val="3669512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55D431A-1BDA-40DB-B7D8-23653331B7C3}"/>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10" name="Text Placeholder 9"/>
          <p:cNvSpPr>
            <a:spLocks noGrp="1"/>
          </p:cNvSpPr>
          <p:nvPr>
            <p:ph type="body" sz="quarter" idx="10" hasCustomPrompt="1"/>
          </p:nvPr>
        </p:nvSpPr>
        <p:spPr>
          <a:xfrm>
            <a:off x="615109" y="4704825"/>
            <a:ext cx="10961783" cy="768084"/>
          </a:xfrm>
          <a:prstGeom prst="rect">
            <a:avLst/>
          </a:prstGeom>
        </p:spPr>
        <p:txBody>
          <a:bodyPr anchor="ctr">
            <a:noAutofit/>
          </a:bodyPr>
          <a:lstStyle>
            <a:lvl1pPr marL="0" indent="0" algn="ctr">
              <a:buNone/>
              <a:defRPr sz="5396" b="1" baseline="0">
                <a:solidFill>
                  <a:schemeClr val="tx1"/>
                </a:solidFill>
                <a:latin typeface="+mj-lt"/>
                <a:cs typeface="Arial" pitchFamily="34" charset="0"/>
              </a:defRPr>
            </a:lvl1pPr>
          </a:lstStyle>
          <a:p>
            <a:pPr lvl="0"/>
            <a:r>
              <a:rPr lang="en-US" dirty="0"/>
              <a:t>Click to Edit Section Title</a:t>
            </a:r>
            <a:endParaRPr lang="en-US" altLang="ko-KR" dirty="0"/>
          </a:p>
        </p:txBody>
      </p:sp>
      <p:sp>
        <p:nvSpPr>
          <p:cNvPr id="11" name="Text Placeholder 9"/>
          <p:cNvSpPr>
            <a:spLocks noGrp="1"/>
          </p:cNvSpPr>
          <p:nvPr>
            <p:ph type="body" sz="quarter" idx="11" hasCustomPrompt="1"/>
          </p:nvPr>
        </p:nvSpPr>
        <p:spPr>
          <a:xfrm>
            <a:off x="615109" y="5490438"/>
            <a:ext cx="10961783" cy="499819"/>
          </a:xfrm>
          <a:prstGeom prst="rect">
            <a:avLst/>
          </a:prstGeom>
        </p:spPr>
        <p:txBody>
          <a:bodyPr anchor="ctr">
            <a:noAutofit/>
          </a:bodyPr>
          <a:lstStyle>
            <a:lvl1pPr marL="0" indent="0" algn="ctr">
              <a:buNone/>
              <a:defRPr sz="3998" b="1" baseline="0">
                <a:solidFill>
                  <a:schemeClr val="tx1"/>
                </a:solidFill>
                <a:latin typeface="+mn-lt"/>
                <a:cs typeface="Arial" pitchFamily="34" charset="0"/>
              </a:defRPr>
            </a:lvl1pPr>
          </a:lstStyle>
          <a:p>
            <a:pPr lvl="0"/>
            <a:r>
              <a:rPr lang="en-US" dirty="0"/>
              <a:t>Click to Edit Section Subtitle</a:t>
            </a:r>
          </a:p>
        </p:txBody>
      </p:sp>
      <p:sp>
        <p:nvSpPr>
          <p:cNvPr id="4" name="Oval 3"/>
          <p:cNvSpPr>
            <a:spLocks noChangeAspect="1"/>
          </p:cNvSpPr>
          <p:nvPr/>
        </p:nvSpPr>
        <p:spPr>
          <a:xfrm>
            <a:off x="4319736" y="867751"/>
            <a:ext cx="3552529" cy="355252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Tree>
    <p:extLst>
      <p:ext uri="{BB962C8B-B14F-4D97-AF65-F5344CB8AC3E}">
        <p14:creationId xmlns:p14="http://schemas.microsoft.com/office/powerpoint/2010/main" val="21865451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4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21-Jan-19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85666" y="304801"/>
            <a:ext cx="2212693" cy="551743"/>
          </a:xfrm>
          <a:prstGeom prst="rect">
            <a:avLst/>
          </a:prstGeom>
        </p:spPr>
      </p:pic>
    </p:spTree>
    <p:extLst>
      <p:ext uri="{BB962C8B-B14F-4D97-AF65-F5344CB8AC3E}">
        <p14:creationId xmlns:p14="http://schemas.microsoft.com/office/powerpoint/2010/main" val="26418709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5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21-Jan-19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85666" y="304801"/>
            <a:ext cx="2212693" cy="551743"/>
          </a:xfrm>
          <a:prstGeom prst="rect">
            <a:avLst/>
          </a:prstGeom>
        </p:spPr>
      </p:pic>
    </p:spTree>
    <p:extLst>
      <p:ext uri="{BB962C8B-B14F-4D97-AF65-F5344CB8AC3E}">
        <p14:creationId xmlns:p14="http://schemas.microsoft.com/office/powerpoint/2010/main" val="158477264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6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21-Jan-19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85666" y="304801"/>
            <a:ext cx="2212693" cy="551743"/>
          </a:xfrm>
          <a:prstGeom prst="rect">
            <a:avLst/>
          </a:prstGeom>
        </p:spPr>
      </p:pic>
    </p:spTree>
    <p:extLst>
      <p:ext uri="{BB962C8B-B14F-4D97-AF65-F5344CB8AC3E}">
        <p14:creationId xmlns:p14="http://schemas.microsoft.com/office/powerpoint/2010/main" val="422608588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17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21-Jan-19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85666" y="304801"/>
            <a:ext cx="2212693" cy="551743"/>
          </a:xfrm>
          <a:prstGeom prst="rect">
            <a:avLst/>
          </a:prstGeom>
        </p:spPr>
      </p:pic>
    </p:spTree>
    <p:extLst>
      <p:ext uri="{BB962C8B-B14F-4D97-AF65-F5344CB8AC3E}">
        <p14:creationId xmlns:p14="http://schemas.microsoft.com/office/powerpoint/2010/main" val="175168176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18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21-Jan-19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85666" y="304801"/>
            <a:ext cx="2212693" cy="551743"/>
          </a:xfrm>
          <a:prstGeom prst="rect">
            <a:avLst/>
          </a:prstGeom>
        </p:spPr>
      </p:pic>
    </p:spTree>
    <p:extLst>
      <p:ext uri="{BB962C8B-B14F-4D97-AF65-F5344CB8AC3E}">
        <p14:creationId xmlns:p14="http://schemas.microsoft.com/office/powerpoint/2010/main" val="160724582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19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21-Jan-19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85666" y="304801"/>
            <a:ext cx="2212693" cy="551743"/>
          </a:xfrm>
          <a:prstGeom prst="rect">
            <a:avLst/>
          </a:prstGeom>
        </p:spPr>
      </p:pic>
    </p:spTree>
    <p:extLst>
      <p:ext uri="{BB962C8B-B14F-4D97-AF65-F5344CB8AC3E}">
        <p14:creationId xmlns:p14="http://schemas.microsoft.com/office/powerpoint/2010/main" val="34072567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20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21-Jan-19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85666" y="304801"/>
            <a:ext cx="2212693" cy="551743"/>
          </a:xfrm>
          <a:prstGeom prst="rect">
            <a:avLst/>
          </a:prstGeom>
        </p:spPr>
      </p:pic>
    </p:spTree>
    <p:extLst>
      <p:ext uri="{BB962C8B-B14F-4D97-AF65-F5344CB8AC3E}">
        <p14:creationId xmlns:p14="http://schemas.microsoft.com/office/powerpoint/2010/main" val="310574361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2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21-Jan-19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85666" y="304801"/>
            <a:ext cx="2212693" cy="551743"/>
          </a:xfrm>
          <a:prstGeom prst="rect">
            <a:avLst/>
          </a:prstGeom>
        </p:spPr>
      </p:pic>
    </p:spTree>
    <p:extLst>
      <p:ext uri="{BB962C8B-B14F-4D97-AF65-F5344CB8AC3E}">
        <p14:creationId xmlns:p14="http://schemas.microsoft.com/office/powerpoint/2010/main" val="302372320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22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21-Jan-19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85666" y="304801"/>
            <a:ext cx="2212693" cy="551743"/>
          </a:xfrm>
          <a:prstGeom prst="rect">
            <a:avLst/>
          </a:prstGeom>
        </p:spPr>
      </p:pic>
    </p:spTree>
    <p:extLst>
      <p:ext uri="{BB962C8B-B14F-4D97-AF65-F5344CB8AC3E}">
        <p14:creationId xmlns:p14="http://schemas.microsoft.com/office/powerpoint/2010/main" val="173867087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23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21-Jan-19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85666" y="304801"/>
            <a:ext cx="2212693" cy="551743"/>
          </a:xfrm>
          <a:prstGeom prst="rect">
            <a:avLst/>
          </a:prstGeom>
        </p:spPr>
      </p:pic>
    </p:spTree>
    <p:extLst>
      <p:ext uri="{BB962C8B-B14F-4D97-AF65-F5344CB8AC3E}">
        <p14:creationId xmlns:p14="http://schemas.microsoft.com/office/powerpoint/2010/main" val="4016009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Important Concept">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B0FF4B1E-24EA-407C-BFA6-24CCB6D4409A}"/>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6" name="Rectangle 5"/>
          <p:cNvSpPr/>
          <p:nvPr/>
        </p:nvSpPr>
        <p:spPr>
          <a:xfrm>
            <a:off x="-3472"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074" name="Picture 2" descr="E:\002-KIMS BUSINESS\007-02-Fullslidesppt-Contents\20161228\02-edu\bulb-item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205" y="1792355"/>
            <a:ext cx="1830305" cy="4062222"/>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E:\002-KIMS BUSINESS\007-02-Fullslidesppt-Contents\20161228\02-edu\bulb-item.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a:stretch/>
        </p:blipFill>
        <p:spPr bwMode="auto">
          <a:xfrm>
            <a:off x="235205" y="1792355"/>
            <a:ext cx="915152" cy="4062223"/>
          </a:xfrm>
          <a:prstGeom prst="rect">
            <a:avLst/>
          </a:prstGeom>
          <a:noFill/>
          <a:extLst>
            <a:ext uri="{909E8E84-426E-40DD-AFC4-6F175D3DCCD1}">
              <a14:hiddenFill xmlns:a14="http://schemas.microsoft.com/office/drawing/2010/main">
                <a:solidFill>
                  <a:srgbClr val="FFFFFF"/>
                </a:solidFill>
              </a14:hiddenFill>
            </a:ext>
          </a:extLst>
        </p:spPr>
      </p:pic>
      <p:sp>
        <p:nvSpPr>
          <p:cNvPr id="7" name="Text Placeholder 6">
            <a:extLst>
              <a:ext uri="{FF2B5EF4-FFF2-40B4-BE49-F238E27FC236}">
                <a16:creationId xmlns:a16="http://schemas.microsoft.com/office/drawing/2014/main" id="{CB4CB13C-66A1-466B-A6C1-B0BABF5CFEC1}"/>
              </a:ext>
            </a:extLst>
          </p:cNvPr>
          <p:cNvSpPr>
            <a:spLocks noGrp="1"/>
          </p:cNvSpPr>
          <p:nvPr>
            <p:ph type="body" sz="quarter" idx="10"/>
          </p:nvPr>
        </p:nvSpPr>
        <p:spPr>
          <a:xfrm>
            <a:off x="2065510" y="1121144"/>
            <a:ext cx="9929724" cy="527604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11">
            <a:extLst>
              <a:ext uri="{FF2B5EF4-FFF2-40B4-BE49-F238E27FC236}">
                <a16:creationId xmlns:a16="http://schemas.microsoft.com/office/drawing/2014/main" id="{4ED30444-7448-455E-ACFD-2D8F93C93971}"/>
              </a:ext>
            </a:extLst>
          </p:cNvPr>
          <p:cNvSpPr>
            <a:spLocks noGrp="1"/>
          </p:cNvSpPr>
          <p:nvPr>
            <p:ph type="title" hasCustomPrompt="1"/>
          </p:nvPr>
        </p:nvSpPr>
        <p:spPr>
          <a:xfrm>
            <a:off x="1296957" y="100750"/>
            <a:ext cx="8399495" cy="882654"/>
          </a:xfrm>
        </p:spPr>
        <p:txBody>
          <a:bodyPr/>
          <a:lstStyle>
            <a:lvl1pPr>
              <a:defRPr/>
            </a:lvl1pPr>
          </a:lstStyle>
          <a:p>
            <a:r>
              <a:rPr lang="en-US" dirty="0"/>
              <a:t>Slide Title</a:t>
            </a:r>
          </a:p>
        </p:txBody>
      </p:sp>
      <p:pic>
        <p:nvPicPr>
          <p:cNvPr id="15" name="Picture 14">
            <a:extLst>
              <a:ext uri="{FF2B5EF4-FFF2-40B4-BE49-F238E27FC236}">
                <a16:creationId xmlns:a16="http://schemas.microsoft.com/office/drawing/2014/main" id="{00505D47-5EAF-4709-A366-B1437B044AC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835599" y="274595"/>
            <a:ext cx="2144846" cy="534964"/>
          </a:xfrm>
          <a:prstGeom prst="rect">
            <a:avLst/>
          </a:prstGeom>
        </p:spPr>
      </p:pic>
      <p:sp>
        <p:nvSpPr>
          <p:cNvPr id="8" name="Date Placeholder 7">
            <a:extLst>
              <a:ext uri="{FF2B5EF4-FFF2-40B4-BE49-F238E27FC236}">
                <a16:creationId xmlns:a16="http://schemas.microsoft.com/office/drawing/2014/main" id="{CF9A2DC4-5280-4E93-B6D2-9709FE6D0627}"/>
              </a:ext>
            </a:extLst>
          </p:cNvPr>
          <p:cNvSpPr>
            <a:spLocks noGrp="1"/>
          </p:cNvSpPr>
          <p:nvPr>
            <p:ph type="dt" sz="half" idx="11"/>
          </p:nvPr>
        </p:nvSpPr>
        <p:spPr/>
        <p:txBody>
          <a:bodyPr/>
          <a:lstStyle/>
          <a:p>
            <a:fld id="{055373AC-9AA7-423B-BA00-BA1C74164DBD}" type="datetime1">
              <a:rPr lang="en-US" smtClean="0"/>
              <a:pPr/>
              <a:t>21-Jan-19</a:t>
            </a:fld>
            <a:endParaRPr lang="en-US" dirty="0"/>
          </a:p>
        </p:txBody>
      </p:sp>
      <p:sp>
        <p:nvSpPr>
          <p:cNvPr id="10" name="Footer Placeholder 9">
            <a:extLst>
              <a:ext uri="{FF2B5EF4-FFF2-40B4-BE49-F238E27FC236}">
                <a16:creationId xmlns:a16="http://schemas.microsoft.com/office/drawing/2014/main" id="{FA4C1EE0-8040-49CB-9319-CF991DE7B325}"/>
              </a:ext>
            </a:extLst>
          </p:cNvPr>
          <p:cNvSpPr>
            <a:spLocks noGrp="1"/>
          </p:cNvSpPr>
          <p:nvPr>
            <p:ph type="ftr" sz="quarter" idx="12"/>
          </p:nvPr>
        </p:nvSpPr>
        <p:spPr/>
        <p:txBody>
          <a:bodyPr/>
          <a:lstStyle/>
          <a:p>
            <a:endParaRPr lang="en-US" dirty="0"/>
          </a:p>
        </p:txBody>
      </p:sp>
      <p:sp>
        <p:nvSpPr>
          <p:cNvPr id="17" name="Slide Number Placeholder 16">
            <a:extLst>
              <a:ext uri="{FF2B5EF4-FFF2-40B4-BE49-F238E27FC236}">
                <a16:creationId xmlns:a16="http://schemas.microsoft.com/office/drawing/2014/main" id="{1643825A-6B67-4224-B077-B526FC2A4C74}"/>
              </a:ext>
            </a:extLst>
          </p:cNvPr>
          <p:cNvSpPr>
            <a:spLocks noGrp="1"/>
          </p:cNvSpPr>
          <p:nvPr>
            <p:ph type="sldNum" sz="quarter" idx="13"/>
          </p:nvPr>
        </p:nvSpPr>
        <p:spPr/>
        <p:txBody>
          <a:bodyPr/>
          <a:lstStyle/>
          <a:p>
            <a:fld id="{C014DD1E-5D91-48A3-AD6D-45FBA980D106}" type="slidenum">
              <a:rPr lang="en-US" smtClean="0"/>
              <a:pPr/>
              <a:t>‹#›</a:t>
            </a:fld>
            <a:endParaRPr lang="en-US" dirty="0"/>
          </a:p>
        </p:txBody>
      </p:sp>
    </p:spTree>
    <p:extLst>
      <p:ext uri="{BB962C8B-B14F-4D97-AF65-F5344CB8AC3E}">
        <p14:creationId xmlns:p14="http://schemas.microsoft.com/office/powerpoint/2010/main" val="254253073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24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21-Jan-19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85666" y="304801"/>
            <a:ext cx="2212693" cy="551743"/>
          </a:xfrm>
          <a:prstGeom prst="rect">
            <a:avLst/>
          </a:prstGeom>
        </p:spPr>
      </p:pic>
    </p:spTree>
    <p:extLst>
      <p:ext uri="{BB962C8B-B14F-4D97-AF65-F5344CB8AC3E}">
        <p14:creationId xmlns:p14="http://schemas.microsoft.com/office/powerpoint/2010/main" val="133462348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25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21-Jan-19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85666" y="304801"/>
            <a:ext cx="2212693" cy="551743"/>
          </a:xfrm>
          <a:prstGeom prst="rect">
            <a:avLst/>
          </a:prstGeom>
        </p:spPr>
      </p:pic>
    </p:spTree>
    <p:extLst>
      <p:ext uri="{BB962C8B-B14F-4D97-AF65-F5344CB8AC3E}">
        <p14:creationId xmlns:p14="http://schemas.microsoft.com/office/powerpoint/2010/main" val="41376380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Important Example">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3DA6B0AA-1988-451B-88D4-0F726295570B}"/>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12" name="Rectangle 11">
            <a:extLst>
              <a:ext uri="{FF2B5EF4-FFF2-40B4-BE49-F238E27FC236}">
                <a16:creationId xmlns:a16="http://schemas.microsoft.com/office/drawing/2014/main" id="{345FB1C8-7F66-4D5C-ACCE-AE919936BCFD}"/>
              </a:ext>
            </a:extLst>
          </p:cNvPr>
          <p:cNvSpPr/>
          <p:nvPr/>
        </p:nvSpPr>
        <p:spPr>
          <a:xfrm>
            <a:off x="-3472"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074" name="Picture 2" descr="E:\002-KIMS BUSINESS\007-02-Fullslidesppt-Contents\20161228\02-edu\bulb-item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0027" y="3314704"/>
            <a:ext cx="1260665" cy="2797951"/>
          </a:xfrm>
          <a:prstGeom prst="rect">
            <a:avLst/>
          </a:prstGeom>
          <a:noFill/>
          <a:extLst>
            <a:ext uri="{909E8E84-426E-40DD-AFC4-6F175D3DCCD1}">
              <a14:hiddenFill xmlns:a14="http://schemas.microsoft.com/office/drawing/2010/main">
                <a:solidFill>
                  <a:srgbClr val="FFFFFF"/>
                </a:solidFill>
              </a14:hiddenFill>
            </a:ext>
          </a:extLst>
        </p:spPr>
      </p:pic>
      <p:sp>
        <p:nvSpPr>
          <p:cNvPr id="13" name="Title 11">
            <a:extLst>
              <a:ext uri="{FF2B5EF4-FFF2-40B4-BE49-F238E27FC236}">
                <a16:creationId xmlns:a16="http://schemas.microsoft.com/office/drawing/2014/main" id="{0D5CC956-5C4A-44BE-8F8B-327FAFA51E97}"/>
              </a:ext>
            </a:extLst>
          </p:cNvPr>
          <p:cNvSpPr>
            <a:spLocks noGrp="1"/>
          </p:cNvSpPr>
          <p:nvPr>
            <p:ph type="title" hasCustomPrompt="1"/>
          </p:nvPr>
        </p:nvSpPr>
        <p:spPr>
          <a:xfrm>
            <a:off x="1296957" y="100750"/>
            <a:ext cx="8399495" cy="882654"/>
          </a:xfrm>
        </p:spPr>
        <p:txBody>
          <a:bodyPr/>
          <a:lstStyle>
            <a:lvl1pPr>
              <a:defRPr/>
            </a:lvl1pPr>
          </a:lstStyle>
          <a:p>
            <a:r>
              <a:rPr lang="en-US" dirty="0"/>
              <a:t>Slide Title</a:t>
            </a:r>
          </a:p>
        </p:txBody>
      </p:sp>
      <p:sp>
        <p:nvSpPr>
          <p:cNvPr id="15" name="Text Placeholder 6">
            <a:extLst>
              <a:ext uri="{FF2B5EF4-FFF2-40B4-BE49-F238E27FC236}">
                <a16:creationId xmlns:a16="http://schemas.microsoft.com/office/drawing/2014/main" id="{6157C8DE-E0AF-422B-BBB1-F0AF1264B5E9}"/>
              </a:ext>
            </a:extLst>
          </p:cNvPr>
          <p:cNvSpPr>
            <a:spLocks noGrp="1"/>
          </p:cNvSpPr>
          <p:nvPr>
            <p:ph type="body" sz="quarter" idx="10"/>
          </p:nvPr>
        </p:nvSpPr>
        <p:spPr>
          <a:xfrm>
            <a:off x="1959073" y="1121144"/>
            <a:ext cx="10036163" cy="527604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3FF2A4EF-FDC7-4D65-91A0-D3473057251B}"/>
              </a:ext>
            </a:extLst>
          </p:cNvPr>
          <p:cNvSpPr>
            <a:spLocks noGrp="1"/>
          </p:cNvSpPr>
          <p:nvPr>
            <p:ph type="dt" sz="half" idx="11"/>
          </p:nvPr>
        </p:nvSpPr>
        <p:spPr/>
        <p:txBody>
          <a:bodyPr/>
          <a:lstStyle/>
          <a:p>
            <a:fld id="{055373AC-9AA7-423B-BA00-BA1C74164DBD}" type="datetime1">
              <a:rPr lang="en-US" smtClean="0"/>
              <a:pPr/>
              <a:t>21-Jan-19</a:t>
            </a:fld>
            <a:endParaRPr lang="en-US" dirty="0"/>
          </a:p>
        </p:txBody>
      </p:sp>
      <p:sp>
        <p:nvSpPr>
          <p:cNvPr id="3" name="Footer Placeholder 2">
            <a:extLst>
              <a:ext uri="{FF2B5EF4-FFF2-40B4-BE49-F238E27FC236}">
                <a16:creationId xmlns:a16="http://schemas.microsoft.com/office/drawing/2014/main" id="{2AD0B15D-022F-4B93-A0E6-6FC062C18AF1}"/>
              </a:ext>
            </a:extLst>
          </p:cNvPr>
          <p:cNvSpPr>
            <a:spLocks noGrp="1"/>
          </p:cNvSpPr>
          <p:nvPr>
            <p:ph type="ftr" sz="quarter" idx="12"/>
          </p:nvPr>
        </p:nvSpPr>
        <p:spPr/>
        <p:txBody>
          <a:bodyPr/>
          <a:lstStyle/>
          <a:p>
            <a:endParaRPr lang="en-US" dirty="0"/>
          </a:p>
        </p:txBody>
      </p:sp>
      <p:sp>
        <p:nvSpPr>
          <p:cNvPr id="4" name="Slide Number Placeholder 3">
            <a:extLst>
              <a:ext uri="{FF2B5EF4-FFF2-40B4-BE49-F238E27FC236}">
                <a16:creationId xmlns:a16="http://schemas.microsoft.com/office/drawing/2014/main" id="{72845B5C-C9D2-4885-BBE1-AE0D4F570CBF}"/>
              </a:ext>
            </a:extLst>
          </p:cNvPr>
          <p:cNvSpPr>
            <a:spLocks noGrp="1"/>
          </p:cNvSpPr>
          <p:nvPr>
            <p:ph type="sldNum" sz="quarter" idx="13"/>
          </p:nvPr>
        </p:nvSpPr>
        <p:spPr/>
        <p:txBody>
          <a:bodyPr/>
          <a:lstStyle/>
          <a:p>
            <a:fld id="{C014DD1E-5D91-48A3-AD6D-45FBA980D106}" type="slidenum">
              <a:rPr lang="en-US" smtClean="0"/>
              <a:pPr/>
              <a:t>‹#›</a:t>
            </a:fld>
            <a:endParaRPr lang="en-US" dirty="0"/>
          </a:p>
        </p:txBody>
      </p:sp>
      <p:pic>
        <p:nvPicPr>
          <p:cNvPr id="11" name="Picture 10">
            <a:extLst>
              <a:ext uri="{FF2B5EF4-FFF2-40B4-BE49-F238E27FC236}">
                <a16:creationId xmlns:a16="http://schemas.microsoft.com/office/drawing/2014/main" id="{A1E6AED5-8603-4881-90EA-963A2A5A2C0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835599" y="274595"/>
            <a:ext cx="2144846" cy="534964"/>
          </a:xfrm>
          <a:prstGeom prst="rect">
            <a:avLst/>
          </a:prstGeom>
        </p:spPr>
      </p:pic>
    </p:spTree>
    <p:extLst>
      <p:ext uri="{BB962C8B-B14F-4D97-AF65-F5344CB8AC3E}">
        <p14:creationId xmlns:p14="http://schemas.microsoft.com/office/powerpoint/2010/main" val="167965175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89AD94B5-9922-4E42-89CE-3C445EFB152E}"/>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13" name="Rectangle 12">
            <a:extLst>
              <a:ext uri="{FF2B5EF4-FFF2-40B4-BE49-F238E27FC236}">
                <a16:creationId xmlns:a16="http://schemas.microsoft.com/office/drawing/2014/main" id="{391AFA4E-7870-4561-A1B8-AC956B0C8931}"/>
              </a:ext>
            </a:extLst>
          </p:cNvPr>
          <p:cNvSpPr/>
          <p:nvPr/>
        </p:nvSpPr>
        <p:spPr>
          <a:xfrm>
            <a:off x="-1" y="0"/>
            <a:ext cx="121920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3" name="Text Placeholder 2">
            <a:extLst>
              <a:ext uri="{FF2B5EF4-FFF2-40B4-BE49-F238E27FC236}">
                <a16:creationId xmlns:a16="http://schemas.microsoft.com/office/drawing/2014/main" id="{5A9D2960-6D42-439F-82E8-812822013A10}"/>
              </a:ext>
            </a:extLst>
          </p:cNvPr>
          <p:cNvSpPr>
            <a:spLocks noGrp="1"/>
          </p:cNvSpPr>
          <p:nvPr>
            <p:ph type="body" sz="quarter" idx="10"/>
          </p:nvPr>
        </p:nvSpPr>
        <p:spPr>
          <a:xfrm>
            <a:off x="190402" y="1196125"/>
            <a:ext cx="11818096" cy="520106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a:extLst>
              <a:ext uri="{FF2B5EF4-FFF2-40B4-BE49-F238E27FC236}">
                <a16:creationId xmlns:a16="http://schemas.microsoft.com/office/drawing/2014/main" id="{19B5B676-7892-440F-8191-7109B2C59885}"/>
              </a:ext>
            </a:extLst>
          </p:cNvPr>
          <p:cNvSpPr>
            <a:spLocks noGrp="1"/>
          </p:cNvSpPr>
          <p:nvPr>
            <p:ph type="title" hasCustomPrompt="1"/>
          </p:nvPr>
        </p:nvSpPr>
        <p:spPr/>
        <p:txBody>
          <a:bodyPr/>
          <a:lstStyle>
            <a:lvl1pPr>
              <a:defRPr>
                <a:solidFill>
                  <a:schemeClr val="bg2"/>
                </a:solidFill>
              </a:defRPr>
            </a:lvl1pPr>
          </a:lstStyle>
          <a:p>
            <a:r>
              <a:rPr lang="en-US" dirty="0"/>
              <a:t>Slide Title</a:t>
            </a:r>
          </a:p>
        </p:txBody>
      </p:sp>
      <p:sp>
        <p:nvSpPr>
          <p:cNvPr id="2" name="Date Placeholder 1">
            <a:extLst>
              <a:ext uri="{FF2B5EF4-FFF2-40B4-BE49-F238E27FC236}">
                <a16:creationId xmlns:a16="http://schemas.microsoft.com/office/drawing/2014/main" id="{303E2769-FF5C-435B-BEDD-ABA3B8F1B976}"/>
              </a:ext>
            </a:extLst>
          </p:cNvPr>
          <p:cNvSpPr>
            <a:spLocks noGrp="1"/>
          </p:cNvSpPr>
          <p:nvPr>
            <p:ph type="dt" sz="half" idx="11"/>
          </p:nvPr>
        </p:nvSpPr>
        <p:spPr/>
        <p:txBody>
          <a:bodyPr/>
          <a:lstStyle/>
          <a:p>
            <a:fld id="{055373AC-9AA7-423B-BA00-BA1C74164DBD}" type="datetime1">
              <a:rPr lang="en-US" smtClean="0"/>
              <a:pPr/>
              <a:t>21-Jan-19</a:t>
            </a:fld>
            <a:endParaRPr lang="en-US" dirty="0"/>
          </a:p>
        </p:txBody>
      </p:sp>
      <p:sp>
        <p:nvSpPr>
          <p:cNvPr id="4" name="Footer Placeholder 3">
            <a:extLst>
              <a:ext uri="{FF2B5EF4-FFF2-40B4-BE49-F238E27FC236}">
                <a16:creationId xmlns:a16="http://schemas.microsoft.com/office/drawing/2014/main" id="{9CB6AD27-58D7-46FA-99F8-E5BB835ADA68}"/>
              </a:ext>
            </a:extLst>
          </p:cNvPr>
          <p:cNvSpPr>
            <a:spLocks noGrp="1"/>
          </p:cNvSpPr>
          <p:nvPr>
            <p:ph type="ftr" sz="quarter" idx="12"/>
          </p:nvPr>
        </p:nvSpPr>
        <p:spPr/>
        <p:txBody>
          <a:bodyPr/>
          <a:lstStyle/>
          <a:p>
            <a:endParaRPr lang="en-US" dirty="0"/>
          </a:p>
        </p:txBody>
      </p:sp>
      <p:sp>
        <p:nvSpPr>
          <p:cNvPr id="5" name="Slide Number Placeholder 4">
            <a:extLst>
              <a:ext uri="{FF2B5EF4-FFF2-40B4-BE49-F238E27FC236}">
                <a16:creationId xmlns:a16="http://schemas.microsoft.com/office/drawing/2014/main" id="{389DA7C9-2FCE-40EB-BF32-C6983222020F}"/>
              </a:ext>
            </a:extLst>
          </p:cNvPr>
          <p:cNvSpPr>
            <a:spLocks noGrp="1"/>
          </p:cNvSpPr>
          <p:nvPr>
            <p:ph type="sldNum" sz="quarter" idx="13"/>
          </p:nvPr>
        </p:nvSpPr>
        <p:spPr/>
        <p:txBody>
          <a:bodyPr/>
          <a:lstStyle/>
          <a:p>
            <a:fld id="{C014DD1E-5D91-48A3-AD6D-45FBA980D106}" type="slidenum">
              <a:rPr lang="en-US" smtClean="0"/>
              <a:pPr/>
              <a:t>‹#›</a:t>
            </a:fld>
            <a:endParaRPr lang="en-US" dirty="0"/>
          </a:p>
        </p:txBody>
      </p:sp>
      <p:pic>
        <p:nvPicPr>
          <p:cNvPr id="11" name="Picture 10">
            <a:extLst>
              <a:ext uri="{FF2B5EF4-FFF2-40B4-BE49-F238E27FC236}">
                <a16:creationId xmlns:a16="http://schemas.microsoft.com/office/drawing/2014/main" id="{0991B60F-461F-45D1-A35C-8AC3D83E7AD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70854" y="232973"/>
            <a:ext cx="2126081" cy="530284"/>
          </a:xfrm>
          <a:prstGeom prst="rect">
            <a:avLst/>
          </a:prstGeom>
        </p:spPr>
      </p:pic>
    </p:spTree>
    <p:extLst>
      <p:ext uri="{BB962C8B-B14F-4D97-AF65-F5344CB8AC3E}">
        <p14:creationId xmlns:p14="http://schemas.microsoft.com/office/powerpoint/2010/main" val="110297071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67646503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mparison Slide Dark">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79D60504-DA9E-4357-9A0A-15E333FC2783}"/>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13" name="Rectangle 12">
            <a:extLst>
              <a:ext uri="{FF2B5EF4-FFF2-40B4-BE49-F238E27FC236}">
                <a16:creationId xmlns:a16="http://schemas.microsoft.com/office/drawing/2014/main" id="{57B03959-5ED4-4593-8CEF-2AE1A73775F5}"/>
              </a:ext>
            </a:extLst>
          </p:cNvPr>
          <p:cNvSpPr/>
          <p:nvPr/>
        </p:nvSpPr>
        <p:spPr>
          <a:xfrm>
            <a:off x="-3176"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Rectangle 1"/>
          <p:cNvSpPr/>
          <p:nvPr/>
        </p:nvSpPr>
        <p:spPr>
          <a:xfrm>
            <a:off x="2" y="6184673"/>
            <a:ext cx="12192000" cy="67333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56" tIns="60928" rIns="121856" bIns="60928" numCol="1" spcCol="0" rtlCol="0" fromWordArt="0" anchor="ctr" anchorCtr="0" forceAA="0" compatLnSpc="1">
            <a:prstTxWarp prst="textNoShape">
              <a:avLst/>
            </a:prstTxWarp>
            <a:noAutofit/>
          </a:bodyP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4" name="Oval 3"/>
          <p:cNvSpPr/>
          <p:nvPr/>
        </p:nvSpPr>
        <p:spPr>
          <a:xfrm>
            <a:off x="5161650" y="4824665"/>
            <a:ext cx="1868701" cy="1868701"/>
          </a:xfrm>
          <a:prstGeom prst="ellipse">
            <a:avLst/>
          </a:prstGeom>
          <a:solidFill>
            <a:schemeClr val="tx2"/>
          </a:solidFill>
          <a:ln w="635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6" name="Title 5">
            <a:extLst>
              <a:ext uri="{FF2B5EF4-FFF2-40B4-BE49-F238E27FC236}">
                <a16:creationId xmlns:a16="http://schemas.microsoft.com/office/drawing/2014/main" id="{38A09987-8827-47B7-85D3-6D69487FC731}"/>
              </a:ext>
            </a:extLst>
          </p:cNvPr>
          <p:cNvSpPr>
            <a:spLocks noGrp="1"/>
          </p:cNvSpPr>
          <p:nvPr>
            <p:ph type="title" hasCustomPrompt="1"/>
          </p:nvPr>
        </p:nvSpPr>
        <p:spPr/>
        <p:txBody>
          <a:bodyPr/>
          <a:lstStyle>
            <a:lvl1pPr>
              <a:defRPr>
                <a:solidFill>
                  <a:schemeClr val="bg2"/>
                </a:solidFill>
              </a:defRPr>
            </a:lvl1pPr>
          </a:lstStyle>
          <a:p>
            <a:r>
              <a:rPr lang="en-US" dirty="0"/>
              <a:t>Slide Title</a:t>
            </a:r>
          </a:p>
        </p:txBody>
      </p:sp>
      <p:pic>
        <p:nvPicPr>
          <p:cNvPr id="12" name="Picture 11">
            <a:extLst>
              <a:ext uri="{FF2B5EF4-FFF2-40B4-BE49-F238E27FC236}">
                <a16:creationId xmlns:a16="http://schemas.microsoft.com/office/drawing/2014/main" id="{7028D2F0-1E67-414B-A93D-D3F8F131A13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16551" y="5206773"/>
            <a:ext cx="958900" cy="1184869"/>
          </a:xfrm>
          <a:prstGeom prst="rect">
            <a:avLst/>
          </a:prstGeom>
        </p:spPr>
      </p:pic>
      <p:sp>
        <p:nvSpPr>
          <p:cNvPr id="9" name="Text Placeholder 2">
            <a:extLst>
              <a:ext uri="{FF2B5EF4-FFF2-40B4-BE49-F238E27FC236}">
                <a16:creationId xmlns:a16="http://schemas.microsoft.com/office/drawing/2014/main" id="{C8A626D2-456B-41EF-9818-EA8DD7E314DA}"/>
              </a:ext>
            </a:extLst>
          </p:cNvPr>
          <p:cNvSpPr>
            <a:spLocks noGrp="1"/>
          </p:cNvSpPr>
          <p:nvPr>
            <p:ph type="body" sz="quarter" idx="10"/>
          </p:nvPr>
        </p:nvSpPr>
        <p:spPr>
          <a:xfrm>
            <a:off x="190402" y="1195931"/>
            <a:ext cx="5426148" cy="48241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
            <a:extLst>
              <a:ext uri="{FF2B5EF4-FFF2-40B4-BE49-F238E27FC236}">
                <a16:creationId xmlns:a16="http://schemas.microsoft.com/office/drawing/2014/main" id="{AF69A59F-C564-4A04-B1CC-31C261499991}"/>
              </a:ext>
            </a:extLst>
          </p:cNvPr>
          <p:cNvSpPr>
            <a:spLocks noGrp="1"/>
          </p:cNvSpPr>
          <p:nvPr>
            <p:ph type="body" sz="quarter" idx="11"/>
          </p:nvPr>
        </p:nvSpPr>
        <p:spPr>
          <a:xfrm>
            <a:off x="6575450" y="1195931"/>
            <a:ext cx="5426147" cy="48241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F858E34E-73A2-41B4-8C58-4DDB1D4D97D8}"/>
              </a:ext>
            </a:extLst>
          </p:cNvPr>
          <p:cNvSpPr>
            <a:spLocks noGrp="1"/>
          </p:cNvSpPr>
          <p:nvPr>
            <p:ph type="dt" sz="half" idx="12"/>
          </p:nvPr>
        </p:nvSpPr>
        <p:spPr>
          <a:xfrm>
            <a:off x="188816" y="6390560"/>
            <a:ext cx="808713" cy="308845"/>
          </a:xfrm>
        </p:spPr>
        <p:txBody>
          <a:bodyPr/>
          <a:lstStyle/>
          <a:p>
            <a:fld id="{055373AC-9AA7-423B-BA00-BA1C74164DBD}" type="datetime1">
              <a:rPr lang="en-US" smtClean="0"/>
              <a:pPr/>
              <a:t>21-Jan-19</a:t>
            </a:fld>
            <a:endParaRPr lang="en-US" dirty="0"/>
          </a:p>
        </p:txBody>
      </p:sp>
      <p:sp>
        <p:nvSpPr>
          <p:cNvPr id="7" name="Footer Placeholder 6">
            <a:extLst>
              <a:ext uri="{FF2B5EF4-FFF2-40B4-BE49-F238E27FC236}">
                <a16:creationId xmlns:a16="http://schemas.microsoft.com/office/drawing/2014/main" id="{47141AFF-42FF-4AAA-A3FA-149DDA66FCC2}"/>
              </a:ext>
            </a:extLst>
          </p:cNvPr>
          <p:cNvSpPr>
            <a:spLocks noGrp="1"/>
          </p:cNvSpPr>
          <p:nvPr>
            <p:ph type="ftr" sz="quarter" idx="13"/>
          </p:nvPr>
        </p:nvSpPr>
        <p:spPr/>
        <p:txBody>
          <a:bodyPr/>
          <a:lstStyle/>
          <a:p>
            <a:endParaRPr lang="en-US" dirty="0"/>
          </a:p>
        </p:txBody>
      </p:sp>
      <p:sp>
        <p:nvSpPr>
          <p:cNvPr id="8" name="Slide Number Placeholder 7">
            <a:extLst>
              <a:ext uri="{FF2B5EF4-FFF2-40B4-BE49-F238E27FC236}">
                <a16:creationId xmlns:a16="http://schemas.microsoft.com/office/drawing/2014/main" id="{92B2616D-7BC8-4F96-B3A7-B299A353B427}"/>
              </a:ext>
            </a:extLst>
          </p:cNvPr>
          <p:cNvSpPr>
            <a:spLocks noGrp="1"/>
          </p:cNvSpPr>
          <p:nvPr>
            <p:ph type="sldNum" sz="quarter" idx="14"/>
          </p:nvPr>
        </p:nvSpPr>
        <p:spPr/>
        <p:txBody>
          <a:bodyPr/>
          <a:lstStyle>
            <a:lvl1pPr>
              <a:defRPr>
                <a:solidFill>
                  <a:schemeClr val="bg1"/>
                </a:solidFill>
              </a:defRPr>
            </a:lvl1pPr>
          </a:lstStyle>
          <a:p>
            <a:fld id="{C014DD1E-5D91-48A3-AD6D-45FBA980D106}" type="slidenum">
              <a:rPr lang="en-US" smtClean="0"/>
              <a:pPr/>
              <a:t>‹#›</a:t>
            </a:fld>
            <a:endParaRPr lang="en-US" dirty="0"/>
          </a:p>
        </p:txBody>
      </p:sp>
      <p:pic>
        <p:nvPicPr>
          <p:cNvPr id="15" name="Picture 14">
            <a:extLst>
              <a:ext uri="{FF2B5EF4-FFF2-40B4-BE49-F238E27FC236}">
                <a16:creationId xmlns:a16="http://schemas.microsoft.com/office/drawing/2014/main" id="{23AACB49-5E4F-4436-9D82-E83B52A7FCB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870854" y="232973"/>
            <a:ext cx="2126081" cy="530284"/>
          </a:xfrm>
          <a:prstGeom prst="rect">
            <a:avLst/>
          </a:prstGeom>
        </p:spPr>
      </p:pic>
    </p:spTree>
    <p:extLst>
      <p:ext uri="{BB962C8B-B14F-4D97-AF65-F5344CB8AC3E}">
        <p14:creationId xmlns:p14="http://schemas.microsoft.com/office/powerpoint/2010/main" val="304403346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ource Code Example">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C19C6415-13AB-4677-935E-D11508C4AD27}"/>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13" name="Rectangle 12">
            <a:extLst>
              <a:ext uri="{FF2B5EF4-FFF2-40B4-BE49-F238E27FC236}">
                <a16:creationId xmlns:a16="http://schemas.microsoft.com/office/drawing/2014/main" id="{4B4EBD86-A13A-41DF-A04E-EA4A858E8860}"/>
              </a:ext>
            </a:extLst>
          </p:cNvPr>
          <p:cNvSpPr/>
          <p:nvPr/>
        </p:nvSpPr>
        <p:spPr>
          <a:xfrm>
            <a:off x="-3176" y="-17929"/>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1" name="Text Placeholder 20">
            <a:extLst>
              <a:ext uri="{FF2B5EF4-FFF2-40B4-BE49-F238E27FC236}">
                <a16:creationId xmlns:a16="http://schemas.microsoft.com/office/drawing/2014/main" id="{04F318BE-2BAD-4677-871C-D78A4BF0CBA6}"/>
              </a:ext>
            </a:extLst>
          </p:cNvPr>
          <p:cNvSpPr>
            <a:spLocks noGrp="1"/>
          </p:cNvSpPr>
          <p:nvPr>
            <p:ph type="body" sz="quarter" idx="10" hasCustomPrompt="1"/>
          </p:nvPr>
        </p:nvSpPr>
        <p:spPr>
          <a:xfrm>
            <a:off x="190501" y="1196126"/>
            <a:ext cx="11811097" cy="5185625"/>
          </a:xfrm>
        </p:spPr>
        <p:txBody>
          <a:bodyPr/>
          <a:lstStyle>
            <a:lvl1pPr marL="0" indent="0">
              <a:buNone/>
              <a:defRPr>
                <a:solidFill>
                  <a:schemeClr val="tx1"/>
                </a:solidFill>
              </a:defRPr>
            </a:lvl1pPr>
            <a:lvl2pPr marL="609219" indent="0">
              <a:buNone/>
              <a:defRPr/>
            </a:lvl2pPr>
          </a:lstStyle>
          <a:p>
            <a:pPr lvl="0"/>
            <a:r>
              <a:rPr lang="en-GB" dirty="0"/>
              <a:t>Sample source code:</a:t>
            </a:r>
            <a:endParaRPr lang="en-US" dirty="0"/>
          </a:p>
        </p:txBody>
      </p:sp>
      <p:sp>
        <p:nvSpPr>
          <p:cNvPr id="6" name="Text Placeholder 5">
            <a:extLst>
              <a:ext uri="{FF2B5EF4-FFF2-40B4-BE49-F238E27FC236}">
                <a16:creationId xmlns:a16="http://schemas.microsoft.com/office/drawing/2014/main" id="{3278A82F-5546-4977-9F75-2A933B415945}"/>
              </a:ext>
            </a:extLst>
          </p:cNvPr>
          <p:cNvSpPr>
            <a:spLocks noGrp="1"/>
          </p:cNvSpPr>
          <p:nvPr>
            <p:ph type="body" sz="quarter" idx="11" hasCustomPrompt="1"/>
          </p:nvPr>
        </p:nvSpPr>
        <p:spPr>
          <a:xfrm>
            <a:off x="615283" y="1830475"/>
            <a:ext cx="10961435" cy="1633497"/>
          </a:xfrm>
          <a:prstGeom prst="rect">
            <a:avLst/>
          </a:prstGeom>
          <a:solidFill>
            <a:schemeClr val="accent6">
              <a:lumMod val="75000"/>
              <a:alpha val="15000"/>
            </a:schemeClr>
          </a:solidFill>
          <a:ln w="12700">
            <a:solidFill>
              <a:schemeClr val="tx1">
                <a:lumMod val="50000"/>
              </a:schemeClr>
            </a:solidFill>
          </a:ln>
        </p:spPr>
        <p:txBody>
          <a:bodyPr wrap="square" lIns="144000" tIns="108000" rIns="144000" bIns="108000">
            <a:spAutoFit/>
          </a:bodyPr>
          <a:lstStyle>
            <a:lvl1pPr marL="0" indent="0">
              <a:lnSpc>
                <a:spcPct val="100000"/>
              </a:lnSpc>
              <a:buNone/>
              <a:defRPr lang="en-US" sz="2398" b="1" noProof="1" smtClean="0">
                <a:solidFill>
                  <a:schemeClr val="tx1"/>
                </a:solidFill>
                <a:effectLst/>
                <a:latin typeface="Consolas" pitchFamily="49" charset="0"/>
                <a:cs typeface="Consolas" pitchFamily="49" charset="0"/>
              </a:defRPr>
            </a:lvl1pPr>
          </a:lstStyle>
          <a:p>
            <a:pPr marL="0" lvl="0"/>
            <a:r>
              <a:rPr lang="en-US" noProof="1"/>
              <a:t>Source code box</a:t>
            </a:r>
          </a:p>
          <a:p>
            <a:pPr marL="0" lvl="0"/>
            <a:r>
              <a:rPr lang="en-US" noProof="1"/>
              <a:t>…</a:t>
            </a:r>
          </a:p>
          <a:p>
            <a:pPr marL="0" lvl="0"/>
            <a:r>
              <a:rPr lang="en-US" noProof="1"/>
              <a:t>…</a:t>
            </a:r>
          </a:p>
        </p:txBody>
      </p:sp>
      <p:sp>
        <p:nvSpPr>
          <p:cNvPr id="2" name="Title 1">
            <a:extLst>
              <a:ext uri="{FF2B5EF4-FFF2-40B4-BE49-F238E27FC236}">
                <a16:creationId xmlns:a16="http://schemas.microsoft.com/office/drawing/2014/main" id="{03BA3E62-7E9B-447C-9045-B989874D05D3}"/>
              </a:ext>
            </a:extLst>
          </p:cNvPr>
          <p:cNvSpPr>
            <a:spLocks noGrp="1"/>
          </p:cNvSpPr>
          <p:nvPr>
            <p:ph type="title" hasCustomPrompt="1"/>
          </p:nvPr>
        </p:nvSpPr>
        <p:spPr/>
        <p:txBody>
          <a:bodyPr/>
          <a:lstStyle>
            <a:lvl1pPr>
              <a:defRPr>
                <a:solidFill>
                  <a:schemeClr val="bg2"/>
                </a:solidFill>
              </a:defRPr>
            </a:lvl1pPr>
          </a:lstStyle>
          <a:p>
            <a:r>
              <a:rPr lang="en-US" dirty="0"/>
              <a:t>Slide Title</a:t>
            </a:r>
          </a:p>
        </p:txBody>
      </p:sp>
      <p:sp>
        <p:nvSpPr>
          <p:cNvPr id="3" name="Date Placeholder 2">
            <a:extLst>
              <a:ext uri="{FF2B5EF4-FFF2-40B4-BE49-F238E27FC236}">
                <a16:creationId xmlns:a16="http://schemas.microsoft.com/office/drawing/2014/main" id="{1557BD22-7B02-4D39-928A-4BAD0D84EC13}"/>
              </a:ext>
            </a:extLst>
          </p:cNvPr>
          <p:cNvSpPr>
            <a:spLocks noGrp="1"/>
          </p:cNvSpPr>
          <p:nvPr>
            <p:ph type="dt" sz="half" idx="12"/>
          </p:nvPr>
        </p:nvSpPr>
        <p:spPr/>
        <p:txBody>
          <a:bodyPr/>
          <a:lstStyle/>
          <a:p>
            <a:fld id="{055373AC-9AA7-423B-BA00-BA1C74164DBD}" type="datetime1">
              <a:rPr lang="en-US" smtClean="0"/>
              <a:pPr/>
              <a:t>21-Jan-19</a:t>
            </a:fld>
            <a:endParaRPr lang="en-US" dirty="0"/>
          </a:p>
        </p:txBody>
      </p:sp>
      <p:sp>
        <p:nvSpPr>
          <p:cNvPr id="4" name="Footer Placeholder 3">
            <a:extLst>
              <a:ext uri="{FF2B5EF4-FFF2-40B4-BE49-F238E27FC236}">
                <a16:creationId xmlns:a16="http://schemas.microsoft.com/office/drawing/2014/main" id="{12DED1B3-84A5-43D8-8770-B2C1E963B681}"/>
              </a:ext>
            </a:extLst>
          </p:cNvPr>
          <p:cNvSpPr>
            <a:spLocks noGrp="1"/>
          </p:cNvSpPr>
          <p:nvPr>
            <p:ph type="ftr" sz="quarter" idx="13"/>
          </p:nvPr>
        </p:nvSpPr>
        <p:spPr/>
        <p:txBody>
          <a:bodyPr/>
          <a:lstStyle/>
          <a:p>
            <a:endParaRPr lang="en-US" dirty="0"/>
          </a:p>
        </p:txBody>
      </p:sp>
      <p:sp>
        <p:nvSpPr>
          <p:cNvPr id="5" name="Slide Number Placeholder 4">
            <a:extLst>
              <a:ext uri="{FF2B5EF4-FFF2-40B4-BE49-F238E27FC236}">
                <a16:creationId xmlns:a16="http://schemas.microsoft.com/office/drawing/2014/main" id="{6213FF9B-335F-4699-94F7-E43CA829037E}"/>
              </a:ext>
            </a:extLst>
          </p:cNvPr>
          <p:cNvSpPr>
            <a:spLocks noGrp="1"/>
          </p:cNvSpPr>
          <p:nvPr>
            <p:ph type="sldNum" sz="quarter" idx="14"/>
          </p:nvPr>
        </p:nvSpPr>
        <p:spPr/>
        <p:txBody>
          <a:bodyPr/>
          <a:lstStyle/>
          <a:p>
            <a:fld id="{C014DD1E-5D91-48A3-AD6D-45FBA980D106}" type="slidenum">
              <a:rPr lang="en-US" smtClean="0"/>
              <a:pPr/>
              <a:t>‹#›</a:t>
            </a:fld>
            <a:endParaRPr lang="en-US" dirty="0"/>
          </a:p>
        </p:txBody>
      </p:sp>
      <p:pic>
        <p:nvPicPr>
          <p:cNvPr id="11" name="Picture 10">
            <a:extLst>
              <a:ext uri="{FF2B5EF4-FFF2-40B4-BE49-F238E27FC236}">
                <a16:creationId xmlns:a16="http://schemas.microsoft.com/office/drawing/2014/main" id="{2EB003D1-D2F8-474E-9E8E-075BE60E927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70854" y="232973"/>
            <a:ext cx="2126081" cy="530284"/>
          </a:xfrm>
          <a:prstGeom prst="rect">
            <a:avLst/>
          </a:prstGeom>
        </p:spPr>
      </p:pic>
    </p:spTree>
    <p:extLst>
      <p:ext uri="{BB962C8B-B14F-4D97-AF65-F5344CB8AC3E}">
        <p14:creationId xmlns:p14="http://schemas.microsoft.com/office/powerpoint/2010/main" val="100082982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2"/>
        </a:solidFill>
        <a:effectLst/>
      </p:bgPr>
    </p:bg>
    <p:spTree>
      <p:nvGrpSpPr>
        <p:cNvPr id="1" name=""/>
        <p:cNvGrpSpPr/>
        <p:nvPr/>
      </p:nvGrpSpPr>
      <p:grpSpPr>
        <a:xfrm>
          <a:off x="0" y="0"/>
          <a:ext cx="0" cy="0"/>
          <a:chOff x="0" y="0"/>
          <a:chExt cx="0" cy="0"/>
        </a:xfrm>
      </p:grpSpPr>
      <p:sp>
        <p:nvSpPr>
          <p:cNvPr id="7" name="Date Placeholder 3">
            <a:extLst>
              <a:ext uri="{FF2B5EF4-FFF2-40B4-BE49-F238E27FC236}">
                <a16:creationId xmlns:a16="http://schemas.microsoft.com/office/drawing/2014/main" id="{0403F5F2-BA1B-4A39-A03D-AD9E0469441C}"/>
              </a:ext>
            </a:extLst>
          </p:cNvPr>
          <p:cNvSpPr>
            <a:spLocks noGrp="1"/>
          </p:cNvSpPr>
          <p:nvPr>
            <p:ph type="dt" sz="half" idx="2"/>
          </p:nvPr>
        </p:nvSpPr>
        <p:spPr>
          <a:xfrm>
            <a:off x="188816" y="6397196"/>
            <a:ext cx="808713" cy="308845"/>
          </a:xfrm>
          <a:prstGeom prst="rect">
            <a:avLst/>
          </a:prstGeom>
        </p:spPr>
        <p:txBody>
          <a:bodyPr vert="horz" lIns="36000" tIns="36000" rIns="36000" bIns="36000" rtlCol="0" anchor="ctr"/>
          <a:lstStyle>
            <a:lvl1pPr algn="ctr">
              <a:defRPr sz="1000">
                <a:solidFill>
                  <a:schemeClr val="tx1"/>
                </a:solidFill>
              </a:defRPr>
            </a:lvl1pPr>
          </a:lstStyle>
          <a:p>
            <a:fld id="{055373AC-9AA7-423B-BA00-BA1C74164DBD}" type="datetime1">
              <a:rPr lang="en-US" smtClean="0"/>
              <a:pPr/>
              <a:t>21-Jan-19</a:t>
            </a:fld>
            <a:endParaRPr lang="en-US" dirty="0"/>
          </a:p>
        </p:txBody>
      </p:sp>
      <p:sp>
        <p:nvSpPr>
          <p:cNvPr id="8" name="Footer Placeholder 4">
            <a:extLst>
              <a:ext uri="{FF2B5EF4-FFF2-40B4-BE49-F238E27FC236}">
                <a16:creationId xmlns:a16="http://schemas.microsoft.com/office/drawing/2014/main" id="{32BCD1B1-3A00-45B1-B516-6B8E7FBC47C4}"/>
              </a:ext>
            </a:extLst>
          </p:cNvPr>
          <p:cNvSpPr>
            <a:spLocks noGrp="1"/>
          </p:cNvSpPr>
          <p:nvPr>
            <p:ph type="ftr" sz="quarter" idx="3"/>
          </p:nvPr>
        </p:nvSpPr>
        <p:spPr>
          <a:xfrm>
            <a:off x="997529" y="6397196"/>
            <a:ext cx="10567285" cy="308845"/>
          </a:xfrm>
          <a:prstGeom prst="rect">
            <a:avLst/>
          </a:prstGeom>
        </p:spPr>
        <p:txBody>
          <a:bodyPr vert="horz" lIns="36000" tIns="36000" rIns="36000" bIns="36000" rtlCol="0" anchor="ctr"/>
          <a:lstStyle>
            <a:lvl1pPr algn="ctr">
              <a:defRPr sz="1000">
                <a:solidFill>
                  <a:schemeClr val="tx1"/>
                </a:solidFill>
              </a:defRPr>
            </a:lvl1pPr>
          </a:lstStyle>
          <a:p>
            <a:endParaRPr lang="en-US" dirty="0"/>
          </a:p>
        </p:txBody>
      </p:sp>
      <p:sp>
        <p:nvSpPr>
          <p:cNvPr id="9" name="Slide Number Placeholder 5">
            <a:extLst>
              <a:ext uri="{FF2B5EF4-FFF2-40B4-BE49-F238E27FC236}">
                <a16:creationId xmlns:a16="http://schemas.microsoft.com/office/drawing/2014/main" id="{0902A4B2-CB08-42CE-A814-FBDF345C2F43}"/>
              </a:ext>
            </a:extLst>
          </p:cNvPr>
          <p:cNvSpPr>
            <a:spLocks noGrp="1"/>
          </p:cNvSpPr>
          <p:nvPr>
            <p:ph type="sldNum" sz="quarter" idx="4"/>
          </p:nvPr>
        </p:nvSpPr>
        <p:spPr>
          <a:xfrm>
            <a:off x="11566412" y="6397196"/>
            <a:ext cx="428822" cy="308845"/>
          </a:xfrm>
          <a:prstGeom prst="rect">
            <a:avLst/>
          </a:prstGeom>
        </p:spPr>
        <p:txBody>
          <a:bodyPr vert="horz" lIns="36000" tIns="36000" rIns="36000" bIns="36000" rtlCol="0" anchor="ctr"/>
          <a:lstStyle>
            <a:lvl1pPr algn="r">
              <a:defRPr sz="1000">
                <a:solidFill>
                  <a:schemeClr val="tx1"/>
                </a:solidFill>
              </a:defRPr>
            </a:lvl1pPr>
          </a:lstStyle>
          <a:p>
            <a:fld id="{C014DD1E-5D91-48A3-AD6D-45FBA980D106}" type="slidenum">
              <a:rPr lang="en-US" smtClean="0"/>
              <a:pPr/>
              <a:t>‹#›</a:t>
            </a:fld>
            <a:endParaRPr lang="en-US" dirty="0"/>
          </a:p>
        </p:txBody>
      </p:sp>
      <p:sp>
        <p:nvSpPr>
          <p:cNvPr id="10" name="Title Placeholder 1">
            <a:extLst>
              <a:ext uri="{FF2B5EF4-FFF2-40B4-BE49-F238E27FC236}">
                <a16:creationId xmlns:a16="http://schemas.microsoft.com/office/drawing/2014/main" id="{B770C392-3003-4C35-9625-BB041F8257BA}"/>
              </a:ext>
            </a:extLst>
          </p:cNvPr>
          <p:cNvSpPr>
            <a:spLocks noGrp="1"/>
          </p:cNvSpPr>
          <p:nvPr>
            <p:ph type="title"/>
          </p:nvPr>
        </p:nvSpPr>
        <p:spPr>
          <a:xfrm>
            <a:off x="190405" y="100750"/>
            <a:ext cx="9506047" cy="882654"/>
          </a:xfrm>
          <a:prstGeom prst="rect">
            <a:avLst/>
          </a:prstGeom>
        </p:spPr>
        <p:txBody>
          <a:bodyPr vert="horz" lIns="108000" tIns="36000" rIns="108000" bIns="36000" rtlCol="0" anchor="ctr" anchorCtr="0">
            <a:normAutofit/>
          </a:bodyPr>
          <a:lstStyle/>
          <a:p>
            <a:r>
              <a:rPr lang="en-US"/>
              <a:t>Click to edit Master title style</a:t>
            </a:r>
            <a:endParaRPr dirty="0"/>
          </a:p>
        </p:txBody>
      </p:sp>
      <p:sp>
        <p:nvSpPr>
          <p:cNvPr id="11" name="Text Placeholder 2">
            <a:extLst>
              <a:ext uri="{FF2B5EF4-FFF2-40B4-BE49-F238E27FC236}">
                <a16:creationId xmlns:a16="http://schemas.microsoft.com/office/drawing/2014/main" id="{90CBFB32-9F46-4F2F-8A54-9EE8BED27855}"/>
              </a:ext>
            </a:extLst>
          </p:cNvPr>
          <p:cNvSpPr>
            <a:spLocks noGrp="1"/>
          </p:cNvSpPr>
          <p:nvPr>
            <p:ph type="body" idx="1"/>
          </p:nvPr>
        </p:nvSpPr>
        <p:spPr>
          <a:xfrm>
            <a:off x="190413" y="1138844"/>
            <a:ext cx="11804822" cy="5242906"/>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Tree>
    <p:extLst>
      <p:ext uri="{BB962C8B-B14F-4D97-AF65-F5344CB8AC3E}">
        <p14:creationId xmlns:p14="http://schemas.microsoft.com/office/powerpoint/2010/main" val="156789181"/>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8" r:id="rId12"/>
    <p:sldLayoutId id="2147483689" r:id="rId13"/>
    <p:sldLayoutId id="2147483687" r:id="rId14"/>
    <p:sldLayoutId id="2147483690" r:id="rId15"/>
    <p:sldLayoutId id="2147483691" r:id="rId16"/>
    <p:sldLayoutId id="2147483692" r:id="rId17"/>
    <p:sldLayoutId id="2147483693" r:id="rId18"/>
    <p:sldLayoutId id="2147483694" r:id="rId19"/>
    <p:sldLayoutId id="2147483695" r:id="rId20"/>
    <p:sldLayoutId id="2147483696" r:id="rId21"/>
    <p:sldLayoutId id="2147483697" r:id="rId22"/>
    <p:sldLayoutId id="2147483698" r:id="rId23"/>
    <p:sldLayoutId id="2147483699" r:id="rId24"/>
    <p:sldLayoutId id="2147483700" r:id="rId25"/>
    <p:sldLayoutId id="2147483701" r:id="rId26"/>
    <p:sldLayoutId id="2147483702" r:id="rId27"/>
    <p:sldLayoutId id="2147483703" r:id="rId28"/>
    <p:sldLayoutId id="2147483704" r:id="rId29"/>
    <p:sldLayoutId id="2147483705" r:id="rId30"/>
    <p:sldLayoutId id="2147483706" r:id="rId31"/>
    <p:sldLayoutId id="2147483707" r:id="rId32"/>
    <p:sldLayoutId id="2147483708" r:id="rId33"/>
    <p:sldLayoutId id="2147483709" r:id="rId34"/>
    <p:sldLayoutId id="2147483710" r:id="rId35"/>
    <p:sldLayoutId id="2147483711" r:id="rId36"/>
    <p:sldLayoutId id="2147483712" r:id="rId37"/>
    <p:sldLayoutId id="2147483713" r:id="rId38"/>
    <p:sldLayoutId id="2147483714" r:id="rId39"/>
    <p:sldLayoutId id="2147483715" r:id="rId40"/>
    <p:sldLayoutId id="2147483716" r:id="rId41"/>
  </p:sldLayoutIdLst>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txStyles>
    <p:titleStyle>
      <a:lvl1pPr algn="l" defTabSz="1218438" rtl="0" eaLnBrk="1" latinLnBrk="1" hangingPunct="1">
        <a:spcBef>
          <a:spcPct val="0"/>
        </a:spcBef>
        <a:buNone/>
        <a:defRPr sz="3998" b="1" kern="1200">
          <a:solidFill>
            <a:schemeClr val="tx1"/>
          </a:solidFill>
          <a:latin typeface="+mj-lt"/>
          <a:ea typeface="+mj-ea"/>
          <a:cs typeface="+mj-cs"/>
        </a:defRPr>
      </a:lvl1pPr>
    </p:titleStyle>
    <p:bodyStyle>
      <a:lvl1pPr marL="456915" indent="-456915" algn="l" defTabSz="1218438" rtl="0" eaLnBrk="1" latinLnBrk="1"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p:bodyStyle>
    <p:otherStyle>
      <a:defPPr>
        <a:defRPr lang="ko-KR"/>
      </a:defPPr>
      <a:lvl1pPr marL="0" algn="l" defTabSz="1218438" rtl="0" eaLnBrk="1" latinLnBrk="1" hangingPunct="1">
        <a:defRPr sz="2398" kern="1200">
          <a:solidFill>
            <a:schemeClr val="tx1"/>
          </a:solidFill>
          <a:latin typeface="+mn-lt"/>
          <a:ea typeface="+mn-ea"/>
          <a:cs typeface="+mn-cs"/>
        </a:defRPr>
      </a:lvl1pPr>
      <a:lvl2pPr marL="609219" algn="l" defTabSz="1218438" rtl="0" eaLnBrk="1" latinLnBrk="1" hangingPunct="1">
        <a:defRPr sz="2398" kern="1200">
          <a:solidFill>
            <a:schemeClr val="tx1"/>
          </a:solidFill>
          <a:latin typeface="+mn-lt"/>
          <a:ea typeface="+mn-ea"/>
          <a:cs typeface="+mn-cs"/>
        </a:defRPr>
      </a:lvl2pPr>
      <a:lvl3pPr marL="1218438" algn="l" defTabSz="1218438" rtl="0" eaLnBrk="1" latinLnBrk="1" hangingPunct="1">
        <a:defRPr sz="2398" kern="1200">
          <a:solidFill>
            <a:schemeClr val="tx1"/>
          </a:solidFill>
          <a:latin typeface="+mn-lt"/>
          <a:ea typeface="+mn-ea"/>
          <a:cs typeface="+mn-cs"/>
        </a:defRPr>
      </a:lvl3pPr>
      <a:lvl4pPr marL="1827657" algn="l" defTabSz="1218438" rtl="0" eaLnBrk="1" latinLnBrk="1" hangingPunct="1">
        <a:defRPr sz="2398" kern="1200">
          <a:solidFill>
            <a:schemeClr val="tx1"/>
          </a:solidFill>
          <a:latin typeface="+mn-lt"/>
          <a:ea typeface="+mn-ea"/>
          <a:cs typeface="+mn-cs"/>
        </a:defRPr>
      </a:lvl4pPr>
      <a:lvl5pPr marL="2436876" algn="l" defTabSz="1218438" rtl="0" eaLnBrk="1" latinLnBrk="1" hangingPunct="1">
        <a:defRPr sz="2398" kern="1200">
          <a:solidFill>
            <a:schemeClr val="tx1"/>
          </a:solidFill>
          <a:latin typeface="+mn-lt"/>
          <a:ea typeface="+mn-ea"/>
          <a:cs typeface="+mn-cs"/>
        </a:defRPr>
      </a:lvl5pPr>
      <a:lvl6pPr marL="3046096" algn="l" defTabSz="1218438" rtl="0" eaLnBrk="1" latinLnBrk="1" hangingPunct="1">
        <a:defRPr sz="2398" kern="1200">
          <a:solidFill>
            <a:schemeClr val="tx1"/>
          </a:solidFill>
          <a:latin typeface="+mn-lt"/>
          <a:ea typeface="+mn-ea"/>
          <a:cs typeface="+mn-cs"/>
        </a:defRPr>
      </a:lvl6pPr>
      <a:lvl7pPr marL="3655315" algn="l" defTabSz="1218438" rtl="0" eaLnBrk="1" latinLnBrk="1" hangingPunct="1">
        <a:defRPr sz="2398" kern="1200">
          <a:solidFill>
            <a:schemeClr val="tx1"/>
          </a:solidFill>
          <a:latin typeface="+mn-lt"/>
          <a:ea typeface="+mn-ea"/>
          <a:cs typeface="+mn-cs"/>
        </a:defRPr>
      </a:lvl7pPr>
      <a:lvl8pPr marL="4264533" algn="l" defTabSz="1218438" rtl="0" eaLnBrk="1" latinLnBrk="1" hangingPunct="1">
        <a:defRPr sz="2398" kern="1200">
          <a:solidFill>
            <a:schemeClr val="tx1"/>
          </a:solidFill>
          <a:latin typeface="+mn-lt"/>
          <a:ea typeface="+mn-ea"/>
          <a:cs typeface="+mn-cs"/>
        </a:defRPr>
      </a:lvl8pPr>
      <a:lvl9pPr marL="4873752" algn="l" defTabSz="1218438" rtl="0" eaLnBrk="1" latinLnBrk="1" hangingPunct="1">
        <a:defRPr sz="2398"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1843">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oftuni.b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53.jpe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8" Type="http://schemas.openxmlformats.org/officeDocument/2006/relationships/image" Target="../media/image65.jpeg"/><Relationship Id="rId13" Type="http://schemas.openxmlformats.org/officeDocument/2006/relationships/hyperlink" Target="https://www.softwaregroup.com/" TargetMode="External"/><Relationship Id="rId18" Type="http://schemas.openxmlformats.org/officeDocument/2006/relationships/image" Target="../media/image69.png"/><Relationship Id="rId26" Type="http://schemas.openxmlformats.org/officeDocument/2006/relationships/image" Target="../media/image71.png"/><Relationship Id="rId3" Type="http://schemas.openxmlformats.org/officeDocument/2006/relationships/hyperlink" Target="http://www.infragistics.com/" TargetMode="External"/><Relationship Id="rId21" Type="http://schemas.openxmlformats.org/officeDocument/2006/relationships/hyperlink" Target="http://www.postbank.bg/" TargetMode="External"/><Relationship Id="rId7" Type="http://schemas.openxmlformats.org/officeDocument/2006/relationships/hyperlink" Target="https://www.liebherr.com/en/deu/start/start-page.html" TargetMode="External"/><Relationship Id="rId12" Type="http://schemas.openxmlformats.org/officeDocument/2006/relationships/image" Target="../media/image37.png"/><Relationship Id="rId17" Type="http://schemas.openxmlformats.org/officeDocument/2006/relationships/hyperlink" Target="http://www.xs-software.com/" TargetMode="External"/><Relationship Id="rId25" Type="http://schemas.openxmlformats.org/officeDocument/2006/relationships/hyperlink" Target="http://smartit.bg/" TargetMode="External"/><Relationship Id="rId2" Type="http://schemas.openxmlformats.org/officeDocument/2006/relationships/notesSlide" Target="../notesSlides/notesSlide14.xml"/><Relationship Id="rId16" Type="http://schemas.openxmlformats.org/officeDocument/2006/relationships/image" Target="../media/image68.png"/><Relationship Id="rId20" Type="http://schemas.openxmlformats.org/officeDocument/2006/relationships/image" Target="../media/image31.png"/><Relationship Id="rId1" Type="http://schemas.openxmlformats.org/officeDocument/2006/relationships/slideLayout" Target="../slideLayouts/slideLayout6.xml"/><Relationship Id="rId6" Type="http://schemas.openxmlformats.org/officeDocument/2006/relationships/image" Target="../media/image64.png"/><Relationship Id="rId11" Type="http://schemas.openxmlformats.org/officeDocument/2006/relationships/hyperlink" Target="https://netpeak.bg/" TargetMode="External"/><Relationship Id="rId24" Type="http://schemas.openxmlformats.org/officeDocument/2006/relationships/image" Target="../media/image38.png"/><Relationship Id="rId5" Type="http://schemas.openxmlformats.org/officeDocument/2006/relationships/hyperlink" Target="https://www.indeavr.com/en" TargetMode="External"/><Relationship Id="rId15" Type="http://schemas.openxmlformats.org/officeDocument/2006/relationships/hyperlink" Target="http://www.telenor.bg/" TargetMode="External"/><Relationship Id="rId23" Type="http://schemas.openxmlformats.org/officeDocument/2006/relationships/hyperlink" Target="https://www.superhosting.bg/" TargetMode="External"/><Relationship Id="rId10" Type="http://schemas.openxmlformats.org/officeDocument/2006/relationships/image" Target="../media/image66.png"/><Relationship Id="rId19" Type="http://schemas.openxmlformats.org/officeDocument/2006/relationships/hyperlink" Target="https://www.sbtech.com/" TargetMode="External"/><Relationship Id="rId4" Type="http://schemas.openxmlformats.org/officeDocument/2006/relationships/image" Target="../media/image63.png"/><Relationship Id="rId9" Type="http://schemas.openxmlformats.org/officeDocument/2006/relationships/hyperlink" Target="https://aeternity.com/" TargetMode="External"/><Relationship Id="rId14" Type="http://schemas.openxmlformats.org/officeDocument/2006/relationships/image" Target="../media/image67.png"/><Relationship Id="rId22" Type="http://schemas.openxmlformats.org/officeDocument/2006/relationships/image" Target="../media/image70.png"/></Relationships>
</file>

<file path=ppt/slides/_rels/slide33.xml.rels><?xml version="1.0" encoding="UTF-8" standalone="yes"?>
<Relationships xmlns="http://schemas.openxmlformats.org/package/2006/relationships"><Relationship Id="rId8" Type="http://schemas.openxmlformats.org/officeDocument/2006/relationships/hyperlink" Target="https://www.lukanet.com/" TargetMode="External"/><Relationship Id="rId3" Type="http://schemas.openxmlformats.org/officeDocument/2006/relationships/image" Target="../media/image72.jpeg"/><Relationship Id="rId7" Type="http://schemas.openxmlformats.org/officeDocument/2006/relationships/image" Target="../media/image74.jpeg"/><Relationship Id="rId2" Type="http://schemas.openxmlformats.org/officeDocument/2006/relationships/notesSlide" Target="../notesSlides/notesSlide15.xml"/><Relationship Id="rId1" Type="http://schemas.openxmlformats.org/officeDocument/2006/relationships/slideLayout" Target="../slideLayouts/slideLayout6.xml"/><Relationship Id="rId6" Type="http://schemas.openxmlformats.org/officeDocument/2006/relationships/hyperlink" Target="http://www.world-of-myths.com/" TargetMode="External"/><Relationship Id="rId5" Type="http://schemas.openxmlformats.org/officeDocument/2006/relationships/image" Target="../media/image73.png"/><Relationship Id="rId4" Type="http://schemas.openxmlformats.org/officeDocument/2006/relationships/hyperlink" Target="https://www.onebitsoftware.net/" TargetMode="External"/><Relationship Id="rId9" Type="http://schemas.openxmlformats.org/officeDocument/2006/relationships/image" Target="../media/image75.gif"/></Relationships>
</file>

<file path=ppt/slides/_rels/slide34.xml.rels><?xml version="1.0" encoding="UTF-8" standalone="yes"?>
<Relationships xmlns="http://schemas.openxmlformats.org/package/2006/relationships"><Relationship Id="rId8" Type="http://schemas.openxmlformats.org/officeDocument/2006/relationships/image" Target="../media/image76.png"/><Relationship Id="rId3" Type="http://schemas.openxmlformats.org/officeDocument/2006/relationships/hyperlink" Target="http://softuni.bg/" TargetMode="External"/><Relationship Id="rId7" Type="http://schemas.openxmlformats.org/officeDocument/2006/relationships/hyperlink" Target="https://softuni.org/" TargetMode="External"/><Relationship Id="rId12" Type="http://schemas.openxmlformats.org/officeDocument/2006/relationships/image" Target="../media/image78.png"/><Relationship Id="rId2" Type="http://schemas.openxmlformats.org/officeDocument/2006/relationships/notesSlide" Target="../notesSlides/notesSlide16.xml"/><Relationship Id="rId1" Type="http://schemas.openxmlformats.org/officeDocument/2006/relationships/slideLayout" Target="../slideLayouts/slideLayout6.xml"/><Relationship Id="rId6" Type="http://schemas.openxmlformats.org/officeDocument/2006/relationships/hyperlink" Target="http://forum.softuni.bg/" TargetMode="External"/><Relationship Id="rId11" Type="http://schemas.openxmlformats.org/officeDocument/2006/relationships/image" Target="../media/image77.png"/><Relationship Id="rId5" Type="http://schemas.openxmlformats.org/officeDocument/2006/relationships/hyperlink" Target="https://www.facebook.com/SoftwareUniversity" TargetMode="External"/><Relationship Id="rId10" Type="http://schemas.openxmlformats.org/officeDocument/2006/relationships/hyperlink" Target="http://www.facebook.com/SoftwareUniversity" TargetMode="External"/><Relationship Id="rId4" Type="http://schemas.openxmlformats.org/officeDocument/2006/relationships/hyperlink" Target="http://softuni.foundation/" TargetMode="External"/><Relationship Id="rId9" Type="http://schemas.openxmlformats.org/officeDocument/2006/relationships/image" Target="../media/image41.png"/></Relationships>
</file>

<file path=ppt/slides/_rels/slide35.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notesSlide" Target="../notesSlides/notesSlide17.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0.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hyperlink" Target="http://en.wikipedia.org/wiki/SQL" TargetMode="Externa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p:txBody>
          <a:bodyPr>
            <a:noAutofit/>
          </a:bodyPr>
          <a:lstStyle/>
          <a:p>
            <a:r>
              <a:rPr lang="en-US" sz="2800" dirty="0"/>
              <a:t>Create, Retrieve, Update, Delete</a:t>
            </a:r>
          </a:p>
          <a:p>
            <a:r>
              <a:rPr lang="en-US" sz="2800" dirty="0"/>
              <a:t>using SQL queries</a:t>
            </a:r>
          </a:p>
        </p:txBody>
      </p:sp>
      <p:sp>
        <p:nvSpPr>
          <p:cNvPr id="5" name="Title 4"/>
          <p:cNvSpPr>
            <a:spLocks noGrp="1"/>
          </p:cNvSpPr>
          <p:nvPr>
            <p:ph type="title"/>
          </p:nvPr>
        </p:nvSpPr>
        <p:spPr/>
        <p:txBody>
          <a:bodyPr/>
          <a:lstStyle/>
          <a:p>
            <a:r>
              <a:rPr lang="en-US" dirty="0"/>
              <a:t>Basic CRUD in SQL Server</a:t>
            </a:r>
          </a:p>
        </p:txBody>
      </p:sp>
      <p:sp>
        <p:nvSpPr>
          <p:cNvPr id="11" name="Text Placeholder 10"/>
          <p:cNvSpPr>
            <a:spLocks noGrp="1"/>
          </p:cNvSpPr>
          <p:nvPr>
            <p:ph type="body" sz="quarter" idx="17"/>
          </p:nvPr>
        </p:nvSpPr>
        <p:spPr/>
        <p:txBody>
          <a:bodyPr/>
          <a:lstStyle/>
          <a:p>
            <a:r>
              <a:rPr lang="en-US" dirty="0"/>
              <a:t>Software University</a:t>
            </a:r>
          </a:p>
        </p:txBody>
      </p:sp>
      <p:sp>
        <p:nvSpPr>
          <p:cNvPr id="12" name="Text Placeholder 11"/>
          <p:cNvSpPr>
            <a:spLocks noGrp="1"/>
          </p:cNvSpPr>
          <p:nvPr>
            <p:ph type="body" sz="quarter" idx="18"/>
          </p:nvPr>
        </p:nvSpPr>
        <p:spPr/>
        <p:txBody>
          <a:bodyPr/>
          <a:lstStyle/>
          <a:p>
            <a:r>
              <a:rPr lang="en-US" dirty="0">
                <a:hlinkClick r:id="rId3"/>
              </a:rPr>
              <a:t>http://softuni.bg</a:t>
            </a:r>
            <a:endParaRPr lang="en-US" dirty="0"/>
          </a:p>
        </p:txBody>
      </p:sp>
      <p:sp>
        <p:nvSpPr>
          <p:cNvPr id="3" name="Text Placeholder 2"/>
          <p:cNvSpPr>
            <a:spLocks noGrp="1"/>
          </p:cNvSpPr>
          <p:nvPr>
            <p:ph type="body" sz="quarter" idx="19"/>
          </p:nvPr>
        </p:nvSpPr>
        <p:spPr>
          <a:xfrm>
            <a:off x="671147" y="4650873"/>
            <a:ext cx="2951518" cy="958651"/>
          </a:xfrm>
        </p:spPr>
        <p:txBody>
          <a:bodyPr/>
          <a:lstStyle/>
          <a:p>
            <a:r>
              <a:rPr lang="en-US" dirty="0"/>
              <a:t>SoftUni Team</a:t>
            </a:r>
          </a:p>
          <a:p>
            <a:endParaRPr lang="bg-BG" dirty="0"/>
          </a:p>
        </p:txBody>
      </p:sp>
      <p:sp>
        <p:nvSpPr>
          <p:cNvPr id="4" name="Text Placeholder 3"/>
          <p:cNvSpPr>
            <a:spLocks noGrp="1"/>
          </p:cNvSpPr>
          <p:nvPr>
            <p:ph type="body" sz="quarter" idx="20"/>
          </p:nvPr>
        </p:nvSpPr>
        <p:spPr>
          <a:xfrm>
            <a:off x="671147" y="5175130"/>
            <a:ext cx="2951518" cy="832014"/>
          </a:xfrm>
        </p:spPr>
        <p:txBody>
          <a:bodyPr/>
          <a:lstStyle/>
          <a:p>
            <a:r>
              <a:rPr lang="en-US" dirty="0"/>
              <a:t>Technical Trainers</a:t>
            </a:r>
          </a:p>
          <a:p>
            <a:endParaRPr lang="bg-BG" dirty="0"/>
          </a:p>
        </p:txBody>
      </p:sp>
      <p:grpSp>
        <p:nvGrpSpPr>
          <p:cNvPr id="13" name="Group 12"/>
          <p:cNvGrpSpPr/>
          <p:nvPr/>
        </p:nvGrpSpPr>
        <p:grpSpPr>
          <a:xfrm>
            <a:off x="4141340" y="2677547"/>
            <a:ext cx="4016339" cy="2261864"/>
            <a:chOff x="3056094" y="1995552"/>
            <a:chExt cx="5026085" cy="2881340"/>
          </a:xfrm>
        </p:grpSpPr>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56094" y="3084425"/>
              <a:ext cx="1792467" cy="1792467"/>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43779" y="1995552"/>
              <a:ext cx="2438400" cy="2438400"/>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39986" y="2226986"/>
              <a:ext cx="1543051" cy="1543050"/>
            </a:xfrm>
            <a:prstGeom prst="rect">
              <a:avLst/>
            </a:prstGeom>
          </p:spPr>
        </p:pic>
      </p:grpSp>
    </p:spTree>
    <p:extLst>
      <p:ext uri="{BB962C8B-B14F-4D97-AF65-F5344CB8AC3E}">
        <p14:creationId xmlns:p14="http://schemas.microsoft.com/office/powerpoint/2010/main" val="250062005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a:lnSpc>
                <a:spcPct val="100000"/>
              </a:lnSpc>
            </a:pPr>
            <a:r>
              <a:rPr lang="en-US" dirty="0"/>
              <a:t>Selecting </a:t>
            </a:r>
            <a:r>
              <a:rPr lang="en-US" b="1" dirty="0">
                <a:solidFill>
                  <a:schemeClr val="bg1"/>
                </a:solidFill>
              </a:rPr>
              <a:t>all </a:t>
            </a:r>
            <a:r>
              <a:rPr lang="en-US" dirty="0"/>
              <a:t>columns</a:t>
            </a:r>
            <a:r>
              <a:rPr lang="en-US" b="1" dirty="0">
                <a:solidFill>
                  <a:schemeClr val="bg1"/>
                </a:solidFill>
              </a:rPr>
              <a:t> </a:t>
            </a:r>
            <a:r>
              <a:rPr lang="en-US" dirty="0"/>
              <a:t>from the "Departments" table</a:t>
            </a:r>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sz="2400" dirty="0"/>
          </a:p>
          <a:p>
            <a:pPr>
              <a:lnSpc>
                <a:spcPct val="100000"/>
              </a:lnSpc>
              <a:spcBef>
                <a:spcPts val="1800"/>
              </a:spcBef>
            </a:pPr>
            <a:r>
              <a:rPr lang="en-US" dirty="0"/>
              <a:t>Selecting </a:t>
            </a:r>
            <a:r>
              <a:rPr lang="en-US" b="1" dirty="0">
                <a:solidFill>
                  <a:schemeClr val="bg1"/>
                </a:solidFill>
              </a:rPr>
              <a:t>specific</a:t>
            </a:r>
            <a:r>
              <a:rPr lang="en-US" dirty="0"/>
              <a:t> columns</a:t>
            </a:r>
          </a:p>
          <a:p>
            <a:endParaRPr lang="bg-BG" dirty="0"/>
          </a:p>
        </p:txBody>
      </p:sp>
      <p:sp>
        <p:nvSpPr>
          <p:cNvPr id="496642" name="Rectangle 2"/>
          <p:cNvSpPr>
            <a:spLocks noGrp="1" noChangeArrowheads="1"/>
          </p:cNvSpPr>
          <p:nvPr>
            <p:ph type="title"/>
          </p:nvPr>
        </p:nvSpPr>
        <p:spPr/>
        <p:txBody>
          <a:bodyPr/>
          <a:lstStyle/>
          <a:p>
            <a:r>
              <a:rPr lang="en-US" dirty="0"/>
              <a:t>SELECT – Example</a:t>
            </a:r>
          </a:p>
        </p:txBody>
      </p:sp>
      <p:sp>
        <p:nvSpPr>
          <p:cNvPr id="2" name="Slide Number Placeholder 1"/>
          <p:cNvSpPr>
            <a:spLocks noGrp="1"/>
          </p:cNvSpPr>
          <p:nvPr>
            <p:ph type="sldNum" sz="quarter" idx="4294967295"/>
          </p:nvPr>
        </p:nvSpPr>
        <p:spPr>
          <a:xfrm>
            <a:off x="11763375" y="6524625"/>
            <a:ext cx="428625" cy="196850"/>
          </a:xfrm>
        </p:spPr>
        <p:txBody>
          <a:bodyPr/>
          <a:lstStyle/>
          <a:p>
            <a:fld id="{C014DD1E-5D91-48A3-AD6D-45FBA980D106}" type="slidenum">
              <a:rPr lang="en-US" smtClean="0"/>
              <a:pPr/>
              <a:t>10</a:t>
            </a:fld>
            <a:endParaRPr lang="en-US" dirty="0"/>
          </a:p>
        </p:txBody>
      </p:sp>
      <p:sp>
        <p:nvSpPr>
          <p:cNvPr id="496644" name="Rectangle 4"/>
          <p:cNvSpPr>
            <a:spLocks noChangeArrowheads="1"/>
          </p:cNvSpPr>
          <p:nvPr/>
        </p:nvSpPr>
        <p:spPr bwMode="auto">
          <a:xfrm>
            <a:off x="2362200" y="1800665"/>
            <a:ext cx="7405688" cy="492443"/>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bg1"/>
                </a:solidFill>
                <a:latin typeface="Consolas" pitchFamily="49" charset="0"/>
                <a:cs typeface="Consolas" pitchFamily="49" charset="0"/>
              </a:rPr>
              <a:t>SELECT * FROM </a:t>
            </a:r>
            <a:r>
              <a:rPr lang="en-US" sz="2600" b="1" noProof="1">
                <a:latin typeface="Consolas" pitchFamily="49" charset="0"/>
                <a:cs typeface="Consolas" pitchFamily="49" charset="0"/>
              </a:rPr>
              <a:t>Departments</a:t>
            </a:r>
          </a:p>
        </p:txBody>
      </p:sp>
      <p:sp>
        <p:nvSpPr>
          <p:cNvPr id="496645" name="Rectangle 5"/>
          <p:cNvSpPr>
            <a:spLocks noChangeArrowheads="1"/>
          </p:cNvSpPr>
          <p:nvPr/>
        </p:nvSpPr>
        <p:spPr bwMode="auto">
          <a:xfrm>
            <a:off x="1371600" y="5176130"/>
            <a:ext cx="4800600" cy="892552"/>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bg1"/>
                </a:solidFill>
                <a:latin typeface="Consolas" pitchFamily="49" charset="0"/>
              </a:rPr>
              <a:t>SELECT</a:t>
            </a:r>
            <a:r>
              <a:rPr lang="en-US" sz="2600" b="1" noProof="1">
                <a:solidFill>
                  <a:schemeClr val="accent1"/>
                </a:solidFill>
                <a:latin typeface="Consolas" pitchFamily="49" charset="0"/>
              </a:rPr>
              <a:t> </a:t>
            </a:r>
            <a:r>
              <a:rPr lang="en-US" sz="2600" b="1" noProof="1">
                <a:solidFill>
                  <a:schemeClr val="tx2"/>
                </a:solidFill>
                <a:latin typeface="Consolas" pitchFamily="49" charset="0"/>
              </a:rPr>
              <a:t>DepartmentId, Name</a:t>
            </a:r>
          </a:p>
          <a:p>
            <a:pPr eaLnBrk="0" hangingPunct="0">
              <a:buClr>
                <a:schemeClr val="accent5">
                  <a:lumMod val="40000"/>
                  <a:lumOff val="60000"/>
                </a:schemeClr>
              </a:buClr>
              <a:buSzPct val="70000"/>
            </a:pPr>
            <a:r>
              <a:rPr lang="en-US" sz="2600" b="1" noProof="1">
                <a:solidFill>
                  <a:schemeClr val="tx2"/>
                </a:solidFill>
                <a:latin typeface="Consolas" pitchFamily="49" charset="0"/>
              </a:rPr>
              <a:t>  </a:t>
            </a:r>
            <a:r>
              <a:rPr lang="en-US" sz="2600" b="1" noProof="1">
                <a:solidFill>
                  <a:schemeClr val="bg1"/>
                </a:solidFill>
                <a:latin typeface="Consolas" pitchFamily="49" charset="0"/>
              </a:rPr>
              <a:t>FROM</a:t>
            </a:r>
            <a:r>
              <a:rPr lang="en-US" sz="2600" b="1" noProof="1">
                <a:solidFill>
                  <a:schemeClr val="tx2"/>
                </a:solidFill>
                <a:latin typeface="Consolas" pitchFamily="49" charset="0"/>
              </a:rPr>
              <a:t> Departments</a:t>
            </a:r>
          </a:p>
        </p:txBody>
      </p:sp>
      <p:graphicFrame>
        <p:nvGraphicFramePr>
          <p:cNvPr id="496646" name="Group 6"/>
          <p:cNvGraphicFramePr>
            <a:graphicFrameLocks noGrp="1"/>
          </p:cNvGraphicFramePr>
          <p:nvPr>
            <p:extLst>
              <p:ext uri="{D42A27DB-BD31-4B8C-83A1-F6EECF244321}">
                <p14:modId xmlns:p14="http://schemas.microsoft.com/office/powerpoint/2010/main" val="2873921945"/>
              </p:ext>
            </p:extLst>
          </p:nvPr>
        </p:nvGraphicFramePr>
        <p:xfrm>
          <a:off x="2362200" y="2514600"/>
          <a:ext cx="7405688" cy="1789176"/>
        </p:xfrm>
        <a:graphic>
          <a:graphicData uri="http://schemas.openxmlformats.org/drawingml/2006/table">
            <a:tbl>
              <a:tblPr/>
              <a:tblGrid>
                <a:gridCol w="1862138">
                  <a:extLst>
                    <a:ext uri="{9D8B030D-6E8A-4147-A177-3AD203B41FA5}">
                      <a16:colId xmlns:a16="http://schemas.microsoft.com/office/drawing/2014/main" val="20000"/>
                    </a:ext>
                  </a:extLst>
                </a:gridCol>
                <a:gridCol w="3959225">
                  <a:extLst>
                    <a:ext uri="{9D8B030D-6E8A-4147-A177-3AD203B41FA5}">
                      <a16:colId xmlns:a16="http://schemas.microsoft.com/office/drawing/2014/main" val="20001"/>
                    </a:ext>
                  </a:extLst>
                </a:gridCol>
                <a:gridCol w="1584325">
                  <a:extLst>
                    <a:ext uri="{9D8B030D-6E8A-4147-A177-3AD203B41FA5}">
                      <a16:colId xmlns:a16="http://schemas.microsoft.com/office/drawing/2014/main" val="20002"/>
                    </a:ext>
                  </a:extLst>
                </a:gridCol>
              </a:tblGrid>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DepartmentID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ManagerID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Engineering</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12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Tool design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4</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Sales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273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496672" name="Group 32"/>
          <p:cNvGraphicFramePr>
            <a:graphicFrameLocks noGrp="1"/>
          </p:cNvGraphicFramePr>
          <p:nvPr>
            <p:extLst>
              <p:ext uri="{D42A27DB-BD31-4B8C-83A1-F6EECF244321}">
                <p14:modId xmlns:p14="http://schemas.microsoft.com/office/powerpoint/2010/main" val="2471511480"/>
              </p:ext>
            </p:extLst>
          </p:nvPr>
        </p:nvGraphicFramePr>
        <p:xfrm>
          <a:off x="7024248" y="4682196"/>
          <a:ext cx="3796152" cy="1789176"/>
        </p:xfrm>
        <a:graphic>
          <a:graphicData uri="http://schemas.openxmlformats.org/drawingml/2006/table">
            <a:tbl>
              <a:tblPr/>
              <a:tblGrid>
                <a:gridCol w="1817724">
                  <a:extLst>
                    <a:ext uri="{9D8B030D-6E8A-4147-A177-3AD203B41FA5}">
                      <a16:colId xmlns:a16="http://schemas.microsoft.com/office/drawing/2014/main" val="20000"/>
                    </a:ext>
                  </a:extLst>
                </a:gridCol>
                <a:gridCol w="1978428">
                  <a:extLst>
                    <a:ext uri="{9D8B030D-6E8A-4147-A177-3AD203B41FA5}">
                      <a16:colId xmlns:a16="http://schemas.microsoft.com/office/drawing/2014/main" val="20001"/>
                    </a:ext>
                  </a:extLst>
                </a:gridCol>
              </a:tblGrid>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DepartmentID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Engineering</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Tool design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Sales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t>
                      </a:r>
                      <a:endParaRPr kumimoji="1" lang="bg-BG" sz="1800" b="1" i="0" u="none" strike="noStrike" cap="none" normalizeH="0" baseline="0" noProof="1">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3" name="Arrow: Right 2"/>
          <p:cNvSpPr/>
          <p:nvPr/>
        </p:nvSpPr>
        <p:spPr>
          <a:xfrm>
            <a:off x="6383276" y="5441245"/>
            <a:ext cx="457200" cy="362322"/>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Tree>
    <p:extLst>
      <p:ext uri="{BB962C8B-B14F-4D97-AF65-F5344CB8AC3E}">
        <p14:creationId xmlns:p14="http://schemas.microsoft.com/office/powerpoint/2010/main" val="167926429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966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5" end="5"/>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96645"/>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3"/>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4966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6645" grpId="0" animBg="1"/>
      <p:bldP spid="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a:lnSpc>
                <a:spcPct val="100000"/>
              </a:lnSpc>
              <a:buClr>
                <a:schemeClr val="tx1"/>
              </a:buClr>
            </a:pPr>
            <a:r>
              <a:rPr lang="en-US" sz="3600" b="1" dirty="0">
                <a:solidFill>
                  <a:schemeClr val="bg1"/>
                </a:solidFill>
              </a:rPr>
              <a:t>Aliases</a:t>
            </a:r>
            <a:r>
              <a:rPr lang="en-US" sz="3600" dirty="0"/>
              <a:t> rename a table or a column heading</a:t>
            </a:r>
          </a:p>
          <a:p>
            <a:pPr>
              <a:lnSpc>
                <a:spcPct val="100000"/>
              </a:lnSpc>
            </a:pPr>
            <a:endParaRPr lang="en-US" sz="3600" dirty="0"/>
          </a:p>
          <a:p>
            <a:pPr>
              <a:lnSpc>
                <a:spcPct val="100000"/>
              </a:lnSpc>
            </a:pPr>
            <a:endParaRPr lang="en-US" sz="3600" dirty="0"/>
          </a:p>
          <a:p>
            <a:pPr marL="0" indent="0">
              <a:lnSpc>
                <a:spcPct val="100000"/>
              </a:lnSpc>
              <a:buNone/>
            </a:pPr>
            <a:endParaRPr lang="en-US" sz="3600" dirty="0"/>
          </a:p>
          <a:p>
            <a:pPr>
              <a:lnSpc>
                <a:spcPct val="100000"/>
              </a:lnSpc>
              <a:spcBef>
                <a:spcPts val="1800"/>
              </a:spcBef>
            </a:pPr>
            <a:r>
              <a:rPr lang="en-US" sz="3600" dirty="0"/>
              <a:t>You can shorten fields or clarify abbreviations</a:t>
            </a:r>
          </a:p>
          <a:p>
            <a:endParaRPr lang="bg-BG" dirty="0"/>
          </a:p>
        </p:txBody>
      </p:sp>
      <p:sp>
        <p:nvSpPr>
          <p:cNvPr id="502786" name="Rectangle 2"/>
          <p:cNvSpPr>
            <a:spLocks noGrp="1" noChangeArrowheads="1"/>
          </p:cNvSpPr>
          <p:nvPr>
            <p:ph type="title"/>
          </p:nvPr>
        </p:nvSpPr>
        <p:spPr/>
        <p:txBody>
          <a:bodyPr/>
          <a:lstStyle/>
          <a:p>
            <a:r>
              <a:rPr lang="en-US" dirty="0"/>
              <a:t>Column Aliases</a:t>
            </a:r>
          </a:p>
        </p:txBody>
      </p:sp>
      <p:sp>
        <p:nvSpPr>
          <p:cNvPr id="2" name="Slide Number Placeholder 1"/>
          <p:cNvSpPr>
            <a:spLocks noGrp="1"/>
          </p:cNvSpPr>
          <p:nvPr>
            <p:ph type="sldNum" sz="quarter" idx="4294967295"/>
          </p:nvPr>
        </p:nvSpPr>
        <p:spPr>
          <a:xfrm>
            <a:off x="11763375" y="6524625"/>
            <a:ext cx="428625" cy="196850"/>
          </a:xfrm>
        </p:spPr>
        <p:txBody>
          <a:bodyPr/>
          <a:lstStyle/>
          <a:p>
            <a:fld id="{C014DD1E-5D91-48A3-AD6D-45FBA980D106}" type="slidenum">
              <a:rPr lang="en-US" smtClean="0"/>
              <a:pPr/>
              <a:t>11</a:t>
            </a:fld>
            <a:endParaRPr lang="en-US" dirty="0"/>
          </a:p>
        </p:txBody>
      </p:sp>
      <p:sp>
        <p:nvSpPr>
          <p:cNvPr id="502788" name="Rectangle 4"/>
          <p:cNvSpPr>
            <a:spLocks noChangeArrowheads="1"/>
          </p:cNvSpPr>
          <p:nvPr/>
        </p:nvSpPr>
        <p:spPr bwMode="auto">
          <a:xfrm>
            <a:off x="609600" y="2521866"/>
            <a:ext cx="4572000" cy="1569660"/>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400" b="1" noProof="1">
                <a:latin typeface="Consolas" pitchFamily="49" charset="0"/>
                <a:cs typeface="Consolas" pitchFamily="49" charset="0"/>
              </a:rPr>
              <a:t>SELECT EmployeeID </a:t>
            </a:r>
            <a:r>
              <a:rPr lang="en-US" sz="2400" b="1" noProof="1">
                <a:solidFill>
                  <a:schemeClr val="bg1"/>
                </a:solidFill>
                <a:latin typeface="Consolas" pitchFamily="49" charset="0"/>
                <a:cs typeface="Consolas" pitchFamily="49" charset="0"/>
              </a:rPr>
              <a:t>AS</a:t>
            </a:r>
            <a:r>
              <a:rPr lang="en-US" sz="2400" b="1" noProof="1">
                <a:latin typeface="Consolas" pitchFamily="49" charset="0"/>
                <a:cs typeface="Consolas" pitchFamily="49" charset="0"/>
              </a:rPr>
              <a:t> ID,</a:t>
            </a:r>
          </a:p>
          <a:p>
            <a:pPr eaLnBrk="0" hangingPunct="0">
              <a:buClr>
                <a:schemeClr val="accent5">
                  <a:lumMod val="40000"/>
                  <a:lumOff val="60000"/>
                </a:schemeClr>
              </a:buClr>
              <a:buSzPct val="70000"/>
            </a:pPr>
            <a:r>
              <a:rPr lang="en-US" sz="2400" b="1" noProof="1">
                <a:latin typeface="Consolas" pitchFamily="49" charset="0"/>
                <a:cs typeface="Consolas" pitchFamily="49" charset="0"/>
              </a:rPr>
              <a:t>       FirstName,</a:t>
            </a:r>
          </a:p>
          <a:p>
            <a:pPr eaLnBrk="0" hangingPunct="0">
              <a:buClr>
                <a:schemeClr val="accent5">
                  <a:lumMod val="40000"/>
                  <a:lumOff val="60000"/>
                </a:schemeClr>
              </a:buClr>
              <a:buSzPct val="70000"/>
            </a:pPr>
            <a:r>
              <a:rPr lang="en-US" sz="2400" b="1" noProof="1">
                <a:latin typeface="Consolas" pitchFamily="49" charset="0"/>
                <a:cs typeface="Consolas" pitchFamily="49" charset="0"/>
              </a:rPr>
              <a:t>       LastName</a:t>
            </a:r>
          </a:p>
          <a:p>
            <a:pPr eaLnBrk="0" hangingPunct="0">
              <a:buClr>
                <a:schemeClr val="accent5">
                  <a:lumMod val="40000"/>
                  <a:lumOff val="60000"/>
                </a:schemeClr>
              </a:buClr>
              <a:buSzPct val="70000"/>
            </a:pPr>
            <a:r>
              <a:rPr lang="en-US" sz="2400" b="1" noProof="1">
                <a:latin typeface="Consolas" pitchFamily="49" charset="0"/>
                <a:cs typeface="Consolas" pitchFamily="49" charset="0"/>
              </a:rPr>
              <a:t>  FROM Employees</a:t>
            </a:r>
          </a:p>
        </p:txBody>
      </p:sp>
      <p:graphicFrame>
        <p:nvGraphicFramePr>
          <p:cNvPr id="502789" name="Group 5"/>
          <p:cNvGraphicFramePr>
            <a:graphicFrameLocks noGrp="1"/>
          </p:cNvGraphicFramePr>
          <p:nvPr>
            <p:extLst>
              <p:ext uri="{D42A27DB-BD31-4B8C-83A1-F6EECF244321}">
                <p14:modId xmlns:p14="http://schemas.microsoft.com/office/powerpoint/2010/main" val="1958684244"/>
              </p:ext>
            </p:extLst>
          </p:nvPr>
        </p:nvGraphicFramePr>
        <p:xfrm>
          <a:off x="6248402" y="2411024"/>
          <a:ext cx="5413371" cy="1692772"/>
        </p:xfrm>
        <a:graphic>
          <a:graphicData uri="http://schemas.openxmlformats.org/drawingml/2006/table">
            <a:tbl>
              <a:tblPr/>
              <a:tblGrid>
                <a:gridCol w="1780900">
                  <a:extLst>
                    <a:ext uri="{9D8B030D-6E8A-4147-A177-3AD203B41FA5}">
                      <a16:colId xmlns:a16="http://schemas.microsoft.com/office/drawing/2014/main" val="1163929117"/>
                    </a:ext>
                  </a:extLst>
                </a:gridCol>
                <a:gridCol w="1780900">
                  <a:extLst>
                    <a:ext uri="{9D8B030D-6E8A-4147-A177-3AD203B41FA5}">
                      <a16:colId xmlns:a16="http://schemas.microsoft.com/office/drawing/2014/main" val="20000"/>
                    </a:ext>
                  </a:extLst>
                </a:gridCol>
                <a:gridCol w="1851571">
                  <a:extLst>
                    <a:ext uri="{9D8B030D-6E8A-4147-A177-3AD203B41FA5}">
                      <a16:colId xmlns:a16="http://schemas.microsoft.com/office/drawing/2014/main" val="20001"/>
                    </a:ext>
                  </a:extLst>
                </a:gridCol>
              </a:tblGrid>
              <a:tr h="445222">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chemeClr val="tx1"/>
                          </a:solidFill>
                          <a:effectLst/>
                          <a:latin typeface="+mn-lt"/>
                        </a:rPr>
                        <a:t>ID</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chemeClr val="tx1"/>
                          </a:solidFill>
                          <a:effectLst/>
                          <a:latin typeface="+mn-lt"/>
                        </a:rPr>
                        <a:t>FirstName</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chemeClr val="tx1"/>
                          </a:solidFill>
                          <a:effectLst/>
                          <a:latin typeface="+mn-lt"/>
                        </a:rPr>
                        <a:t>LastName</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41585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chemeClr val="tx1"/>
                          </a:solidFill>
                          <a:effectLst/>
                          <a:latin typeface="+mn-lt"/>
                        </a:rPr>
                        <a:t>1</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chemeClr val="tx1"/>
                          </a:solidFill>
                          <a:effectLst/>
                          <a:latin typeface="+mn-lt"/>
                        </a:rPr>
                        <a:t>Guy</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chemeClr val="tx1"/>
                          </a:solidFill>
                          <a:effectLst/>
                          <a:latin typeface="+mn-lt"/>
                        </a:rPr>
                        <a:t>Gilbert</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1585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chemeClr val="tx1"/>
                          </a:solidFill>
                          <a:effectLst/>
                          <a:latin typeface="+mn-lt"/>
                        </a:rPr>
                        <a:t>2</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chemeClr val="tx1"/>
                          </a:solidFill>
                          <a:effectLst/>
                          <a:latin typeface="+mn-lt"/>
                        </a:rPr>
                        <a:t>Kevin</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chemeClr val="tx1"/>
                          </a:solidFill>
                          <a:effectLst/>
                          <a:latin typeface="+mn-lt"/>
                        </a:rPr>
                        <a:t>Brown</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1585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chemeClr val="tx1"/>
                          </a:solidFill>
                          <a:effectLst/>
                          <a:latin typeface="+mn-lt"/>
                        </a:rPr>
                        <a:t>…</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chemeClr val="tx1"/>
                          </a:solidFill>
                          <a:effectLst/>
                          <a:latin typeface="+mn-lt"/>
                        </a:rPr>
                        <a:t>…</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chemeClr val="tx1"/>
                          </a:solidFill>
                          <a:effectLst/>
                          <a:latin typeface="+mn-lt"/>
                        </a:rPr>
                        <a:t>…</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8" name="Rectangle 9"/>
          <p:cNvSpPr>
            <a:spLocks noChangeArrowheads="1"/>
          </p:cNvSpPr>
          <p:nvPr/>
        </p:nvSpPr>
        <p:spPr bwMode="auto">
          <a:xfrm>
            <a:off x="2202880" y="4835243"/>
            <a:ext cx="7287491" cy="1326105"/>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sz="2400" b="1" dirty="0">
                <a:latin typeface="Consolas" panose="020B0609020204030204" pitchFamily="49" charset="0"/>
              </a:rPr>
              <a:t>SELECT </a:t>
            </a:r>
            <a:r>
              <a:rPr lang="en-US" sz="2400" b="1" noProof="1">
                <a:solidFill>
                  <a:schemeClr val="bg1"/>
                </a:solidFill>
                <a:latin typeface="Consolas" panose="020B0609020204030204" pitchFamily="49" charset="0"/>
              </a:rPr>
              <a:t>c</a:t>
            </a:r>
            <a:r>
              <a:rPr lang="en-US" sz="2400" b="1" noProof="1">
                <a:latin typeface="Consolas" panose="020B0609020204030204" pitchFamily="49" charset="0"/>
              </a:rPr>
              <a:t>.Duration</a:t>
            </a:r>
            <a:r>
              <a:rPr lang="en-US" sz="2400" b="1" dirty="0">
                <a:latin typeface="Consolas" panose="020B0609020204030204" pitchFamily="49" charset="0"/>
              </a:rPr>
              <a:t>,</a:t>
            </a:r>
          </a:p>
          <a:p>
            <a:r>
              <a:rPr lang="en-US" sz="2400" b="1" dirty="0">
                <a:latin typeface="Consolas" panose="020B0609020204030204" pitchFamily="49" charset="0"/>
              </a:rPr>
              <a:t>       </a:t>
            </a:r>
            <a:r>
              <a:rPr lang="en-US" sz="2400" b="1" noProof="1">
                <a:solidFill>
                  <a:schemeClr val="bg1"/>
                </a:solidFill>
                <a:latin typeface="Consolas" panose="020B0609020204030204" pitchFamily="49" charset="0"/>
              </a:rPr>
              <a:t>c</a:t>
            </a:r>
            <a:r>
              <a:rPr lang="en-US" sz="2400" b="1" noProof="1">
                <a:latin typeface="Consolas" panose="020B0609020204030204" pitchFamily="49" charset="0"/>
              </a:rPr>
              <a:t>.ACG </a:t>
            </a:r>
            <a:r>
              <a:rPr lang="en-US" sz="2400" b="1" dirty="0">
                <a:solidFill>
                  <a:schemeClr val="bg1"/>
                </a:solidFill>
                <a:latin typeface="Consolas" panose="020B0609020204030204" pitchFamily="49" charset="0"/>
              </a:rPr>
              <a:t>AS</a:t>
            </a:r>
            <a:r>
              <a:rPr lang="en-US" sz="2400" b="1" dirty="0">
                <a:latin typeface="Consolas" panose="020B0609020204030204" pitchFamily="49" charset="0"/>
              </a:rPr>
              <a:t> </a:t>
            </a:r>
            <a:r>
              <a:rPr lang="en-US" sz="2400" b="1" dirty="0">
                <a:solidFill>
                  <a:schemeClr val="bg1"/>
                </a:solidFill>
                <a:latin typeface="Consolas" panose="020B0609020204030204" pitchFamily="49" charset="0"/>
              </a:rPr>
              <a:t>'Access Control Gateway'</a:t>
            </a:r>
          </a:p>
          <a:p>
            <a:r>
              <a:rPr lang="en-GB" sz="2400" b="1" dirty="0">
                <a:latin typeface="Consolas" panose="020B0609020204030204" pitchFamily="49" charset="0"/>
              </a:rPr>
              <a:t>FROM Calls AS </a:t>
            </a:r>
            <a:r>
              <a:rPr lang="en-GB" sz="2400" b="1" dirty="0">
                <a:solidFill>
                  <a:schemeClr val="bg1"/>
                </a:solidFill>
                <a:latin typeface="Consolas" panose="020B0609020204030204" pitchFamily="49" charset="0"/>
              </a:rPr>
              <a:t>c</a:t>
            </a:r>
          </a:p>
        </p:txBody>
      </p:sp>
      <p:sp>
        <p:nvSpPr>
          <p:cNvPr id="10" name="AutoShape 5"/>
          <p:cNvSpPr>
            <a:spLocks noChangeArrowheads="1"/>
          </p:cNvSpPr>
          <p:nvPr/>
        </p:nvSpPr>
        <p:spPr bwMode="auto">
          <a:xfrm>
            <a:off x="3453808" y="1741999"/>
            <a:ext cx="2506200" cy="615829"/>
          </a:xfrm>
          <a:prstGeom prst="wedgeRoundRectCallout">
            <a:avLst>
              <a:gd name="adj1" fmla="val 1081"/>
              <a:gd name="adj2" fmla="val 99302"/>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effectLst>
                  <a:outerShdw blurRad="38100" dist="38100" dir="2700000" algn="tl">
                    <a:srgbClr val="000000">
                      <a:alpha val="43137"/>
                    </a:srgbClr>
                  </a:outerShdw>
                </a:effectLst>
              </a:rPr>
              <a:t>Display Name</a:t>
            </a:r>
          </a:p>
        </p:txBody>
      </p:sp>
      <p:sp>
        <p:nvSpPr>
          <p:cNvPr id="11" name="Arrow: Right 10"/>
          <p:cNvSpPr/>
          <p:nvPr/>
        </p:nvSpPr>
        <p:spPr>
          <a:xfrm>
            <a:off x="5381215" y="3037675"/>
            <a:ext cx="667572" cy="591927"/>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Tree>
    <p:extLst>
      <p:ext uri="{BB962C8B-B14F-4D97-AF65-F5344CB8AC3E}">
        <p14:creationId xmlns:p14="http://schemas.microsoft.com/office/powerpoint/2010/main" val="100374402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0278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a:lnSpc>
                <a:spcPct val="100000"/>
              </a:lnSpc>
            </a:pPr>
            <a:r>
              <a:rPr lang="en-US" sz="3600" dirty="0"/>
              <a:t>You can </a:t>
            </a:r>
            <a:r>
              <a:rPr lang="en-US" sz="3600" b="1" dirty="0">
                <a:solidFill>
                  <a:schemeClr val="bg1"/>
                </a:solidFill>
              </a:rPr>
              <a:t>concatenate</a:t>
            </a:r>
            <a:r>
              <a:rPr lang="en-US" sz="3600" dirty="0"/>
              <a:t> column names using the </a:t>
            </a:r>
            <a:r>
              <a:rPr lang="en-US" sz="3600" b="1" dirty="0">
                <a:solidFill>
                  <a:schemeClr val="bg1"/>
                </a:solidFill>
                <a:effectLst>
                  <a:outerShdw blurRad="38100" dist="38100" dir="2700000" algn="tl">
                    <a:srgbClr val="000000">
                      <a:alpha val="43137"/>
                    </a:srgbClr>
                  </a:outerShdw>
                </a:effectLst>
                <a:latin typeface="Consolas" panose="020B0609020204030204" pitchFamily="49" charset="0"/>
              </a:rPr>
              <a:t>+</a:t>
            </a:r>
            <a:r>
              <a:rPr lang="en-US" sz="3600" dirty="0"/>
              <a:t> operator</a:t>
            </a:r>
          </a:p>
          <a:p>
            <a:pPr lvl="1">
              <a:lnSpc>
                <a:spcPct val="100000"/>
              </a:lnSpc>
              <a:buClr>
                <a:schemeClr val="tx1"/>
              </a:buClr>
            </a:pPr>
            <a:r>
              <a:rPr lang="en-US" b="1" dirty="0">
                <a:solidFill>
                  <a:schemeClr val="bg1"/>
                </a:solidFill>
              </a:rPr>
              <a:t>String literals </a:t>
            </a:r>
            <a:r>
              <a:rPr lang="en-US" dirty="0"/>
              <a:t>are enclosed in </a:t>
            </a:r>
            <a:r>
              <a:rPr lang="en-US" b="1" dirty="0">
                <a:solidFill>
                  <a:schemeClr val="bg1"/>
                </a:solidFill>
              </a:rPr>
              <a:t>single quotes</a:t>
            </a:r>
          </a:p>
          <a:p>
            <a:pPr lvl="1">
              <a:lnSpc>
                <a:spcPct val="100000"/>
              </a:lnSpc>
            </a:pPr>
            <a:r>
              <a:rPr lang="en-US" dirty="0"/>
              <a:t>Column names containing </a:t>
            </a:r>
            <a:r>
              <a:rPr lang="en-US" b="1" dirty="0">
                <a:solidFill>
                  <a:schemeClr val="bg1"/>
                </a:solidFill>
              </a:rPr>
              <a:t>special symbols </a:t>
            </a:r>
            <a:r>
              <a:rPr lang="en-US" dirty="0"/>
              <a:t>use </a:t>
            </a:r>
            <a:r>
              <a:rPr lang="en-US" b="1" dirty="0">
                <a:solidFill>
                  <a:schemeClr val="bg1"/>
                </a:solidFill>
              </a:rPr>
              <a:t>brackets</a:t>
            </a:r>
            <a:endParaRPr lang="en-US" sz="3000" b="1" dirty="0">
              <a:solidFill>
                <a:schemeClr val="bg1"/>
              </a:solidFill>
            </a:endParaRPr>
          </a:p>
          <a:p>
            <a:endParaRPr lang="bg-BG" dirty="0"/>
          </a:p>
        </p:txBody>
      </p:sp>
      <p:sp>
        <p:nvSpPr>
          <p:cNvPr id="504834" name="Rectangle 2"/>
          <p:cNvSpPr>
            <a:spLocks noGrp="1" noChangeArrowheads="1"/>
          </p:cNvSpPr>
          <p:nvPr>
            <p:ph type="title"/>
          </p:nvPr>
        </p:nvSpPr>
        <p:spPr/>
        <p:txBody>
          <a:bodyPr/>
          <a:lstStyle/>
          <a:p>
            <a:r>
              <a:rPr lang="en-US" dirty="0"/>
              <a:t>Concatenation Operator</a:t>
            </a:r>
          </a:p>
        </p:txBody>
      </p:sp>
      <p:sp>
        <p:nvSpPr>
          <p:cNvPr id="2" name="Slide Number Placeholder 1"/>
          <p:cNvSpPr>
            <a:spLocks noGrp="1"/>
          </p:cNvSpPr>
          <p:nvPr>
            <p:ph type="sldNum" sz="quarter" idx="4294967295"/>
          </p:nvPr>
        </p:nvSpPr>
        <p:spPr>
          <a:xfrm>
            <a:off x="11763375" y="6524625"/>
            <a:ext cx="428625" cy="196850"/>
          </a:xfrm>
        </p:spPr>
        <p:txBody>
          <a:bodyPr/>
          <a:lstStyle/>
          <a:p>
            <a:fld id="{C014DD1E-5D91-48A3-AD6D-45FBA980D106}" type="slidenum">
              <a:rPr lang="en-US" smtClean="0"/>
              <a:pPr/>
              <a:t>12</a:t>
            </a:fld>
            <a:endParaRPr lang="en-US" dirty="0"/>
          </a:p>
        </p:txBody>
      </p:sp>
      <p:sp>
        <p:nvSpPr>
          <p:cNvPr id="504836" name="Rectangle 4"/>
          <p:cNvSpPr>
            <a:spLocks noChangeArrowheads="1"/>
          </p:cNvSpPr>
          <p:nvPr/>
        </p:nvSpPr>
        <p:spPr bwMode="auto">
          <a:xfrm>
            <a:off x="1444624" y="3089565"/>
            <a:ext cx="9070976" cy="1292662"/>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latin typeface="Consolas" pitchFamily="49" charset="0"/>
                <a:cs typeface="Consolas" pitchFamily="49" charset="0"/>
              </a:rPr>
              <a:t>SELECT FirstName </a:t>
            </a:r>
            <a:r>
              <a:rPr lang="en-US" sz="2600" b="1" noProof="1">
                <a:solidFill>
                  <a:schemeClr val="bg1"/>
                </a:solidFill>
                <a:latin typeface="Consolas" pitchFamily="49" charset="0"/>
                <a:cs typeface="Consolas" pitchFamily="49" charset="0"/>
              </a:rPr>
              <a:t>+</a:t>
            </a:r>
            <a:r>
              <a:rPr lang="en-US" sz="2600" b="1" noProof="1">
                <a:latin typeface="Consolas" pitchFamily="49" charset="0"/>
                <a:cs typeface="Consolas" pitchFamily="49" charset="0"/>
              </a:rPr>
              <a:t> ' ' </a:t>
            </a:r>
            <a:r>
              <a:rPr lang="en-US" sz="2600" b="1" noProof="1">
                <a:solidFill>
                  <a:schemeClr val="bg1"/>
                </a:solidFill>
                <a:latin typeface="Consolas" pitchFamily="49" charset="0"/>
                <a:cs typeface="Consolas" pitchFamily="49" charset="0"/>
              </a:rPr>
              <a:t>+</a:t>
            </a:r>
            <a:r>
              <a:rPr lang="en-US" sz="2600" b="1" noProof="1">
                <a:latin typeface="Consolas" pitchFamily="49" charset="0"/>
                <a:cs typeface="Consolas" pitchFamily="49" charset="0"/>
              </a:rPr>
              <a:t> LastName AS </a:t>
            </a:r>
            <a:r>
              <a:rPr lang="en-US" sz="2600" b="1" noProof="1">
                <a:solidFill>
                  <a:schemeClr val="bg1"/>
                </a:solidFill>
                <a:latin typeface="Consolas" pitchFamily="49" charset="0"/>
                <a:cs typeface="Consolas" pitchFamily="49" charset="0"/>
              </a:rPr>
              <a:t>[</a:t>
            </a:r>
            <a:r>
              <a:rPr lang="en-US" sz="2600" b="1" noProof="1">
                <a:latin typeface="Consolas" pitchFamily="49" charset="0"/>
                <a:cs typeface="Consolas" pitchFamily="49" charset="0"/>
              </a:rPr>
              <a:t>Full Name</a:t>
            </a:r>
            <a:r>
              <a:rPr lang="en-US" sz="2600" b="1" noProof="1">
                <a:solidFill>
                  <a:schemeClr val="bg1"/>
                </a:solidFill>
                <a:latin typeface="Consolas" pitchFamily="49" charset="0"/>
                <a:cs typeface="Consolas" pitchFamily="49" charset="0"/>
              </a:rPr>
              <a:t>]</a:t>
            </a:r>
            <a:r>
              <a:rPr lang="en-US" sz="2600" b="1" noProof="1">
                <a:latin typeface="Consolas" pitchFamily="49" charset="0"/>
                <a:cs typeface="Consolas" pitchFamily="49" charset="0"/>
              </a:rPr>
              <a:t>,</a:t>
            </a:r>
          </a:p>
          <a:p>
            <a:pPr eaLnBrk="0" hangingPunct="0">
              <a:buClr>
                <a:schemeClr val="accent5">
                  <a:lumMod val="40000"/>
                  <a:lumOff val="60000"/>
                </a:schemeClr>
              </a:buClr>
              <a:buSzPct val="70000"/>
            </a:pPr>
            <a:r>
              <a:rPr lang="en-US" sz="2600" b="1" noProof="1">
                <a:latin typeface="Consolas" pitchFamily="49" charset="0"/>
                <a:cs typeface="Consolas" pitchFamily="49" charset="0"/>
              </a:rPr>
              <a:t>       EmployeeID AS </a:t>
            </a:r>
            <a:r>
              <a:rPr lang="en-US" sz="2600" b="1" noProof="1">
                <a:solidFill>
                  <a:schemeClr val="bg1"/>
                </a:solidFill>
                <a:latin typeface="Consolas" pitchFamily="49" charset="0"/>
                <a:cs typeface="Consolas" pitchFamily="49" charset="0"/>
              </a:rPr>
              <a:t>[</a:t>
            </a:r>
            <a:r>
              <a:rPr lang="en-US" sz="2600" b="1" noProof="1">
                <a:latin typeface="Consolas" pitchFamily="49" charset="0"/>
                <a:cs typeface="Consolas" pitchFamily="49" charset="0"/>
              </a:rPr>
              <a:t>No.</a:t>
            </a:r>
            <a:r>
              <a:rPr lang="en-US" sz="2600" b="1" noProof="1">
                <a:solidFill>
                  <a:schemeClr val="bg1"/>
                </a:solidFill>
                <a:latin typeface="Consolas" pitchFamily="49" charset="0"/>
                <a:cs typeface="Consolas" pitchFamily="49" charset="0"/>
              </a:rPr>
              <a:t>]</a:t>
            </a:r>
          </a:p>
          <a:p>
            <a:pPr eaLnBrk="0" hangingPunct="0">
              <a:buClr>
                <a:schemeClr val="accent5">
                  <a:lumMod val="40000"/>
                  <a:lumOff val="60000"/>
                </a:schemeClr>
              </a:buClr>
              <a:buSzPct val="70000"/>
            </a:pPr>
            <a:r>
              <a:rPr lang="en-US" sz="2600" b="1" noProof="1">
                <a:latin typeface="Consolas" pitchFamily="49" charset="0"/>
                <a:cs typeface="Consolas" pitchFamily="49" charset="0"/>
              </a:rPr>
              <a:t>  FROM Employees</a:t>
            </a:r>
          </a:p>
        </p:txBody>
      </p:sp>
      <p:graphicFrame>
        <p:nvGraphicFramePr>
          <p:cNvPr id="504837" name="Group 5"/>
          <p:cNvGraphicFramePr>
            <a:graphicFrameLocks noGrp="1"/>
          </p:cNvGraphicFramePr>
          <p:nvPr>
            <p:extLst>
              <p:ext uri="{D42A27DB-BD31-4B8C-83A1-F6EECF244321}">
                <p14:modId xmlns:p14="http://schemas.microsoft.com/office/powerpoint/2010/main" val="2072653605"/>
              </p:ext>
            </p:extLst>
          </p:nvPr>
        </p:nvGraphicFramePr>
        <p:xfrm>
          <a:off x="3198812" y="4648200"/>
          <a:ext cx="5791200" cy="1784604"/>
        </p:xfrm>
        <a:graphic>
          <a:graphicData uri="http://schemas.openxmlformats.org/drawingml/2006/table">
            <a:tbl>
              <a:tblPr/>
              <a:tblGrid>
                <a:gridCol w="3201988">
                  <a:extLst>
                    <a:ext uri="{9D8B030D-6E8A-4147-A177-3AD203B41FA5}">
                      <a16:colId xmlns:a16="http://schemas.microsoft.com/office/drawing/2014/main" val="20000"/>
                    </a:ext>
                  </a:extLst>
                </a:gridCol>
                <a:gridCol w="2589212">
                  <a:extLst>
                    <a:ext uri="{9D8B030D-6E8A-4147-A177-3AD203B41FA5}">
                      <a16:colId xmlns:a16="http://schemas.microsoft.com/office/drawing/2014/main" val="20001"/>
                    </a:ext>
                  </a:extLst>
                </a:gridCol>
              </a:tblGrid>
              <a:tr h="46786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600" b="1" i="0" u="none" strike="noStrike" cap="none" normalizeH="0" baseline="0" noProof="1">
                          <a:ln>
                            <a:noFill/>
                          </a:ln>
                          <a:solidFill>
                            <a:schemeClr val="tx1"/>
                          </a:solidFill>
                          <a:effectLst/>
                          <a:latin typeface="+mn-lt"/>
                        </a:rPr>
                        <a:t>Full</a:t>
                      </a:r>
                      <a:r>
                        <a:rPr kumimoji="1" lang="en-US" sz="2600" b="1" i="0" u="none" strike="noStrike" cap="none" normalizeH="0" baseline="0" dirty="0">
                          <a:ln>
                            <a:noFill/>
                          </a:ln>
                          <a:solidFill>
                            <a:schemeClr val="tx1"/>
                          </a:solidFill>
                          <a:effectLst/>
                          <a:latin typeface="+mn-lt"/>
                        </a:rPr>
                        <a:t> </a:t>
                      </a:r>
                      <a:r>
                        <a:rPr kumimoji="1" lang="en-US" sz="2600" b="1" i="0" u="none" strike="noStrike" cap="none" normalizeH="0" baseline="0" noProof="1">
                          <a:ln>
                            <a:noFill/>
                          </a:ln>
                          <a:solidFill>
                            <a:schemeClr val="tx1"/>
                          </a:solidFill>
                          <a:effectLst/>
                          <a:latin typeface="+mn-lt"/>
                        </a:rPr>
                        <a: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600" b="1" i="0" u="none" strike="noStrike" cap="none" normalizeH="0" baseline="0" dirty="0">
                          <a:ln>
                            <a:noFill/>
                          </a:ln>
                          <a:solidFill>
                            <a:schemeClr val="tx1"/>
                          </a:solidFill>
                          <a:effectLst/>
                          <a:latin typeface="+mn-lt"/>
                        </a:rPr>
                        <a:t>No.</a:t>
                      </a:r>
                      <a:endParaRPr kumimoji="1" lang="en-US" sz="2600" b="1" i="0" u="none" strike="noStrike" cap="none" normalizeH="0" baseline="0" noProof="1">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438912">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dirty="0">
                          <a:ln>
                            <a:noFill/>
                          </a:ln>
                          <a:solidFill>
                            <a:schemeClr val="tx1"/>
                          </a:solidFill>
                          <a:effectLst/>
                          <a:latin typeface="+mn-lt"/>
                        </a:rPr>
                        <a:t>Guy Gilbert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400" b="1" i="0" u="none" strike="noStrike" cap="none" normalizeH="0" baseline="0">
                          <a:ln>
                            <a:noFill/>
                          </a:ln>
                          <a:solidFill>
                            <a:schemeClr val="tx1"/>
                          </a:solidFill>
                          <a:effectLst/>
                          <a:latin typeface="+mn-lt"/>
                        </a:rPr>
                        <a:t>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8912">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a:ln>
                            <a:noFill/>
                          </a:ln>
                          <a:solidFill>
                            <a:schemeClr val="tx1"/>
                          </a:solidFill>
                          <a:effectLst/>
                          <a:latin typeface="+mn-lt"/>
                        </a:rPr>
                        <a:t>Kevin Brown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400" b="1" i="0" u="none" strike="noStrike" cap="none" normalizeH="0" baseline="0">
                          <a:ln>
                            <a:noFill/>
                          </a:ln>
                          <a:solidFill>
                            <a:schemeClr val="tx1"/>
                          </a:solidFill>
                          <a:effectLst/>
                          <a:latin typeface="+mn-lt"/>
                        </a:rPr>
                        <a:t>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38912">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chemeClr val="tx1"/>
                          </a:solidFill>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dirty="0">
                          <a:ln>
                            <a:noFill/>
                          </a:ln>
                          <a:solidFill>
                            <a:schemeClr val="tx1"/>
                          </a:solidFill>
                          <a:effectLst/>
                          <a:latin typeface="+mn-lt"/>
                        </a:rPr>
                        <a:t>…</a:t>
                      </a:r>
                      <a:endParaRPr kumimoji="1" lang="bg-BG" sz="24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87349169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0483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048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483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normAutofit lnSpcReduction="10000"/>
          </a:bodyPr>
          <a:lstStyle/>
          <a:p>
            <a:r>
              <a:rPr lang="en-US" dirty="0"/>
              <a:t>Find information about all employees, listing their </a:t>
            </a:r>
            <a:r>
              <a:rPr lang="en-US" b="1" dirty="0">
                <a:solidFill>
                  <a:schemeClr val="bg1"/>
                </a:solidFill>
              </a:rPr>
              <a:t>full name</a:t>
            </a:r>
            <a:r>
              <a:rPr lang="en-US" dirty="0"/>
              <a:t>, </a:t>
            </a:r>
            <a:br>
              <a:rPr lang="en-US" dirty="0"/>
            </a:br>
            <a:r>
              <a:rPr lang="en-US" b="1" dirty="0">
                <a:solidFill>
                  <a:schemeClr val="bg1"/>
                </a:solidFill>
              </a:rPr>
              <a:t>job</a:t>
            </a:r>
            <a:r>
              <a:rPr lang="en-US" dirty="0">
                <a:solidFill>
                  <a:schemeClr val="accent1"/>
                </a:solidFill>
              </a:rPr>
              <a:t> </a:t>
            </a:r>
            <a:r>
              <a:rPr lang="en-US" b="1" dirty="0">
                <a:solidFill>
                  <a:schemeClr val="bg1"/>
                </a:solidFill>
              </a:rPr>
              <a:t>title</a:t>
            </a:r>
            <a:r>
              <a:rPr lang="en-US" dirty="0"/>
              <a:t> and </a:t>
            </a:r>
            <a:r>
              <a:rPr lang="en-US" b="1" dirty="0">
                <a:solidFill>
                  <a:schemeClr val="bg1"/>
                </a:solidFill>
              </a:rPr>
              <a:t>salary</a:t>
            </a:r>
          </a:p>
          <a:p>
            <a:pPr lvl="1"/>
            <a:r>
              <a:rPr lang="en-US" dirty="0"/>
              <a:t>Use </a:t>
            </a:r>
            <a:r>
              <a:rPr lang="en-US" b="1" dirty="0">
                <a:solidFill>
                  <a:schemeClr val="bg1"/>
                </a:solidFill>
              </a:rPr>
              <a:t>concatenation</a:t>
            </a:r>
            <a:r>
              <a:rPr lang="en-US" dirty="0"/>
              <a:t> to display first and last names as </a:t>
            </a:r>
            <a:r>
              <a:rPr lang="en-US" b="1" dirty="0">
                <a:solidFill>
                  <a:schemeClr val="bg1"/>
                </a:solidFill>
              </a:rPr>
              <a:t>one field</a:t>
            </a:r>
          </a:p>
          <a:p>
            <a:endParaRPr lang="en-US" dirty="0">
              <a:solidFill>
                <a:schemeClr val="accent1"/>
              </a:solidFill>
            </a:endParaRPr>
          </a:p>
          <a:p>
            <a:endParaRPr lang="en-US" dirty="0">
              <a:solidFill>
                <a:schemeClr val="accent1"/>
              </a:solidFill>
            </a:endParaRPr>
          </a:p>
          <a:p>
            <a:endParaRPr lang="en-US" dirty="0">
              <a:solidFill>
                <a:schemeClr val="accent1"/>
              </a:solidFill>
            </a:endParaRPr>
          </a:p>
          <a:p>
            <a:endParaRPr lang="en-US" dirty="0">
              <a:solidFill>
                <a:schemeClr val="accent1"/>
              </a:solidFill>
            </a:endParaRPr>
          </a:p>
          <a:p>
            <a:pPr>
              <a:spcBef>
                <a:spcPts val="1200"/>
              </a:spcBef>
            </a:pPr>
            <a:r>
              <a:rPr lang="en-US" dirty="0"/>
              <a:t>Note: Query </a:t>
            </a:r>
            <a:r>
              <a:rPr lang="en-US" b="1" noProof="1">
                <a:solidFill>
                  <a:schemeClr val="bg1"/>
                </a:solidFill>
              </a:rPr>
              <a:t>SoftUni</a:t>
            </a:r>
            <a:r>
              <a:rPr lang="en-US" dirty="0"/>
              <a:t> database</a:t>
            </a:r>
          </a:p>
          <a:p>
            <a:endParaRPr lang="bg-BG" dirty="0"/>
          </a:p>
        </p:txBody>
      </p:sp>
      <p:sp>
        <p:nvSpPr>
          <p:cNvPr id="4" name="Title 3"/>
          <p:cNvSpPr>
            <a:spLocks noGrp="1"/>
          </p:cNvSpPr>
          <p:nvPr>
            <p:ph type="title"/>
          </p:nvPr>
        </p:nvSpPr>
        <p:spPr/>
        <p:txBody>
          <a:bodyPr/>
          <a:lstStyle/>
          <a:p>
            <a:r>
              <a:rPr lang="en-US" dirty="0"/>
              <a:t>Problem: Employee Summary</a:t>
            </a:r>
          </a:p>
        </p:txBody>
      </p:sp>
      <p:sp>
        <p:nvSpPr>
          <p:cNvPr id="2" name="Slide Number Placeholder 1"/>
          <p:cNvSpPr>
            <a:spLocks noGrp="1"/>
          </p:cNvSpPr>
          <p:nvPr>
            <p:ph type="sldNum" sz="quarter" idx="4294967295"/>
          </p:nvPr>
        </p:nvSpPr>
        <p:spPr>
          <a:xfrm>
            <a:off x="11763375" y="6524625"/>
            <a:ext cx="428625" cy="196850"/>
          </a:xfrm>
        </p:spPr>
        <p:txBody>
          <a:bodyPr/>
          <a:lstStyle/>
          <a:p>
            <a:fld id="{C014DD1E-5D91-48A3-AD6D-45FBA980D106}" type="slidenum">
              <a:rPr lang="en-US" smtClean="0"/>
              <a:pPr/>
              <a:t>13</a:t>
            </a:fld>
            <a:endParaRPr lang="en-US" dirty="0"/>
          </a:p>
        </p:txBody>
      </p:sp>
      <p:pic>
        <p:nvPicPr>
          <p:cNvPr id="6" name="Picture 5"/>
          <p:cNvPicPr>
            <a:picLocks noChangeAspect="1"/>
          </p:cNvPicPr>
          <p:nvPr/>
        </p:nvPicPr>
        <p:blipFill rotWithShape="1">
          <a:blip r:embed="rId2"/>
          <a:srcRect b="18421"/>
          <a:stretch/>
        </p:blipFill>
        <p:spPr>
          <a:xfrm>
            <a:off x="3438563" y="2937161"/>
            <a:ext cx="4818746" cy="2516851"/>
          </a:xfrm>
          <a:prstGeom prst="roundRect">
            <a:avLst>
              <a:gd name="adj" fmla="val 6937"/>
            </a:avLst>
          </a:prstGeom>
        </p:spPr>
      </p:pic>
    </p:spTree>
    <p:extLst>
      <p:ext uri="{BB962C8B-B14F-4D97-AF65-F5344CB8AC3E}">
        <p14:creationId xmlns:p14="http://schemas.microsoft.com/office/powerpoint/2010/main" val="195344728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endParaRPr lang="bg-BG" dirty="0"/>
          </a:p>
        </p:txBody>
      </p:sp>
      <p:sp>
        <p:nvSpPr>
          <p:cNvPr id="4" name="Title 3"/>
          <p:cNvSpPr>
            <a:spLocks noGrp="1"/>
          </p:cNvSpPr>
          <p:nvPr>
            <p:ph type="title"/>
          </p:nvPr>
        </p:nvSpPr>
        <p:spPr/>
        <p:txBody>
          <a:bodyPr/>
          <a:lstStyle/>
          <a:p>
            <a:r>
              <a:rPr lang="en-US" dirty="0"/>
              <a:t>Solution: Employee Summary</a:t>
            </a:r>
          </a:p>
        </p:txBody>
      </p:sp>
      <p:sp>
        <p:nvSpPr>
          <p:cNvPr id="2" name="Slide Number Placeholder 1"/>
          <p:cNvSpPr>
            <a:spLocks noGrp="1"/>
          </p:cNvSpPr>
          <p:nvPr>
            <p:ph type="sldNum" sz="quarter" idx="4294967295"/>
          </p:nvPr>
        </p:nvSpPr>
        <p:spPr>
          <a:xfrm>
            <a:off x="11763375" y="6524625"/>
            <a:ext cx="428625" cy="196850"/>
          </a:xfrm>
        </p:spPr>
        <p:txBody>
          <a:bodyPr/>
          <a:lstStyle/>
          <a:p>
            <a:fld id="{C014DD1E-5D91-48A3-AD6D-45FBA980D106}" type="slidenum">
              <a:rPr lang="en-US" smtClean="0"/>
              <a:pPr/>
              <a:t>14</a:t>
            </a:fld>
            <a:endParaRPr lang="en-US" dirty="0"/>
          </a:p>
        </p:txBody>
      </p:sp>
      <p:sp>
        <p:nvSpPr>
          <p:cNvPr id="5" name="Rectangle 4"/>
          <p:cNvSpPr>
            <a:spLocks noChangeArrowheads="1"/>
          </p:cNvSpPr>
          <p:nvPr/>
        </p:nvSpPr>
        <p:spPr bwMode="auto">
          <a:xfrm>
            <a:off x="495300" y="2819401"/>
            <a:ext cx="11201400" cy="2554545"/>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3200" b="1" noProof="1">
                <a:latin typeface="Consolas" pitchFamily="49" charset="0"/>
                <a:cs typeface="Consolas" pitchFamily="49" charset="0"/>
              </a:rPr>
              <a:t>SELECT</a:t>
            </a:r>
            <a:r>
              <a:rPr lang="en-US" sz="3200" b="1" noProof="1">
                <a:solidFill>
                  <a:schemeClr val="bg1"/>
                </a:solidFill>
                <a:latin typeface="Consolas" pitchFamily="49" charset="0"/>
                <a:cs typeface="Consolas" pitchFamily="49" charset="0"/>
              </a:rPr>
              <a:t> FirstName + ' ' + LastName</a:t>
            </a:r>
          </a:p>
          <a:p>
            <a:pPr eaLnBrk="0" hangingPunct="0">
              <a:buClr>
                <a:schemeClr val="accent5">
                  <a:lumMod val="40000"/>
                  <a:lumOff val="60000"/>
                </a:schemeClr>
              </a:buClr>
              <a:buSzPct val="70000"/>
            </a:pPr>
            <a:r>
              <a:rPr lang="en-US" sz="3200" b="1" noProof="1">
                <a:solidFill>
                  <a:srgbClr val="FBEEDC"/>
                </a:solidFill>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AS</a:t>
            </a:r>
            <a:r>
              <a:rPr lang="en-US" sz="3200" b="1" noProof="1">
                <a:solidFill>
                  <a:srgbClr val="FBEEDC"/>
                </a:solidFill>
                <a:latin typeface="Consolas" pitchFamily="49" charset="0"/>
                <a:cs typeface="Consolas" pitchFamily="49" charset="0"/>
              </a:rPr>
              <a:t> </a:t>
            </a:r>
            <a:r>
              <a:rPr lang="en-US" sz="3200" b="1" noProof="1">
                <a:latin typeface="Consolas" pitchFamily="49" charset="0"/>
                <a:cs typeface="Consolas" pitchFamily="49" charset="0"/>
              </a:rPr>
              <a:t>[</a:t>
            </a:r>
            <a:r>
              <a:rPr lang="en-US" sz="3200" b="1" noProof="1">
                <a:solidFill>
                  <a:schemeClr val="bg1"/>
                </a:solidFill>
                <a:latin typeface="Consolas" pitchFamily="49" charset="0"/>
                <a:cs typeface="Consolas" pitchFamily="49" charset="0"/>
              </a:rPr>
              <a:t>Full Name</a:t>
            </a:r>
            <a:r>
              <a:rPr lang="en-US" sz="3200" b="1" noProof="1">
                <a:latin typeface="Consolas" pitchFamily="49" charset="0"/>
                <a:cs typeface="Consolas" pitchFamily="49" charset="0"/>
              </a:rPr>
              <a:t>],</a:t>
            </a:r>
          </a:p>
          <a:p>
            <a:pPr eaLnBrk="0" hangingPunct="0">
              <a:buClr>
                <a:schemeClr val="accent5">
                  <a:lumMod val="40000"/>
                  <a:lumOff val="60000"/>
                </a:schemeClr>
              </a:buClr>
              <a:buSzPct val="70000"/>
            </a:pPr>
            <a:r>
              <a:rPr lang="en-US" sz="3200" b="1" noProof="1">
                <a:latin typeface="Consolas" pitchFamily="49" charset="0"/>
                <a:cs typeface="Consolas" pitchFamily="49" charset="0"/>
              </a:rPr>
              <a:t>       JobTitle,</a:t>
            </a:r>
          </a:p>
          <a:p>
            <a:pPr eaLnBrk="0" hangingPunct="0">
              <a:buClr>
                <a:schemeClr val="accent5">
                  <a:lumMod val="40000"/>
                  <a:lumOff val="60000"/>
                </a:schemeClr>
              </a:buClr>
              <a:buSzPct val="70000"/>
            </a:pPr>
            <a:r>
              <a:rPr lang="en-US" sz="3200" b="1" noProof="1">
                <a:latin typeface="Consolas" pitchFamily="49" charset="0"/>
                <a:cs typeface="Consolas" pitchFamily="49" charset="0"/>
              </a:rPr>
              <a:t>       Salary</a:t>
            </a:r>
          </a:p>
          <a:p>
            <a:pPr eaLnBrk="0" hangingPunct="0">
              <a:buClr>
                <a:schemeClr val="accent5">
                  <a:lumMod val="40000"/>
                  <a:lumOff val="60000"/>
                </a:schemeClr>
              </a:buClr>
              <a:buSzPct val="70000"/>
            </a:pPr>
            <a:r>
              <a:rPr lang="en-US" sz="3200" b="1" noProof="1">
                <a:latin typeface="Consolas" pitchFamily="49" charset="0"/>
                <a:cs typeface="Consolas" pitchFamily="49" charset="0"/>
              </a:rPr>
              <a:t>  FROM Employees</a:t>
            </a:r>
            <a:endParaRPr lang="en-US" sz="2800" b="1" noProof="1">
              <a:latin typeface="Consolas" pitchFamily="49" charset="0"/>
              <a:cs typeface="Consolas" pitchFamily="49" charset="0"/>
            </a:endParaRPr>
          </a:p>
        </p:txBody>
      </p:sp>
      <p:sp>
        <p:nvSpPr>
          <p:cNvPr id="8" name="AutoShape 5"/>
          <p:cNvSpPr>
            <a:spLocks noChangeArrowheads="1"/>
          </p:cNvSpPr>
          <p:nvPr/>
        </p:nvSpPr>
        <p:spPr bwMode="auto">
          <a:xfrm>
            <a:off x="3983182" y="1796156"/>
            <a:ext cx="2348345" cy="636149"/>
          </a:xfrm>
          <a:prstGeom prst="wedgeRoundRectCallout">
            <a:avLst>
              <a:gd name="adj1" fmla="val 2145"/>
              <a:gd name="adj2" fmla="val 90641"/>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effectLst>
                  <a:outerShdw blurRad="38100" dist="38100" dir="2700000" algn="tl">
                    <a:srgbClr val="000000">
                      <a:alpha val="43137"/>
                    </a:srgbClr>
                  </a:outerShdw>
                </a:effectLst>
              </a:rPr>
              <a:t>Concatenation</a:t>
            </a:r>
          </a:p>
        </p:txBody>
      </p:sp>
      <p:sp>
        <p:nvSpPr>
          <p:cNvPr id="9" name="AutoShape 5"/>
          <p:cNvSpPr>
            <a:spLocks noChangeArrowheads="1"/>
          </p:cNvSpPr>
          <p:nvPr/>
        </p:nvSpPr>
        <p:spPr bwMode="auto">
          <a:xfrm>
            <a:off x="4648200" y="4191001"/>
            <a:ext cx="2279073" cy="616526"/>
          </a:xfrm>
          <a:prstGeom prst="wedgeRoundRectCallout">
            <a:avLst>
              <a:gd name="adj1" fmla="val -47644"/>
              <a:gd name="adj2" fmla="val -97437"/>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effectLst>
                  <a:outerShdw blurRad="38100" dist="38100" dir="2700000" algn="tl">
                    <a:srgbClr val="000000">
                      <a:alpha val="43137"/>
                    </a:srgbClr>
                  </a:outerShdw>
                </a:effectLst>
              </a:rPr>
              <a:t>Column Alias</a:t>
            </a:r>
          </a:p>
        </p:txBody>
      </p:sp>
    </p:spTree>
    <p:extLst>
      <p:ext uri="{BB962C8B-B14F-4D97-AF65-F5344CB8AC3E}">
        <p14:creationId xmlns:p14="http://schemas.microsoft.com/office/powerpoint/2010/main" val="91143624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a:lnSpc>
                <a:spcPct val="125000"/>
              </a:lnSpc>
            </a:pPr>
            <a:r>
              <a:rPr lang="en-US" dirty="0"/>
              <a:t>Use </a:t>
            </a:r>
            <a:r>
              <a:rPr lang="en-US" sz="2800" b="1" dirty="0">
                <a:solidFill>
                  <a:schemeClr val="bg1"/>
                </a:solidFill>
                <a:latin typeface="Consolas" panose="020B0609020204030204" pitchFamily="49" charset="0"/>
              </a:rPr>
              <a:t>DISTINCT</a:t>
            </a:r>
            <a:r>
              <a:rPr lang="en-US" dirty="0"/>
              <a:t> to eliminate </a:t>
            </a:r>
            <a:r>
              <a:rPr lang="en-US" b="1" dirty="0">
                <a:solidFill>
                  <a:schemeClr val="bg1"/>
                </a:solidFill>
              </a:rPr>
              <a:t>duplicate</a:t>
            </a:r>
            <a:r>
              <a:rPr lang="en-US" dirty="0"/>
              <a:t> results</a:t>
            </a:r>
          </a:p>
          <a:p>
            <a:pPr>
              <a:lnSpc>
                <a:spcPct val="125000"/>
              </a:lnSpc>
            </a:pPr>
            <a:endParaRPr lang="en-US" dirty="0"/>
          </a:p>
          <a:p>
            <a:pPr>
              <a:lnSpc>
                <a:spcPct val="125000"/>
              </a:lnSpc>
            </a:pPr>
            <a:r>
              <a:rPr lang="en-US" dirty="0"/>
              <a:t>Filter rows by specific </a:t>
            </a:r>
            <a:r>
              <a:rPr lang="en-US" b="1" dirty="0">
                <a:solidFill>
                  <a:schemeClr val="bg1"/>
                </a:solidFill>
              </a:rPr>
              <a:t>conditions</a:t>
            </a:r>
            <a:r>
              <a:rPr lang="en-US" dirty="0"/>
              <a:t> using the </a:t>
            </a:r>
            <a:r>
              <a:rPr lang="en-US" sz="2800" b="1" dirty="0">
                <a:solidFill>
                  <a:schemeClr val="bg1"/>
                </a:solidFill>
                <a:latin typeface="Consolas" pitchFamily="49" charset="0"/>
              </a:rPr>
              <a:t>WHERE</a:t>
            </a:r>
            <a:r>
              <a:rPr lang="en-US" dirty="0"/>
              <a:t> clause</a:t>
            </a:r>
          </a:p>
          <a:p>
            <a:pPr>
              <a:lnSpc>
                <a:spcPct val="125000"/>
              </a:lnSpc>
            </a:pPr>
            <a:endParaRPr lang="en-US" dirty="0"/>
          </a:p>
          <a:p>
            <a:pPr>
              <a:lnSpc>
                <a:spcPct val="100000"/>
              </a:lnSpc>
              <a:spcBef>
                <a:spcPts val="0"/>
              </a:spcBef>
              <a:spcAft>
                <a:spcPts val="0"/>
              </a:spcAft>
            </a:pPr>
            <a:endParaRPr lang="en-US" dirty="0"/>
          </a:p>
          <a:p>
            <a:pPr>
              <a:lnSpc>
                <a:spcPct val="125000"/>
              </a:lnSpc>
              <a:spcBef>
                <a:spcPts val="0"/>
              </a:spcBef>
            </a:pPr>
            <a:r>
              <a:rPr lang="en-US" dirty="0"/>
              <a:t>Other </a:t>
            </a:r>
            <a:r>
              <a:rPr lang="en-US" b="1" dirty="0">
                <a:solidFill>
                  <a:schemeClr val="bg1"/>
                </a:solidFill>
              </a:rPr>
              <a:t>logical operators </a:t>
            </a:r>
            <a:r>
              <a:rPr lang="en-US" dirty="0"/>
              <a:t>can be used for greater control</a:t>
            </a:r>
          </a:p>
          <a:p>
            <a:endParaRPr lang="bg-BG" dirty="0"/>
          </a:p>
        </p:txBody>
      </p:sp>
      <p:sp>
        <p:nvSpPr>
          <p:cNvPr id="510978" name="Rectangle 2"/>
          <p:cNvSpPr>
            <a:spLocks noGrp="1" noChangeArrowheads="1"/>
          </p:cNvSpPr>
          <p:nvPr>
            <p:ph type="title"/>
          </p:nvPr>
        </p:nvSpPr>
        <p:spPr/>
        <p:txBody>
          <a:bodyPr/>
          <a:lstStyle/>
          <a:p>
            <a:r>
              <a:rPr lang="en-US" dirty="0"/>
              <a:t>Filtering the Selected Rows</a:t>
            </a:r>
          </a:p>
        </p:txBody>
      </p:sp>
      <p:sp>
        <p:nvSpPr>
          <p:cNvPr id="2" name="Slide Number Placeholder 1"/>
          <p:cNvSpPr>
            <a:spLocks noGrp="1"/>
          </p:cNvSpPr>
          <p:nvPr>
            <p:ph type="sldNum" sz="quarter" idx="4294967295"/>
          </p:nvPr>
        </p:nvSpPr>
        <p:spPr>
          <a:xfrm>
            <a:off x="11763375" y="6524625"/>
            <a:ext cx="428625" cy="196850"/>
          </a:xfrm>
        </p:spPr>
        <p:txBody>
          <a:bodyPr/>
          <a:lstStyle/>
          <a:p>
            <a:fld id="{C014DD1E-5D91-48A3-AD6D-45FBA980D106}" type="slidenum">
              <a:rPr lang="en-US" smtClean="0"/>
              <a:pPr/>
              <a:t>15</a:t>
            </a:fld>
            <a:endParaRPr lang="en-US" dirty="0"/>
          </a:p>
        </p:txBody>
      </p:sp>
      <p:sp>
        <p:nvSpPr>
          <p:cNvPr id="510980" name="Rectangle 4"/>
          <p:cNvSpPr>
            <a:spLocks noChangeArrowheads="1"/>
          </p:cNvSpPr>
          <p:nvPr/>
        </p:nvSpPr>
        <p:spPr bwMode="auto">
          <a:xfrm>
            <a:off x="2286000" y="3515182"/>
            <a:ext cx="7620000" cy="1384995"/>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latin typeface="Consolas" pitchFamily="49" charset="0"/>
                <a:cs typeface="Consolas" pitchFamily="49" charset="0"/>
              </a:rPr>
              <a:t>SELECT LastName, DepartmentID </a:t>
            </a:r>
          </a:p>
          <a:p>
            <a:pPr eaLnBrk="0" hangingPunct="0">
              <a:buClr>
                <a:schemeClr val="accent5">
                  <a:lumMod val="40000"/>
                  <a:lumOff val="60000"/>
                </a:schemeClr>
              </a:buClr>
              <a:buSzPct val="70000"/>
            </a:pPr>
            <a:r>
              <a:rPr lang="en-US" sz="2800" b="1" noProof="1">
                <a:latin typeface="Consolas" pitchFamily="49" charset="0"/>
                <a:cs typeface="Consolas" pitchFamily="49" charset="0"/>
              </a:rPr>
              <a:t>  FROM Employees </a:t>
            </a:r>
          </a:p>
          <a:p>
            <a:pPr eaLnBrk="0" hangingPunct="0">
              <a:buClr>
                <a:schemeClr val="accent5">
                  <a:lumMod val="40000"/>
                  <a:lumOff val="60000"/>
                </a:schemeClr>
              </a:buClr>
              <a:buSzPct val="70000"/>
            </a:pPr>
            <a:r>
              <a:rPr lang="en-US" sz="2800" b="1" noProof="1">
                <a:latin typeface="Consolas" pitchFamily="49" charset="0"/>
                <a:cs typeface="Consolas" pitchFamily="49" charset="0"/>
              </a:rPr>
              <a:t> </a:t>
            </a:r>
            <a:r>
              <a:rPr lang="en-US" sz="2800" b="1" noProof="1">
                <a:solidFill>
                  <a:schemeClr val="bg1"/>
                </a:solidFill>
                <a:latin typeface="Consolas" pitchFamily="49" charset="0"/>
                <a:cs typeface="Consolas" pitchFamily="49" charset="0"/>
              </a:rPr>
              <a:t>WHERE</a:t>
            </a:r>
            <a:r>
              <a:rPr lang="en-US" sz="2800" b="1" noProof="1">
                <a:latin typeface="Consolas" pitchFamily="49" charset="0"/>
                <a:cs typeface="Consolas" pitchFamily="49" charset="0"/>
              </a:rPr>
              <a:t> DepartmentID = 1</a:t>
            </a:r>
          </a:p>
        </p:txBody>
      </p:sp>
      <p:sp>
        <p:nvSpPr>
          <p:cNvPr id="511004" name="Rectangle 28"/>
          <p:cNvSpPr>
            <a:spLocks noChangeArrowheads="1"/>
          </p:cNvSpPr>
          <p:nvPr/>
        </p:nvSpPr>
        <p:spPr bwMode="auto">
          <a:xfrm>
            <a:off x="2286000" y="5570896"/>
            <a:ext cx="7620000" cy="954107"/>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latin typeface="Consolas" pitchFamily="49" charset="0"/>
                <a:cs typeface="Consolas" pitchFamily="49" charset="0"/>
              </a:rPr>
              <a:t>SELECT LastName, Salary FROM Employees</a:t>
            </a:r>
          </a:p>
          <a:p>
            <a:pPr eaLnBrk="0" hangingPunct="0">
              <a:buClr>
                <a:schemeClr val="accent5">
                  <a:lumMod val="40000"/>
                  <a:lumOff val="60000"/>
                </a:schemeClr>
              </a:buClr>
              <a:buSzPct val="70000"/>
            </a:pPr>
            <a:r>
              <a:rPr lang="en-US" sz="2800" b="1" noProof="1">
                <a:latin typeface="Consolas" pitchFamily="49" charset="0"/>
                <a:cs typeface="Consolas" pitchFamily="49" charset="0"/>
              </a:rPr>
              <a:t> WHERE Salary </a:t>
            </a:r>
            <a:r>
              <a:rPr lang="en-US" sz="2800" b="1" noProof="1">
                <a:solidFill>
                  <a:schemeClr val="bg1"/>
                </a:solidFill>
                <a:latin typeface="Consolas" pitchFamily="49" charset="0"/>
                <a:cs typeface="Consolas" pitchFamily="49" charset="0"/>
              </a:rPr>
              <a:t>&lt;=</a:t>
            </a:r>
            <a:r>
              <a:rPr lang="en-US" sz="2800" b="1" noProof="1">
                <a:latin typeface="Consolas" pitchFamily="49" charset="0"/>
                <a:cs typeface="Consolas" pitchFamily="49" charset="0"/>
              </a:rPr>
              <a:t> 20000</a:t>
            </a:r>
          </a:p>
        </p:txBody>
      </p:sp>
      <p:sp>
        <p:nvSpPr>
          <p:cNvPr id="9" name="Rectangle 19"/>
          <p:cNvSpPr>
            <a:spLocks noChangeArrowheads="1"/>
          </p:cNvSpPr>
          <p:nvPr/>
        </p:nvSpPr>
        <p:spPr bwMode="auto">
          <a:xfrm>
            <a:off x="2286002" y="1884221"/>
            <a:ext cx="7619998" cy="954107"/>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latin typeface="Consolas" pitchFamily="49" charset="0"/>
                <a:cs typeface="Consolas" pitchFamily="49" charset="0"/>
              </a:rPr>
              <a:t>SELECT </a:t>
            </a:r>
            <a:r>
              <a:rPr lang="en-US" sz="2800" b="1" noProof="1">
                <a:solidFill>
                  <a:schemeClr val="bg1"/>
                </a:solidFill>
                <a:latin typeface="Consolas" pitchFamily="49" charset="0"/>
                <a:cs typeface="Consolas" pitchFamily="49" charset="0"/>
              </a:rPr>
              <a:t>DISTINCT</a:t>
            </a:r>
            <a:r>
              <a:rPr lang="en-US" sz="2800" b="1" noProof="1">
                <a:latin typeface="Consolas" pitchFamily="49" charset="0"/>
                <a:cs typeface="Consolas" pitchFamily="49" charset="0"/>
              </a:rPr>
              <a:t> DepartmentID</a:t>
            </a:r>
          </a:p>
          <a:p>
            <a:pPr eaLnBrk="0" hangingPunct="0">
              <a:buClr>
                <a:schemeClr val="accent5">
                  <a:lumMod val="40000"/>
                  <a:lumOff val="60000"/>
                </a:schemeClr>
              </a:buClr>
              <a:buSzPct val="70000"/>
            </a:pPr>
            <a:r>
              <a:rPr lang="en-US" sz="2800" b="1" noProof="1">
                <a:latin typeface="Consolas" pitchFamily="49" charset="0"/>
                <a:cs typeface="Consolas" pitchFamily="49" charset="0"/>
              </a:rPr>
              <a:t>  FROM Employees</a:t>
            </a:r>
          </a:p>
        </p:txBody>
      </p:sp>
    </p:spTree>
    <p:extLst>
      <p:ext uri="{BB962C8B-B14F-4D97-AF65-F5344CB8AC3E}">
        <p14:creationId xmlns:p14="http://schemas.microsoft.com/office/powerpoint/2010/main" val="220657089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1098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110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0980" grpId="0" animBg="1"/>
      <p:bldP spid="51100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a:t>Combine conditions using </a:t>
            </a:r>
            <a:r>
              <a:rPr lang="en-US" b="1" dirty="0">
                <a:solidFill>
                  <a:schemeClr val="bg1"/>
                </a:solidFill>
                <a:latin typeface="Consolas" pitchFamily="49" charset="0"/>
                <a:cs typeface="Consolas" pitchFamily="49" charset="0"/>
              </a:rPr>
              <a:t>NOT</a:t>
            </a:r>
            <a:r>
              <a:rPr lang="en-US" dirty="0"/>
              <a:t>, </a:t>
            </a:r>
            <a:r>
              <a:rPr lang="en-US" b="1" dirty="0">
                <a:solidFill>
                  <a:schemeClr val="bg1"/>
                </a:solidFill>
                <a:latin typeface="Consolas" pitchFamily="49" charset="0"/>
              </a:rPr>
              <a:t>OR</a:t>
            </a:r>
            <a:r>
              <a:rPr lang="en-US" dirty="0"/>
              <a:t>, </a:t>
            </a:r>
            <a:r>
              <a:rPr lang="en-US" b="1" noProof="1">
                <a:solidFill>
                  <a:schemeClr val="bg1"/>
                </a:solidFill>
                <a:latin typeface="Consolas" pitchFamily="49" charset="0"/>
              </a:rPr>
              <a:t>AND</a:t>
            </a:r>
            <a:r>
              <a:rPr lang="en-US" dirty="0">
                <a:solidFill>
                  <a:schemeClr val="tx2">
                    <a:lumMod val="75000"/>
                  </a:schemeClr>
                </a:solidFill>
              </a:rPr>
              <a:t> </a:t>
            </a:r>
            <a:r>
              <a:rPr lang="en-US" dirty="0"/>
              <a:t>and brackets</a:t>
            </a:r>
          </a:p>
          <a:p>
            <a:pPr>
              <a:spcBef>
                <a:spcPts val="8400"/>
              </a:spcBef>
            </a:pPr>
            <a:r>
              <a:rPr lang="en-US" dirty="0"/>
              <a:t>Using </a:t>
            </a:r>
            <a:r>
              <a:rPr lang="en-US" sz="2800" b="1" dirty="0">
                <a:solidFill>
                  <a:schemeClr val="bg1"/>
                </a:solidFill>
                <a:latin typeface="Consolas" pitchFamily="49" charset="0"/>
              </a:rPr>
              <a:t>BETWEEN</a:t>
            </a:r>
            <a:r>
              <a:rPr lang="en-US" dirty="0">
                <a:solidFill>
                  <a:schemeClr val="tx2">
                    <a:lumMod val="75000"/>
                  </a:schemeClr>
                </a:solidFill>
              </a:rPr>
              <a:t> </a:t>
            </a:r>
            <a:r>
              <a:rPr lang="en-US" dirty="0"/>
              <a:t>operator to </a:t>
            </a:r>
            <a:r>
              <a:rPr lang="en-US" b="1" dirty="0">
                <a:solidFill>
                  <a:schemeClr val="bg1"/>
                </a:solidFill>
              </a:rPr>
              <a:t>specify a range</a:t>
            </a:r>
            <a:r>
              <a:rPr lang="en-US" dirty="0"/>
              <a:t>:</a:t>
            </a:r>
          </a:p>
          <a:p>
            <a:pPr>
              <a:spcBef>
                <a:spcPts val="8400"/>
              </a:spcBef>
            </a:pPr>
            <a:r>
              <a:rPr lang="en-US" dirty="0"/>
              <a:t>Using </a:t>
            </a:r>
            <a:r>
              <a:rPr lang="en-US" sz="2800" b="1" dirty="0">
                <a:solidFill>
                  <a:schemeClr val="bg1"/>
                </a:solidFill>
                <a:latin typeface="Consolas" pitchFamily="49" charset="0"/>
              </a:rPr>
              <a:t>IN</a:t>
            </a:r>
            <a:r>
              <a:rPr lang="en-US" sz="2800" b="1" dirty="0">
                <a:solidFill>
                  <a:schemeClr val="bg1"/>
                </a:solidFill>
              </a:rPr>
              <a:t> </a:t>
            </a:r>
            <a:r>
              <a:rPr lang="en-US" sz="2800" b="1" dirty="0">
                <a:solidFill>
                  <a:schemeClr val="bg1"/>
                </a:solidFill>
                <a:latin typeface="Consolas" pitchFamily="49" charset="0"/>
              </a:rPr>
              <a:t>/</a:t>
            </a:r>
            <a:r>
              <a:rPr lang="en-US" sz="2800" b="1" dirty="0">
                <a:solidFill>
                  <a:schemeClr val="bg1"/>
                </a:solidFill>
              </a:rPr>
              <a:t> </a:t>
            </a:r>
            <a:r>
              <a:rPr lang="en-US" sz="2800" b="1" dirty="0">
                <a:solidFill>
                  <a:schemeClr val="bg1"/>
                </a:solidFill>
                <a:latin typeface="Consolas" pitchFamily="49" charset="0"/>
              </a:rPr>
              <a:t>NOT</a:t>
            </a:r>
            <a:r>
              <a:rPr lang="en-US" sz="2800" b="1" dirty="0">
                <a:solidFill>
                  <a:schemeClr val="bg1"/>
                </a:solidFill>
              </a:rPr>
              <a:t> </a:t>
            </a:r>
            <a:r>
              <a:rPr lang="en-US" sz="2800" b="1" dirty="0">
                <a:solidFill>
                  <a:schemeClr val="bg1"/>
                </a:solidFill>
                <a:latin typeface="Consolas" pitchFamily="49" charset="0"/>
              </a:rPr>
              <a:t>IN </a:t>
            </a:r>
            <a:r>
              <a:rPr lang="en-US" dirty="0"/>
              <a:t>to specify </a:t>
            </a:r>
            <a:r>
              <a:rPr lang="en-US" b="1" dirty="0">
                <a:solidFill>
                  <a:schemeClr val="bg1"/>
                </a:solidFill>
              </a:rPr>
              <a:t>a set of values</a:t>
            </a:r>
            <a:r>
              <a:rPr lang="en-US" dirty="0"/>
              <a:t>:</a:t>
            </a:r>
          </a:p>
          <a:p>
            <a:endParaRPr lang="bg-BG" b="1" dirty="0"/>
          </a:p>
        </p:txBody>
      </p:sp>
      <p:sp>
        <p:nvSpPr>
          <p:cNvPr id="513027" name="Rectangle 3"/>
          <p:cNvSpPr>
            <a:spLocks noGrp="1" noChangeArrowheads="1"/>
          </p:cNvSpPr>
          <p:nvPr>
            <p:ph type="title"/>
          </p:nvPr>
        </p:nvSpPr>
        <p:spPr/>
        <p:txBody>
          <a:bodyPr/>
          <a:lstStyle/>
          <a:p>
            <a:r>
              <a:rPr lang="en-US" dirty="0"/>
              <a:t>Other Comparison Conditions</a:t>
            </a:r>
          </a:p>
        </p:txBody>
      </p:sp>
      <p:sp>
        <p:nvSpPr>
          <p:cNvPr id="2" name="Slide Number Placeholder 1"/>
          <p:cNvSpPr>
            <a:spLocks noGrp="1"/>
          </p:cNvSpPr>
          <p:nvPr>
            <p:ph type="sldNum" sz="quarter" idx="4294967295"/>
          </p:nvPr>
        </p:nvSpPr>
        <p:spPr>
          <a:xfrm>
            <a:off x="11763375" y="6524625"/>
            <a:ext cx="428625" cy="196850"/>
          </a:xfrm>
        </p:spPr>
        <p:txBody>
          <a:bodyPr/>
          <a:lstStyle/>
          <a:p>
            <a:fld id="{C014DD1E-5D91-48A3-AD6D-45FBA980D106}" type="slidenum">
              <a:rPr lang="en-US" smtClean="0"/>
              <a:pPr/>
              <a:t>16</a:t>
            </a:fld>
            <a:endParaRPr lang="en-US" dirty="0"/>
          </a:p>
        </p:txBody>
      </p:sp>
      <p:sp>
        <p:nvSpPr>
          <p:cNvPr id="513028" name="Rectangle 4"/>
          <p:cNvSpPr>
            <a:spLocks noChangeArrowheads="1"/>
          </p:cNvSpPr>
          <p:nvPr/>
        </p:nvSpPr>
        <p:spPr bwMode="auto">
          <a:xfrm>
            <a:off x="1524000" y="3588604"/>
            <a:ext cx="8395855" cy="954107"/>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latin typeface="Consolas" pitchFamily="49" charset="0"/>
                <a:cs typeface="Consolas" pitchFamily="49" charset="0"/>
              </a:rPr>
              <a:t>SELECT LastName, Salary FROM Employees</a:t>
            </a:r>
          </a:p>
          <a:p>
            <a:pPr eaLnBrk="0" hangingPunct="0">
              <a:buClr>
                <a:schemeClr val="accent5">
                  <a:lumMod val="40000"/>
                  <a:lumOff val="60000"/>
                </a:schemeClr>
              </a:buClr>
              <a:buSzPct val="70000"/>
            </a:pPr>
            <a:r>
              <a:rPr lang="en-US" sz="2800" b="1" noProof="1">
                <a:latin typeface="Consolas" pitchFamily="49" charset="0"/>
                <a:cs typeface="Consolas" pitchFamily="49" charset="0"/>
              </a:rPr>
              <a:t>WHERE Salary </a:t>
            </a:r>
            <a:r>
              <a:rPr lang="en-US" sz="2800" b="1" noProof="1">
                <a:solidFill>
                  <a:schemeClr val="bg1"/>
                </a:solidFill>
                <a:latin typeface="Consolas" pitchFamily="49" charset="0"/>
                <a:cs typeface="Consolas" pitchFamily="49" charset="0"/>
              </a:rPr>
              <a:t>BETWEEN</a:t>
            </a:r>
            <a:r>
              <a:rPr lang="en-US" sz="2800" b="1" noProof="1">
                <a:latin typeface="Consolas" pitchFamily="49" charset="0"/>
                <a:cs typeface="Consolas" pitchFamily="49" charset="0"/>
              </a:rPr>
              <a:t> 20000 </a:t>
            </a:r>
            <a:r>
              <a:rPr lang="en-US" sz="2800" b="1" noProof="1">
                <a:solidFill>
                  <a:schemeClr val="bg1"/>
                </a:solidFill>
                <a:latin typeface="Consolas" pitchFamily="49" charset="0"/>
                <a:cs typeface="Consolas" pitchFamily="49" charset="0"/>
              </a:rPr>
              <a:t>AND</a:t>
            </a:r>
            <a:r>
              <a:rPr lang="en-US" sz="2800" b="1" noProof="1">
                <a:latin typeface="Consolas" pitchFamily="49" charset="0"/>
                <a:cs typeface="Consolas" pitchFamily="49" charset="0"/>
              </a:rPr>
              <a:t> 22000</a:t>
            </a:r>
          </a:p>
        </p:txBody>
      </p:sp>
      <p:sp>
        <p:nvSpPr>
          <p:cNvPr id="513029" name="Rectangle 5"/>
          <p:cNvSpPr>
            <a:spLocks noChangeArrowheads="1"/>
          </p:cNvSpPr>
          <p:nvPr/>
        </p:nvSpPr>
        <p:spPr bwMode="auto">
          <a:xfrm>
            <a:off x="1524000" y="5188801"/>
            <a:ext cx="8395855" cy="1384995"/>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latin typeface="Consolas" pitchFamily="49" charset="0"/>
                <a:cs typeface="Consolas" pitchFamily="49" charset="0"/>
              </a:rPr>
              <a:t>SELECT FirstName, LastName, ManagerID FROM Employees</a:t>
            </a:r>
          </a:p>
          <a:p>
            <a:pPr eaLnBrk="0" hangingPunct="0">
              <a:buClr>
                <a:schemeClr val="accent5">
                  <a:lumMod val="40000"/>
                  <a:lumOff val="60000"/>
                </a:schemeClr>
              </a:buClr>
              <a:buSzPct val="70000"/>
            </a:pPr>
            <a:r>
              <a:rPr lang="en-US" sz="2800" b="1" noProof="1">
                <a:latin typeface="Consolas" pitchFamily="49" charset="0"/>
                <a:cs typeface="Consolas" pitchFamily="49" charset="0"/>
              </a:rPr>
              <a:t>WHERE ManagerID </a:t>
            </a:r>
            <a:r>
              <a:rPr lang="en-US" sz="2800" b="1" noProof="1">
                <a:solidFill>
                  <a:schemeClr val="bg1"/>
                </a:solidFill>
                <a:latin typeface="Consolas" pitchFamily="49" charset="0"/>
                <a:cs typeface="Consolas" pitchFamily="49" charset="0"/>
              </a:rPr>
              <a:t>IN</a:t>
            </a:r>
            <a:r>
              <a:rPr lang="en-US" sz="2800" b="1" noProof="1">
                <a:latin typeface="Consolas" pitchFamily="49" charset="0"/>
                <a:cs typeface="Consolas" pitchFamily="49" charset="0"/>
              </a:rPr>
              <a:t> (109, 3, 16)</a:t>
            </a:r>
          </a:p>
        </p:txBody>
      </p:sp>
      <p:sp>
        <p:nvSpPr>
          <p:cNvPr id="8" name="Rectangle 6"/>
          <p:cNvSpPr>
            <a:spLocks noChangeArrowheads="1"/>
          </p:cNvSpPr>
          <p:nvPr/>
        </p:nvSpPr>
        <p:spPr bwMode="auto">
          <a:xfrm>
            <a:off x="1524000" y="1836004"/>
            <a:ext cx="8395855" cy="954107"/>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latin typeface="Consolas" pitchFamily="49" charset="0"/>
                <a:cs typeface="Consolas" pitchFamily="49" charset="0"/>
              </a:rPr>
              <a:t>SELECT LastName FROM Employees</a:t>
            </a:r>
          </a:p>
          <a:p>
            <a:pPr eaLnBrk="0" hangingPunct="0">
              <a:buClr>
                <a:schemeClr val="accent5">
                  <a:lumMod val="40000"/>
                  <a:lumOff val="60000"/>
                </a:schemeClr>
              </a:buClr>
              <a:buSzPct val="70000"/>
            </a:pPr>
            <a:r>
              <a:rPr lang="en-US" sz="2800" b="1" noProof="1">
                <a:latin typeface="Consolas" pitchFamily="49" charset="0"/>
                <a:cs typeface="Consolas" pitchFamily="49" charset="0"/>
              </a:rPr>
              <a:t>WHERE </a:t>
            </a:r>
            <a:r>
              <a:rPr lang="en-US" sz="2800" b="1" noProof="1">
                <a:solidFill>
                  <a:schemeClr val="bg1"/>
                </a:solidFill>
                <a:latin typeface="Consolas" pitchFamily="49" charset="0"/>
                <a:cs typeface="Consolas" pitchFamily="49" charset="0"/>
              </a:rPr>
              <a:t>NOT</a:t>
            </a:r>
            <a:r>
              <a:rPr lang="en-US" sz="2800" b="1" noProof="1">
                <a:latin typeface="Consolas" pitchFamily="49" charset="0"/>
                <a:cs typeface="Consolas" pitchFamily="49" charset="0"/>
              </a:rPr>
              <a:t> (ManagerID = 3 </a:t>
            </a:r>
            <a:r>
              <a:rPr lang="en-US" sz="2800" b="1" noProof="1">
                <a:solidFill>
                  <a:schemeClr val="bg1"/>
                </a:solidFill>
                <a:latin typeface="Consolas" pitchFamily="49" charset="0"/>
                <a:cs typeface="Consolas" pitchFamily="49" charset="0"/>
              </a:rPr>
              <a:t>OR</a:t>
            </a:r>
            <a:r>
              <a:rPr lang="en-US" sz="2800" b="1" noProof="1">
                <a:latin typeface="Consolas" pitchFamily="49" charset="0"/>
                <a:cs typeface="Consolas" pitchFamily="49" charset="0"/>
              </a:rPr>
              <a:t> ManagerID = 4)</a:t>
            </a:r>
          </a:p>
        </p:txBody>
      </p:sp>
    </p:spTree>
    <p:extLst>
      <p:ext uri="{BB962C8B-B14F-4D97-AF65-F5344CB8AC3E}">
        <p14:creationId xmlns:p14="http://schemas.microsoft.com/office/powerpoint/2010/main" val="32126098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1302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130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3028" grpId="0" animBg="1"/>
      <p:bldP spid="51302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9072786" y="1161281"/>
            <a:ext cx="2709626" cy="151731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 name="Text Placeholder 3"/>
          <p:cNvSpPr>
            <a:spLocks noGrp="1"/>
          </p:cNvSpPr>
          <p:nvPr>
            <p:ph type="body" sz="quarter" idx="10"/>
          </p:nvPr>
        </p:nvSpPr>
        <p:spPr/>
        <p:txBody>
          <a:bodyPr/>
          <a:lstStyle/>
          <a:p>
            <a:pPr>
              <a:lnSpc>
                <a:spcPct val="100000"/>
              </a:lnSpc>
              <a:buClr>
                <a:schemeClr val="tx1"/>
              </a:buClr>
            </a:pPr>
            <a:r>
              <a:rPr lang="en-US" sz="2800" b="1" dirty="0">
                <a:solidFill>
                  <a:schemeClr val="bg1"/>
                </a:solidFill>
                <a:latin typeface="Consolas" pitchFamily="49" charset="0"/>
              </a:rPr>
              <a:t>NULL</a:t>
            </a:r>
            <a:r>
              <a:rPr lang="en-US" sz="3200" dirty="0"/>
              <a:t> is a special value that means missing value</a:t>
            </a:r>
          </a:p>
          <a:p>
            <a:pPr lvl="1">
              <a:lnSpc>
                <a:spcPct val="100000"/>
              </a:lnSpc>
            </a:pPr>
            <a:r>
              <a:rPr lang="en-US" sz="3000" dirty="0"/>
              <a:t>Not the same as </a:t>
            </a:r>
            <a:r>
              <a:rPr lang="en-US" sz="3000" b="1" dirty="0">
                <a:solidFill>
                  <a:schemeClr val="bg1"/>
                </a:solidFill>
                <a:latin typeface="Consolas" panose="020B0609020204030204" pitchFamily="49" charset="0"/>
                <a:cs typeface="Consolas" panose="020B0609020204030204" pitchFamily="49" charset="0"/>
              </a:rPr>
              <a:t>0</a:t>
            </a:r>
            <a:r>
              <a:rPr lang="en-US" sz="3000" dirty="0"/>
              <a:t> or a </a:t>
            </a:r>
            <a:r>
              <a:rPr lang="en-US" sz="3000" b="1" dirty="0">
                <a:solidFill>
                  <a:schemeClr val="bg1"/>
                </a:solidFill>
              </a:rPr>
              <a:t>blank space</a:t>
            </a:r>
          </a:p>
          <a:p>
            <a:pPr>
              <a:lnSpc>
                <a:spcPct val="100000"/>
              </a:lnSpc>
            </a:pPr>
            <a:r>
              <a:rPr lang="en-US" sz="3200" dirty="0"/>
              <a:t>Checking for </a:t>
            </a:r>
            <a:r>
              <a:rPr lang="en-US" sz="2800" b="1" dirty="0">
                <a:solidFill>
                  <a:schemeClr val="bg1"/>
                </a:solidFill>
                <a:latin typeface="Consolas" pitchFamily="49" charset="0"/>
                <a:cs typeface="Consolas" pitchFamily="49" charset="0"/>
              </a:rPr>
              <a:t>NULL</a:t>
            </a:r>
            <a:r>
              <a:rPr lang="en-US" sz="3200" dirty="0">
                <a:solidFill>
                  <a:schemeClr val="tx2">
                    <a:lumMod val="75000"/>
                  </a:schemeClr>
                </a:solidFill>
              </a:rPr>
              <a:t> </a:t>
            </a:r>
            <a:r>
              <a:rPr lang="en-US" sz="3200" dirty="0"/>
              <a:t>values</a:t>
            </a:r>
            <a:endParaRPr lang="en-US" sz="3200" b="1" dirty="0">
              <a:solidFill>
                <a:schemeClr val="tx2">
                  <a:lumMod val="75000"/>
                </a:schemeClr>
              </a:solidFill>
              <a:latin typeface="Consolas" pitchFamily="49" charset="0"/>
            </a:endParaRPr>
          </a:p>
          <a:p>
            <a:endParaRPr lang="bg-BG" dirty="0"/>
          </a:p>
        </p:txBody>
      </p:sp>
      <p:sp>
        <p:nvSpPr>
          <p:cNvPr id="500738" name="Rectangle 2"/>
          <p:cNvSpPr>
            <a:spLocks noGrp="1" noChangeArrowheads="1"/>
          </p:cNvSpPr>
          <p:nvPr>
            <p:ph type="title"/>
          </p:nvPr>
        </p:nvSpPr>
        <p:spPr/>
        <p:txBody>
          <a:bodyPr/>
          <a:lstStyle/>
          <a:p>
            <a:r>
              <a:rPr lang="en-US" dirty="0"/>
              <a:t>Comparing with </a:t>
            </a:r>
            <a:r>
              <a:rPr lang="en-US" dirty="0">
                <a:latin typeface="Consolas" pitchFamily="49" charset="0"/>
                <a:cs typeface="Consolas" pitchFamily="49" charset="0"/>
              </a:rPr>
              <a:t>NULL</a:t>
            </a:r>
            <a:endParaRPr lang="en-US" dirty="0"/>
          </a:p>
        </p:txBody>
      </p:sp>
      <p:sp>
        <p:nvSpPr>
          <p:cNvPr id="2" name="Slide Number Placeholder 1"/>
          <p:cNvSpPr>
            <a:spLocks noGrp="1"/>
          </p:cNvSpPr>
          <p:nvPr>
            <p:ph type="sldNum" sz="quarter" idx="4294967295"/>
          </p:nvPr>
        </p:nvSpPr>
        <p:spPr>
          <a:xfrm>
            <a:off x="11763375" y="6524625"/>
            <a:ext cx="428625" cy="196850"/>
          </a:xfrm>
        </p:spPr>
        <p:txBody>
          <a:bodyPr/>
          <a:lstStyle/>
          <a:p>
            <a:fld id="{C014DD1E-5D91-48A3-AD6D-45FBA980D106}" type="slidenum">
              <a:rPr lang="en-US" smtClean="0"/>
              <a:pPr/>
              <a:t>17</a:t>
            </a:fld>
            <a:endParaRPr lang="en-US" dirty="0"/>
          </a:p>
        </p:txBody>
      </p:sp>
      <p:sp>
        <p:nvSpPr>
          <p:cNvPr id="8" name="Rectangle 4"/>
          <p:cNvSpPr>
            <a:spLocks noChangeArrowheads="1"/>
          </p:cNvSpPr>
          <p:nvPr/>
        </p:nvSpPr>
        <p:spPr bwMode="auto">
          <a:xfrm>
            <a:off x="1298576" y="4181551"/>
            <a:ext cx="9521824" cy="954107"/>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latin typeface="Consolas" pitchFamily="49" charset="0"/>
                <a:cs typeface="Consolas" pitchFamily="49" charset="0"/>
              </a:rPr>
              <a:t>SELECT LastName, ManagerId FROM Employees</a:t>
            </a:r>
          </a:p>
          <a:p>
            <a:pPr eaLnBrk="0" hangingPunct="0">
              <a:buClr>
                <a:schemeClr val="accent5">
                  <a:lumMod val="40000"/>
                  <a:lumOff val="60000"/>
                </a:schemeClr>
              </a:buClr>
              <a:buSzPct val="70000"/>
            </a:pPr>
            <a:r>
              <a:rPr lang="en-US" sz="2800" b="1" noProof="1">
                <a:latin typeface="Consolas" pitchFamily="49" charset="0"/>
                <a:cs typeface="Consolas" pitchFamily="49" charset="0"/>
              </a:rPr>
              <a:t>WHERE ManagerId </a:t>
            </a:r>
            <a:r>
              <a:rPr lang="en-US" sz="2800" b="1" noProof="1">
                <a:solidFill>
                  <a:schemeClr val="bg1"/>
                </a:solidFill>
                <a:latin typeface="Consolas" pitchFamily="49" charset="0"/>
                <a:cs typeface="Consolas" pitchFamily="49" charset="0"/>
              </a:rPr>
              <a:t>IS NULL</a:t>
            </a:r>
          </a:p>
        </p:txBody>
      </p:sp>
      <p:sp>
        <p:nvSpPr>
          <p:cNvPr id="9" name="Rectangle 7"/>
          <p:cNvSpPr>
            <a:spLocks noChangeArrowheads="1"/>
          </p:cNvSpPr>
          <p:nvPr/>
        </p:nvSpPr>
        <p:spPr bwMode="auto">
          <a:xfrm>
            <a:off x="1298576" y="5468204"/>
            <a:ext cx="9521824" cy="954107"/>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latin typeface="Consolas" pitchFamily="49" charset="0"/>
                <a:cs typeface="Consolas" pitchFamily="49" charset="0"/>
              </a:rPr>
              <a:t>SELECT LastName, ManagerId FROM Employees</a:t>
            </a:r>
          </a:p>
          <a:p>
            <a:pPr eaLnBrk="0" hangingPunct="0">
              <a:buClr>
                <a:schemeClr val="accent5">
                  <a:lumMod val="40000"/>
                  <a:lumOff val="60000"/>
                </a:schemeClr>
              </a:buClr>
              <a:buSzPct val="70000"/>
            </a:pPr>
            <a:r>
              <a:rPr lang="en-US" sz="2800" b="1" noProof="1">
                <a:latin typeface="Consolas" pitchFamily="49" charset="0"/>
                <a:cs typeface="Consolas" pitchFamily="49" charset="0"/>
              </a:rPr>
              <a:t>WHERE ManagerId </a:t>
            </a:r>
            <a:r>
              <a:rPr lang="en-US" sz="2800" b="1" noProof="1">
                <a:solidFill>
                  <a:schemeClr val="bg1"/>
                </a:solidFill>
                <a:latin typeface="Consolas" pitchFamily="49" charset="0"/>
                <a:cs typeface="Consolas" pitchFamily="49" charset="0"/>
              </a:rPr>
              <a:t>IS NOT NULL</a:t>
            </a:r>
          </a:p>
        </p:txBody>
      </p:sp>
      <p:sp>
        <p:nvSpPr>
          <p:cNvPr id="10" name="Rectangle 8"/>
          <p:cNvSpPr>
            <a:spLocks noChangeArrowheads="1"/>
          </p:cNvSpPr>
          <p:nvPr/>
        </p:nvSpPr>
        <p:spPr bwMode="auto">
          <a:xfrm>
            <a:off x="1298576" y="2986516"/>
            <a:ext cx="9521824" cy="954107"/>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latin typeface="Consolas" pitchFamily="49" charset="0"/>
                <a:cs typeface="Consolas" pitchFamily="49" charset="0"/>
              </a:rPr>
              <a:t>SELECT LastName, ManagerId FROM Employees</a:t>
            </a:r>
          </a:p>
          <a:p>
            <a:pPr eaLnBrk="0" hangingPunct="0">
              <a:buClr>
                <a:schemeClr val="accent5">
                  <a:lumMod val="40000"/>
                  <a:lumOff val="60000"/>
                </a:schemeClr>
              </a:buClr>
              <a:buSzPct val="70000"/>
            </a:pPr>
            <a:r>
              <a:rPr lang="en-US" sz="2800" b="1" noProof="1">
                <a:latin typeface="Consolas" pitchFamily="49" charset="0"/>
                <a:cs typeface="Consolas" pitchFamily="49" charset="0"/>
              </a:rPr>
              <a:t>WHERE ManagerId = </a:t>
            </a:r>
            <a:r>
              <a:rPr lang="en-US" sz="2800" b="1" noProof="1">
                <a:solidFill>
                  <a:schemeClr val="bg1"/>
                </a:solidFill>
                <a:latin typeface="Consolas" pitchFamily="49" charset="0"/>
                <a:cs typeface="Consolas" pitchFamily="49" charset="0"/>
              </a:rPr>
              <a:t>NULL</a:t>
            </a:r>
          </a:p>
        </p:txBody>
      </p:sp>
      <p:sp>
        <p:nvSpPr>
          <p:cNvPr id="12" name="AutoShape 5"/>
          <p:cNvSpPr>
            <a:spLocks noChangeArrowheads="1"/>
          </p:cNvSpPr>
          <p:nvPr/>
        </p:nvSpPr>
        <p:spPr bwMode="auto">
          <a:xfrm>
            <a:off x="6980588" y="3572041"/>
            <a:ext cx="3447011" cy="482076"/>
          </a:xfrm>
          <a:prstGeom prst="wedgeRoundRectCallout">
            <a:avLst>
              <a:gd name="adj1" fmla="val -74916"/>
              <a:gd name="adj2" fmla="val -39801"/>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effectLst>
                  <a:outerShdw blurRad="38100" dist="38100" dir="2700000" algn="tl">
                    <a:srgbClr val="000000">
                      <a:alpha val="43137"/>
                    </a:srgbClr>
                  </a:outerShdw>
                </a:effectLst>
              </a:rPr>
              <a:t>This is always </a:t>
            </a:r>
            <a:r>
              <a:rPr lang="en-US" sz="2400" b="1" dirty="0">
                <a:solidFill>
                  <a:schemeClr val="bg1"/>
                </a:solidFill>
                <a:effectLst>
                  <a:outerShdw blurRad="38100" dist="38100" dir="2700000" algn="tl">
                    <a:srgbClr val="000000">
                      <a:alpha val="43137"/>
                    </a:srgbClr>
                  </a:outerShdw>
                </a:effectLst>
              </a:rPr>
              <a:t>false</a:t>
            </a:r>
            <a:r>
              <a:rPr lang="en-US" sz="2400" b="1" dirty="0">
                <a:solidFill>
                  <a:srgbClr val="FFFFFF"/>
                </a:solidFill>
                <a:effectLst>
                  <a:outerShdw blurRad="38100" dist="38100" dir="2700000" algn="tl">
                    <a:srgbClr val="000000">
                      <a:alpha val="43137"/>
                    </a:srgbClr>
                  </a:outerShdw>
                </a:effectLst>
              </a:rPr>
              <a:t>!</a:t>
            </a:r>
          </a:p>
        </p:txBody>
      </p:sp>
    </p:spTree>
    <p:extLst>
      <p:ext uri="{BB962C8B-B14F-4D97-AF65-F5344CB8AC3E}">
        <p14:creationId xmlns:p14="http://schemas.microsoft.com/office/powerpoint/2010/main" val="82510975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a:lnSpc>
                <a:spcPct val="100000"/>
              </a:lnSpc>
            </a:pPr>
            <a:r>
              <a:rPr lang="en-US" dirty="0"/>
              <a:t>Sort rows with the </a:t>
            </a:r>
            <a:r>
              <a:rPr lang="en-US" sz="3200" b="1" dirty="0">
                <a:solidFill>
                  <a:schemeClr val="bg1"/>
                </a:solidFill>
                <a:latin typeface="Consolas" panose="020B0609020204030204" pitchFamily="49" charset="0"/>
                <a:cs typeface="Consolas" panose="020B0609020204030204" pitchFamily="49" charset="0"/>
              </a:rPr>
              <a:t>ORDER</a:t>
            </a:r>
            <a:r>
              <a:rPr lang="en-US" sz="3200" b="1" dirty="0">
                <a:solidFill>
                  <a:schemeClr val="tx2">
                    <a:lumMod val="75000"/>
                  </a:schemeClr>
                </a:solidFill>
                <a:cs typeface="Consolas" panose="020B0609020204030204" pitchFamily="49" charset="0"/>
              </a:rPr>
              <a:t> </a:t>
            </a:r>
            <a:r>
              <a:rPr lang="en-US" sz="3200" b="1" dirty="0">
                <a:solidFill>
                  <a:schemeClr val="bg1"/>
                </a:solidFill>
                <a:latin typeface="Consolas" panose="020B0609020204030204" pitchFamily="49" charset="0"/>
                <a:cs typeface="Consolas" panose="020B0609020204030204" pitchFamily="49" charset="0"/>
              </a:rPr>
              <a:t>BY</a:t>
            </a:r>
            <a:r>
              <a:rPr lang="en-US" sz="3200" b="1" dirty="0">
                <a:solidFill>
                  <a:schemeClr val="tx2">
                    <a:lumMod val="75000"/>
                  </a:schemeClr>
                </a:solidFill>
                <a:cs typeface="Consolas" panose="020B0609020204030204" pitchFamily="49" charset="0"/>
              </a:rPr>
              <a:t> </a:t>
            </a:r>
            <a:r>
              <a:rPr lang="en-US" dirty="0"/>
              <a:t>clause</a:t>
            </a:r>
          </a:p>
          <a:p>
            <a:pPr lvl="1">
              <a:lnSpc>
                <a:spcPct val="100000"/>
              </a:lnSpc>
              <a:buClr>
                <a:schemeClr val="tx1"/>
              </a:buClr>
            </a:pPr>
            <a:r>
              <a:rPr lang="en-US" sz="2800" b="1" dirty="0">
                <a:solidFill>
                  <a:schemeClr val="bg1"/>
                </a:solidFill>
                <a:latin typeface="Consolas" panose="020B0609020204030204" pitchFamily="49" charset="0"/>
                <a:cs typeface="Consolas" panose="020B0609020204030204" pitchFamily="49" charset="0"/>
              </a:rPr>
              <a:t>ASC</a:t>
            </a:r>
            <a:r>
              <a:rPr lang="en-US" dirty="0"/>
              <a:t>: </a:t>
            </a:r>
            <a:r>
              <a:rPr lang="en-US" dirty="0">
                <a:solidFill>
                  <a:schemeClr val="tx2">
                    <a:lumMod val="75000"/>
                  </a:schemeClr>
                </a:solidFill>
              </a:rPr>
              <a:t>ascending</a:t>
            </a:r>
            <a:r>
              <a:rPr lang="en-US" dirty="0"/>
              <a:t> order, default</a:t>
            </a:r>
          </a:p>
          <a:p>
            <a:pPr lvl="1">
              <a:lnSpc>
                <a:spcPct val="100000"/>
              </a:lnSpc>
              <a:buClr>
                <a:schemeClr val="tx1"/>
              </a:buClr>
            </a:pPr>
            <a:r>
              <a:rPr lang="en-US" sz="2800" b="1" dirty="0">
                <a:solidFill>
                  <a:schemeClr val="bg1"/>
                </a:solidFill>
                <a:latin typeface="Consolas" panose="020B0609020204030204" pitchFamily="49" charset="0"/>
                <a:cs typeface="Consolas" panose="020B0609020204030204" pitchFamily="49" charset="0"/>
              </a:rPr>
              <a:t>DESC</a:t>
            </a:r>
            <a:r>
              <a:rPr lang="en-US" dirty="0"/>
              <a:t>: </a:t>
            </a:r>
            <a:r>
              <a:rPr lang="en-US" dirty="0">
                <a:solidFill>
                  <a:schemeClr val="tx2">
                    <a:lumMod val="75000"/>
                  </a:schemeClr>
                </a:solidFill>
              </a:rPr>
              <a:t>descending</a:t>
            </a:r>
            <a:r>
              <a:rPr lang="en-US" dirty="0"/>
              <a:t> order</a:t>
            </a:r>
          </a:p>
          <a:p>
            <a:pPr>
              <a:buClr>
                <a:schemeClr val="tx1"/>
              </a:buClr>
            </a:pPr>
            <a:endParaRPr lang="bg-BG" dirty="0"/>
          </a:p>
        </p:txBody>
      </p:sp>
      <p:sp>
        <p:nvSpPr>
          <p:cNvPr id="517122" name="Rectangle 2"/>
          <p:cNvSpPr>
            <a:spLocks noGrp="1" noChangeArrowheads="1"/>
          </p:cNvSpPr>
          <p:nvPr>
            <p:ph type="title"/>
          </p:nvPr>
        </p:nvSpPr>
        <p:spPr/>
        <p:txBody>
          <a:bodyPr/>
          <a:lstStyle/>
          <a:p>
            <a:r>
              <a:rPr lang="en-US" dirty="0"/>
              <a:t>Sorting Result Sets</a:t>
            </a:r>
          </a:p>
        </p:txBody>
      </p:sp>
      <p:sp>
        <p:nvSpPr>
          <p:cNvPr id="2" name="Slide Number Placeholder 1"/>
          <p:cNvSpPr>
            <a:spLocks noGrp="1"/>
          </p:cNvSpPr>
          <p:nvPr>
            <p:ph type="sldNum" sz="quarter" idx="4294967295"/>
          </p:nvPr>
        </p:nvSpPr>
        <p:spPr>
          <a:xfrm>
            <a:off x="11763375" y="6524625"/>
            <a:ext cx="428625" cy="196850"/>
          </a:xfrm>
        </p:spPr>
        <p:txBody>
          <a:bodyPr/>
          <a:lstStyle/>
          <a:p>
            <a:fld id="{C014DD1E-5D91-48A3-AD6D-45FBA980D106}" type="slidenum">
              <a:rPr lang="en-US" smtClean="0"/>
              <a:pPr/>
              <a:t>18</a:t>
            </a:fld>
            <a:endParaRPr lang="en-US" dirty="0"/>
          </a:p>
        </p:txBody>
      </p:sp>
      <p:sp>
        <p:nvSpPr>
          <p:cNvPr id="517124" name="Rectangle 4"/>
          <p:cNvSpPr>
            <a:spLocks noChangeArrowheads="1"/>
          </p:cNvSpPr>
          <p:nvPr/>
        </p:nvSpPr>
        <p:spPr bwMode="auto">
          <a:xfrm>
            <a:off x="914400" y="3255075"/>
            <a:ext cx="5029200" cy="1200329"/>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400" b="1" noProof="1">
                <a:latin typeface="Consolas" pitchFamily="49" charset="0"/>
                <a:cs typeface="Consolas" pitchFamily="49" charset="0"/>
              </a:rPr>
              <a:t>  SELECT LastName, HireDate</a:t>
            </a:r>
          </a:p>
          <a:p>
            <a:pPr eaLnBrk="0" hangingPunct="0">
              <a:buClr>
                <a:schemeClr val="accent5">
                  <a:lumMod val="40000"/>
                  <a:lumOff val="60000"/>
                </a:schemeClr>
              </a:buClr>
              <a:buSzPct val="70000"/>
            </a:pPr>
            <a:r>
              <a:rPr lang="en-US" sz="2400" b="1" noProof="1">
                <a:latin typeface="Consolas" pitchFamily="49" charset="0"/>
                <a:cs typeface="Consolas" pitchFamily="49" charset="0"/>
              </a:rPr>
              <a:t>    FROM Employees</a:t>
            </a:r>
          </a:p>
          <a:p>
            <a:pPr eaLnBrk="0" hangingPunct="0">
              <a:buClr>
                <a:schemeClr val="accent5">
                  <a:lumMod val="40000"/>
                  <a:lumOff val="60000"/>
                </a:schemeClr>
              </a:buClr>
              <a:buSzPct val="70000"/>
            </a:pPr>
            <a:r>
              <a:rPr lang="en-US" sz="2400" b="1" noProof="1">
                <a:solidFill>
                  <a:schemeClr val="bg1"/>
                </a:solidFill>
                <a:latin typeface="Consolas" pitchFamily="49" charset="0"/>
                <a:cs typeface="Consolas" pitchFamily="49" charset="0"/>
              </a:rPr>
              <a:t>ORDER BY </a:t>
            </a:r>
            <a:r>
              <a:rPr lang="en-US" sz="2400" b="1" noProof="1">
                <a:latin typeface="Consolas" pitchFamily="49" charset="0"/>
                <a:cs typeface="Consolas" pitchFamily="49" charset="0"/>
              </a:rPr>
              <a:t>HireDate</a:t>
            </a:r>
          </a:p>
        </p:txBody>
      </p:sp>
      <p:graphicFrame>
        <p:nvGraphicFramePr>
          <p:cNvPr id="517125" name="Group 5"/>
          <p:cNvGraphicFramePr>
            <a:graphicFrameLocks noGrp="1"/>
          </p:cNvGraphicFramePr>
          <p:nvPr>
            <p:extLst>
              <p:ext uri="{D42A27DB-BD31-4B8C-83A1-F6EECF244321}">
                <p14:modId xmlns:p14="http://schemas.microsoft.com/office/powerpoint/2010/main" val="3057161413"/>
              </p:ext>
            </p:extLst>
          </p:nvPr>
        </p:nvGraphicFramePr>
        <p:xfrm>
          <a:off x="7616826" y="2189872"/>
          <a:ext cx="3203575" cy="1962912"/>
        </p:xfrm>
        <a:graphic>
          <a:graphicData uri="http://schemas.openxmlformats.org/drawingml/2006/table">
            <a:tbl>
              <a:tblPr/>
              <a:tblGrid>
                <a:gridCol w="1581150">
                  <a:extLst>
                    <a:ext uri="{9D8B030D-6E8A-4147-A177-3AD203B41FA5}">
                      <a16:colId xmlns:a16="http://schemas.microsoft.com/office/drawing/2014/main" val="20000"/>
                    </a:ext>
                  </a:extLst>
                </a:gridCol>
                <a:gridCol w="1622425">
                  <a:extLst>
                    <a:ext uri="{9D8B030D-6E8A-4147-A177-3AD203B41FA5}">
                      <a16:colId xmlns:a16="http://schemas.microsoft.com/office/drawing/2014/main" val="20001"/>
                    </a:ext>
                  </a:extLst>
                </a:gridCol>
              </a:tblGrid>
              <a:tr h="438912">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chemeClr val="tx1"/>
                          </a:solidFill>
                          <a:effectLst/>
                          <a:latin typeface="+mn-lt"/>
                        </a:rPr>
                        <a:t>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chemeClr val="tx1"/>
                          </a:solidFill>
                          <a:effectLst/>
                          <a:latin typeface="+mn-lt"/>
                        </a:rPr>
                        <a:t>HireDate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chemeClr val="tx1"/>
                          </a:solidFill>
                          <a:effectLst/>
                          <a:latin typeface="+mn-lt"/>
                        </a:rPr>
                        <a:t>Gilbert</a:t>
                      </a:r>
                      <a:endParaRPr kumimoji="1" lang="bg-BG" sz="20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chemeClr val="tx1"/>
                          </a:solidFill>
                          <a:effectLst/>
                          <a:latin typeface="+mn-lt"/>
                        </a:rPr>
                        <a:t>1998-07-31</a:t>
                      </a:r>
                      <a:endParaRPr kumimoji="1" lang="bg-BG" sz="20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chemeClr val="tx1"/>
                          </a:solidFill>
                          <a:effectLst/>
                          <a:latin typeface="+mn-lt"/>
                        </a:rPr>
                        <a:t>Brown</a:t>
                      </a:r>
                      <a:endParaRPr kumimoji="1" lang="bg-BG" sz="20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chemeClr val="tx1"/>
                          </a:solidFill>
                          <a:effectLst/>
                          <a:latin typeface="+mn-lt"/>
                        </a:rPr>
                        <a:t>1999-02-26</a:t>
                      </a:r>
                      <a:endParaRPr kumimoji="1" lang="bg-BG" sz="20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chemeClr val="tx1"/>
                          </a:solidFill>
                          <a:effectLst/>
                          <a:latin typeface="+mn-lt"/>
                        </a:rPr>
                        <a:t>Tamburello</a:t>
                      </a:r>
                      <a:endParaRPr kumimoji="1" lang="bg-BG" sz="20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chemeClr val="tx1"/>
                          </a:solidFill>
                          <a:effectLst/>
                          <a:latin typeface="+mn-lt"/>
                        </a:rPr>
                        <a:t>1999-12-12</a:t>
                      </a:r>
                      <a:endParaRPr kumimoji="1" lang="bg-BG" sz="20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chemeClr val="tx1"/>
                          </a:solidFill>
                          <a:effectLst/>
                          <a:latin typeface="+mn-lt"/>
                        </a:rPr>
                        <a:t>…</a:t>
                      </a:r>
                      <a:endParaRPr kumimoji="1" lang="bg-BG" sz="20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chemeClr val="tx1"/>
                          </a:solidFill>
                          <a:effectLst/>
                          <a:latin typeface="+mn-lt"/>
                        </a:rPr>
                        <a:t>…</a:t>
                      </a:r>
                      <a:endParaRPr kumimoji="1" lang="bg-BG" sz="20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517145" name="Rectangle 25"/>
          <p:cNvSpPr>
            <a:spLocks noChangeArrowheads="1"/>
          </p:cNvSpPr>
          <p:nvPr/>
        </p:nvSpPr>
        <p:spPr bwMode="auto">
          <a:xfrm>
            <a:off x="914400" y="4953000"/>
            <a:ext cx="5029200" cy="1200329"/>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400" b="1" noProof="1">
                <a:latin typeface="Consolas" pitchFamily="49" charset="0"/>
                <a:cs typeface="Consolas" pitchFamily="49" charset="0"/>
              </a:rPr>
              <a:t>  SELECT LastName, HireDate</a:t>
            </a:r>
          </a:p>
          <a:p>
            <a:pPr eaLnBrk="0" hangingPunct="0">
              <a:buClr>
                <a:schemeClr val="accent5">
                  <a:lumMod val="40000"/>
                  <a:lumOff val="60000"/>
                </a:schemeClr>
              </a:buClr>
              <a:buSzPct val="70000"/>
            </a:pPr>
            <a:r>
              <a:rPr lang="en-US" sz="2400" b="1" noProof="1">
                <a:latin typeface="Consolas" pitchFamily="49" charset="0"/>
                <a:cs typeface="Consolas" pitchFamily="49" charset="0"/>
              </a:rPr>
              <a:t>    FROM Employees</a:t>
            </a:r>
          </a:p>
          <a:p>
            <a:pPr eaLnBrk="0" hangingPunct="0">
              <a:buClr>
                <a:schemeClr val="accent5">
                  <a:lumMod val="40000"/>
                  <a:lumOff val="60000"/>
                </a:schemeClr>
              </a:buClr>
              <a:buSzPct val="70000"/>
            </a:pPr>
            <a:r>
              <a:rPr lang="en-US" sz="2400" b="1" noProof="1">
                <a:solidFill>
                  <a:schemeClr val="bg1"/>
                </a:solidFill>
                <a:latin typeface="Consolas" pitchFamily="49" charset="0"/>
                <a:cs typeface="Consolas" pitchFamily="49" charset="0"/>
              </a:rPr>
              <a:t>ORDER BY</a:t>
            </a:r>
            <a:r>
              <a:rPr lang="en-US" sz="2400" b="1" noProof="1">
                <a:latin typeface="Consolas" pitchFamily="49" charset="0"/>
                <a:cs typeface="Consolas" pitchFamily="49" charset="0"/>
              </a:rPr>
              <a:t> HireDate DESC</a:t>
            </a:r>
          </a:p>
        </p:txBody>
      </p:sp>
      <p:graphicFrame>
        <p:nvGraphicFramePr>
          <p:cNvPr id="517146" name="Group 26"/>
          <p:cNvGraphicFramePr>
            <a:graphicFrameLocks noGrp="1"/>
          </p:cNvGraphicFramePr>
          <p:nvPr>
            <p:extLst>
              <p:ext uri="{D42A27DB-BD31-4B8C-83A1-F6EECF244321}">
                <p14:modId xmlns:p14="http://schemas.microsoft.com/office/powerpoint/2010/main" val="3323405533"/>
              </p:ext>
            </p:extLst>
          </p:nvPr>
        </p:nvGraphicFramePr>
        <p:xfrm>
          <a:off x="7616826" y="4495800"/>
          <a:ext cx="3203575" cy="1962912"/>
        </p:xfrm>
        <a:graphic>
          <a:graphicData uri="http://schemas.openxmlformats.org/drawingml/2006/table">
            <a:tbl>
              <a:tblPr/>
              <a:tblGrid>
                <a:gridCol w="1581150">
                  <a:extLst>
                    <a:ext uri="{9D8B030D-6E8A-4147-A177-3AD203B41FA5}">
                      <a16:colId xmlns:a16="http://schemas.microsoft.com/office/drawing/2014/main" val="20000"/>
                    </a:ext>
                  </a:extLst>
                </a:gridCol>
                <a:gridCol w="1622425">
                  <a:extLst>
                    <a:ext uri="{9D8B030D-6E8A-4147-A177-3AD203B41FA5}">
                      <a16:colId xmlns:a16="http://schemas.microsoft.com/office/drawing/2014/main" val="20001"/>
                    </a:ext>
                  </a:extLst>
                </a:gridCol>
              </a:tblGrid>
              <a:tr h="438912">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chemeClr val="tx1"/>
                          </a:solidFill>
                          <a:effectLst/>
                          <a:latin typeface="+mn-lt"/>
                        </a:rPr>
                        <a:t>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chemeClr val="tx1"/>
                          </a:solidFill>
                          <a:effectLst/>
                          <a:latin typeface="+mn-lt"/>
                        </a:rPr>
                        <a:t>HireDate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Valdez</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a:ln>
                            <a:noFill/>
                          </a:ln>
                          <a:solidFill>
                            <a:schemeClr val="tx1"/>
                          </a:solidFill>
                          <a:effectLst/>
                          <a:latin typeface="+mn-lt"/>
                        </a:rPr>
                        <a:t>2005-07-01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Tsoflias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a:ln>
                            <a:noFill/>
                          </a:ln>
                          <a:solidFill>
                            <a:schemeClr val="tx1"/>
                          </a:solidFill>
                          <a:effectLst/>
                          <a:latin typeface="+mn-lt"/>
                        </a:rPr>
                        <a:t>2005-07-01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Abbas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dirty="0">
                          <a:ln>
                            <a:noFill/>
                          </a:ln>
                          <a:solidFill>
                            <a:schemeClr val="tx1"/>
                          </a:solidFill>
                          <a:effectLst/>
                          <a:latin typeface="+mn-lt"/>
                        </a:rPr>
                        <a:t>2005-04-15</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chemeClr val="tx1"/>
                          </a:solidFill>
                          <a:effectLst/>
                          <a:latin typeface="+mn-lt"/>
                        </a:rPr>
                        <a:t>…</a:t>
                      </a:r>
                      <a:endParaRPr kumimoji="1" lang="bg-BG" sz="20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pic>
        <p:nvPicPr>
          <p:cNvPr id="4" name="Picture 3"/>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8548240" y="932187"/>
            <a:ext cx="1332647" cy="1332647"/>
          </a:xfrm>
          <a:prstGeom prst="rect">
            <a:avLst/>
          </a:prstGeom>
        </p:spPr>
      </p:pic>
    </p:spTree>
    <p:extLst>
      <p:ext uri="{BB962C8B-B14F-4D97-AF65-F5344CB8AC3E}">
        <p14:creationId xmlns:p14="http://schemas.microsoft.com/office/powerpoint/2010/main" val="218514204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712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1712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1714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17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7124" grpId="0" animBg="1"/>
      <p:bldP spid="51714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p:txBody>
          <a:bodyPr/>
          <a:lstStyle/>
          <a:p>
            <a:r>
              <a:rPr lang="en-US" dirty="0"/>
              <a:t>Views are </a:t>
            </a:r>
            <a:r>
              <a:rPr lang="en-US" b="1" dirty="0">
                <a:solidFill>
                  <a:schemeClr val="bg1"/>
                </a:solidFill>
              </a:rPr>
              <a:t>named</a:t>
            </a:r>
            <a:r>
              <a:rPr lang="en-US" dirty="0"/>
              <a:t> (</a:t>
            </a:r>
            <a:r>
              <a:rPr lang="en-US" b="1" dirty="0">
                <a:solidFill>
                  <a:schemeClr val="bg1"/>
                </a:solidFill>
              </a:rPr>
              <a:t>saved</a:t>
            </a:r>
            <a:r>
              <a:rPr lang="en-US" dirty="0"/>
              <a:t>) </a:t>
            </a:r>
            <a:r>
              <a:rPr lang="en-US" b="1" dirty="0">
                <a:solidFill>
                  <a:schemeClr val="bg1"/>
                </a:solidFill>
              </a:rPr>
              <a:t>queries</a:t>
            </a:r>
          </a:p>
          <a:p>
            <a:pPr lvl="1">
              <a:buClr>
                <a:schemeClr val="tx1"/>
              </a:buClr>
            </a:pPr>
            <a:r>
              <a:rPr lang="en-US" b="1" dirty="0">
                <a:solidFill>
                  <a:schemeClr val="bg1"/>
                </a:solidFill>
              </a:rPr>
              <a:t>Simplify</a:t>
            </a:r>
            <a:r>
              <a:rPr lang="en-US" dirty="0">
                <a:solidFill>
                  <a:schemeClr val="tx2">
                    <a:lumMod val="75000"/>
                  </a:schemeClr>
                </a:solidFill>
              </a:rPr>
              <a:t> </a:t>
            </a:r>
            <a:r>
              <a:rPr lang="en-US" dirty="0"/>
              <a:t>complex queries</a:t>
            </a:r>
          </a:p>
          <a:p>
            <a:pPr lvl="1">
              <a:buClr>
                <a:schemeClr val="tx1"/>
              </a:buClr>
            </a:pPr>
            <a:r>
              <a:rPr lang="en-US" b="1" dirty="0">
                <a:solidFill>
                  <a:schemeClr val="bg1"/>
                </a:solidFill>
              </a:rPr>
              <a:t>Limit access </a:t>
            </a:r>
            <a:r>
              <a:rPr lang="en-US" dirty="0"/>
              <a:t>to data for certain users</a:t>
            </a:r>
          </a:p>
          <a:p>
            <a:pPr>
              <a:buClr>
                <a:schemeClr val="tx1"/>
              </a:buClr>
            </a:pPr>
            <a:r>
              <a:rPr lang="en-US" dirty="0"/>
              <a:t>Example: Get employee </a:t>
            </a:r>
            <a:r>
              <a:rPr lang="en-US" b="1" dirty="0">
                <a:solidFill>
                  <a:schemeClr val="bg1"/>
                </a:solidFill>
              </a:rPr>
              <a:t>names</a:t>
            </a:r>
            <a:r>
              <a:rPr lang="en-US" dirty="0"/>
              <a:t> and </a:t>
            </a:r>
            <a:r>
              <a:rPr lang="en-US" b="1" dirty="0">
                <a:solidFill>
                  <a:schemeClr val="bg1"/>
                </a:solidFill>
              </a:rPr>
              <a:t>salaries</a:t>
            </a:r>
            <a:r>
              <a:rPr lang="en-US" dirty="0"/>
              <a:t>, by </a:t>
            </a:r>
            <a:r>
              <a:rPr lang="en-US" dirty="0">
                <a:solidFill>
                  <a:schemeClr val="tx2">
                    <a:lumMod val="75000"/>
                  </a:schemeClr>
                </a:solidFill>
              </a:rPr>
              <a:t>department</a:t>
            </a:r>
          </a:p>
          <a:p>
            <a:endParaRPr lang="bg-BG" dirty="0"/>
          </a:p>
        </p:txBody>
      </p:sp>
      <p:sp>
        <p:nvSpPr>
          <p:cNvPr id="4" name="Title 3"/>
          <p:cNvSpPr>
            <a:spLocks noGrp="1"/>
          </p:cNvSpPr>
          <p:nvPr>
            <p:ph type="title"/>
          </p:nvPr>
        </p:nvSpPr>
        <p:spPr/>
        <p:txBody>
          <a:bodyPr/>
          <a:lstStyle/>
          <a:p>
            <a:r>
              <a:rPr lang="en-US" dirty="0"/>
              <a:t>Views</a:t>
            </a:r>
          </a:p>
        </p:txBody>
      </p:sp>
      <p:sp>
        <p:nvSpPr>
          <p:cNvPr id="2" name="Slide Number Placeholder 1"/>
          <p:cNvSpPr>
            <a:spLocks noGrp="1"/>
          </p:cNvSpPr>
          <p:nvPr>
            <p:ph type="sldNum" sz="quarter" idx="4294967295"/>
          </p:nvPr>
        </p:nvSpPr>
        <p:spPr>
          <a:xfrm>
            <a:off x="11763375" y="6524625"/>
            <a:ext cx="428625" cy="196850"/>
          </a:xfrm>
        </p:spPr>
        <p:txBody>
          <a:bodyPr/>
          <a:lstStyle/>
          <a:p>
            <a:fld id="{C014DD1E-5D91-48A3-AD6D-45FBA980D106}" type="slidenum">
              <a:rPr lang="en-US" smtClean="0"/>
              <a:pPr/>
              <a:t>19</a:t>
            </a:fld>
            <a:endParaRPr lang="en-US" dirty="0"/>
          </a:p>
        </p:txBody>
      </p:sp>
      <p:sp>
        <p:nvSpPr>
          <p:cNvPr id="5" name="Rectangle 4"/>
          <p:cNvSpPr>
            <a:spLocks noChangeArrowheads="1"/>
          </p:cNvSpPr>
          <p:nvPr/>
        </p:nvSpPr>
        <p:spPr bwMode="auto">
          <a:xfrm>
            <a:off x="457200" y="3900738"/>
            <a:ext cx="11277600" cy="1846659"/>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CREATE VIEW </a:t>
            </a:r>
            <a:r>
              <a:rPr lang="en-US" sz="2800" b="1" noProof="1">
                <a:latin typeface="Consolas" pitchFamily="49" charset="0"/>
                <a:cs typeface="Consolas" pitchFamily="49" charset="0"/>
              </a:rPr>
              <a:t>v_EmployeesByDepartment </a:t>
            </a:r>
            <a:r>
              <a:rPr lang="en-US" sz="2800" b="1" noProof="1">
                <a:solidFill>
                  <a:schemeClr val="bg1"/>
                </a:solidFill>
                <a:latin typeface="Consolas" pitchFamily="49" charset="0"/>
                <a:cs typeface="Consolas" pitchFamily="49" charset="0"/>
              </a:rPr>
              <a:t>AS</a:t>
            </a:r>
          </a:p>
          <a:p>
            <a:pPr eaLnBrk="0" hangingPunct="0">
              <a:buClr>
                <a:schemeClr val="accent5">
                  <a:lumMod val="40000"/>
                  <a:lumOff val="60000"/>
                </a:schemeClr>
              </a:buClr>
              <a:buSzPct val="70000"/>
            </a:pPr>
            <a:r>
              <a:rPr lang="en-US" sz="2800" b="1" noProof="1">
                <a:latin typeface="Consolas" pitchFamily="49" charset="0"/>
                <a:cs typeface="Consolas" pitchFamily="49" charset="0"/>
              </a:rPr>
              <a:t>SELECT FirstName + ' ' + LastName AS [Full Name],</a:t>
            </a:r>
          </a:p>
          <a:p>
            <a:pPr eaLnBrk="0" hangingPunct="0">
              <a:buClr>
                <a:schemeClr val="accent5">
                  <a:lumMod val="40000"/>
                  <a:lumOff val="60000"/>
                </a:schemeClr>
              </a:buClr>
              <a:buSzPct val="70000"/>
            </a:pPr>
            <a:r>
              <a:rPr lang="en-US" sz="2800" b="1" noProof="1">
                <a:latin typeface="Consolas" pitchFamily="49" charset="0"/>
                <a:cs typeface="Consolas" pitchFamily="49" charset="0"/>
              </a:rPr>
              <a:t>       Salary</a:t>
            </a:r>
          </a:p>
          <a:p>
            <a:pPr eaLnBrk="0" hangingPunct="0">
              <a:buClr>
                <a:schemeClr val="accent5">
                  <a:lumMod val="40000"/>
                  <a:lumOff val="60000"/>
                </a:schemeClr>
              </a:buClr>
              <a:buSzPct val="70000"/>
            </a:pPr>
            <a:r>
              <a:rPr lang="en-US" sz="2800" b="1" noProof="1">
                <a:latin typeface="Consolas" pitchFamily="49" charset="0"/>
                <a:cs typeface="Consolas" pitchFamily="49" charset="0"/>
              </a:rPr>
              <a:t>  FROM Employees</a:t>
            </a:r>
          </a:p>
        </p:txBody>
      </p:sp>
      <p:sp>
        <p:nvSpPr>
          <p:cNvPr id="6" name="Rectangle 5"/>
          <p:cNvSpPr>
            <a:spLocks noChangeArrowheads="1"/>
          </p:cNvSpPr>
          <p:nvPr/>
        </p:nvSpPr>
        <p:spPr bwMode="auto">
          <a:xfrm>
            <a:off x="457200" y="5839977"/>
            <a:ext cx="11277600" cy="523220"/>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latin typeface="Consolas" pitchFamily="49" charset="0"/>
                <a:cs typeface="Consolas" pitchFamily="49" charset="0"/>
              </a:rPr>
              <a:t>SELECT * FROM </a:t>
            </a:r>
            <a:r>
              <a:rPr lang="en-US" sz="2800" b="1" noProof="1">
                <a:solidFill>
                  <a:schemeClr val="bg1"/>
                </a:solidFill>
                <a:latin typeface="Consolas" pitchFamily="49" charset="0"/>
                <a:cs typeface="Consolas" pitchFamily="49" charset="0"/>
              </a:rPr>
              <a:t>v_EmployeesByDepartment</a:t>
            </a:r>
          </a:p>
        </p:txBody>
      </p:sp>
      <p:sp>
        <p:nvSpPr>
          <p:cNvPr id="10" name="Rectangle: Rounded Corners 9"/>
          <p:cNvSpPr/>
          <p:nvPr/>
        </p:nvSpPr>
        <p:spPr>
          <a:xfrm>
            <a:off x="464328" y="4364180"/>
            <a:ext cx="10383520" cy="1351280"/>
          </a:xfrm>
          <a:prstGeom prst="roundRect">
            <a:avLst>
              <a:gd name="adj" fmla="val 6141"/>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8" name="AutoShape 5"/>
          <p:cNvSpPr>
            <a:spLocks noChangeArrowheads="1"/>
          </p:cNvSpPr>
          <p:nvPr/>
        </p:nvSpPr>
        <p:spPr bwMode="auto">
          <a:xfrm>
            <a:off x="9067801" y="5262440"/>
            <a:ext cx="2843745" cy="626184"/>
          </a:xfrm>
          <a:prstGeom prst="wedgeRoundRectCallout">
            <a:avLst>
              <a:gd name="adj1" fmla="val -66281"/>
              <a:gd name="adj2" fmla="val 66122"/>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effectLst>
                  <a:outerShdw blurRad="38100" dist="38100" dir="2700000" algn="tl">
                    <a:srgbClr val="000000">
                      <a:alpha val="43137"/>
                    </a:srgbClr>
                  </a:outerShdw>
                </a:effectLst>
              </a:rPr>
              <a:t>Executes query</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67801" y="1092454"/>
            <a:ext cx="2149648" cy="2149648"/>
          </a:xfrm>
          <a:prstGeom prst="rect">
            <a:avLst/>
          </a:prstGeom>
        </p:spPr>
      </p:pic>
    </p:spTree>
    <p:extLst>
      <p:ext uri="{BB962C8B-B14F-4D97-AF65-F5344CB8AC3E}">
        <p14:creationId xmlns:p14="http://schemas.microsoft.com/office/powerpoint/2010/main" val="66528581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0" grpId="0" animBg="1"/>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normAutofit/>
          </a:bodyPr>
          <a:lstStyle/>
          <a:p>
            <a:r>
              <a:rPr lang="en-US" dirty="0"/>
              <a:t>Table of Contents</a:t>
            </a:r>
            <a:endParaRPr lang="bg-BG" dirty="0"/>
          </a:p>
        </p:txBody>
      </p:sp>
      <p:sp>
        <p:nvSpPr>
          <p:cNvPr id="444419" name="Rectangle 3"/>
          <p:cNvSpPr>
            <a:spLocks noGrp="1" noChangeArrowheads="1"/>
          </p:cNvSpPr>
          <p:nvPr>
            <p:ph type="body" sz="quarter" idx="13"/>
          </p:nvPr>
        </p:nvSpPr>
        <p:spPr/>
        <p:txBody>
          <a:bodyPr>
            <a:normAutofit/>
          </a:bodyPr>
          <a:lstStyle/>
          <a:p>
            <a:pPr marL="446088" indent="-446088">
              <a:lnSpc>
                <a:spcPts val="4000"/>
              </a:lnSpc>
              <a:buFontTx/>
              <a:buAutoNum type="arabicPeriod"/>
            </a:pPr>
            <a:r>
              <a:rPr lang="en-US" dirty="0"/>
              <a:t>Query Basics</a:t>
            </a:r>
          </a:p>
          <a:p>
            <a:pPr marL="446088" indent="-446088">
              <a:lnSpc>
                <a:spcPts val="4000"/>
              </a:lnSpc>
              <a:buFontTx/>
              <a:buAutoNum type="arabicPeriod"/>
            </a:pPr>
            <a:r>
              <a:rPr lang="en-US" dirty="0"/>
              <a:t>Retrieving Data</a:t>
            </a:r>
            <a:endParaRPr lang="bg-BG" dirty="0"/>
          </a:p>
          <a:p>
            <a:pPr marL="446088" indent="-446088">
              <a:lnSpc>
                <a:spcPts val="4000"/>
              </a:lnSpc>
              <a:buFontTx/>
              <a:buAutoNum type="arabicPeriod"/>
            </a:pPr>
            <a:r>
              <a:rPr lang="en-US" dirty="0"/>
              <a:t>Writing Data</a:t>
            </a:r>
            <a:endParaRPr lang="bg-BG" dirty="0"/>
          </a:p>
          <a:p>
            <a:pPr marL="446088" indent="-446088">
              <a:lnSpc>
                <a:spcPts val="4000"/>
              </a:lnSpc>
              <a:buFontTx/>
              <a:buAutoNum type="arabicPeriod"/>
            </a:pPr>
            <a:r>
              <a:rPr lang="en-US" dirty="0"/>
              <a:t>Modifying Existing Records</a:t>
            </a:r>
          </a:p>
        </p:txBody>
      </p:sp>
      <p:sp>
        <p:nvSpPr>
          <p:cNvPr id="2" name="Slide Number Placeholder 1"/>
          <p:cNvSpPr>
            <a:spLocks noGrp="1"/>
          </p:cNvSpPr>
          <p:nvPr>
            <p:ph type="sldNum" sz="quarter" idx="4294967295"/>
          </p:nvPr>
        </p:nvSpPr>
        <p:spPr>
          <a:xfrm>
            <a:off x="11763375" y="6524625"/>
            <a:ext cx="428625" cy="196850"/>
          </a:xfrm>
        </p:spPr>
        <p:txBody>
          <a:bodyPr/>
          <a:lstStyle/>
          <a:p>
            <a:fld id="{C014DD1E-5D91-48A3-AD6D-45FBA980D106}" type="slidenum">
              <a:rPr lang="en-US" smtClean="0"/>
              <a:pPr/>
              <a:t>2</a:t>
            </a:fld>
            <a:endParaRPr lang="en-US" dirty="0"/>
          </a:p>
        </p:txBody>
      </p:sp>
    </p:spTree>
    <p:extLst>
      <p:ext uri="{BB962C8B-B14F-4D97-AF65-F5344CB8AC3E}">
        <p14:creationId xmlns:p14="http://schemas.microsoft.com/office/powerpoint/2010/main" val="167521939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441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441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4441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p:txBody>
          <a:bodyPr>
            <a:normAutofit fontScale="92500"/>
          </a:bodyPr>
          <a:lstStyle/>
          <a:p>
            <a:r>
              <a:rPr lang="en-US" dirty="0"/>
              <a:t>Create a </a:t>
            </a:r>
            <a:r>
              <a:rPr lang="en-US" b="1" dirty="0">
                <a:solidFill>
                  <a:schemeClr val="bg1"/>
                </a:solidFill>
              </a:rPr>
              <a:t>view</a:t>
            </a:r>
            <a:r>
              <a:rPr lang="en-US" dirty="0"/>
              <a:t> that selects all information about the </a:t>
            </a:r>
            <a:r>
              <a:rPr lang="en-US" b="1" dirty="0">
                <a:solidFill>
                  <a:schemeClr val="bg1"/>
                </a:solidFill>
              </a:rPr>
              <a:t>highest</a:t>
            </a:r>
            <a:r>
              <a:rPr lang="en-US" dirty="0">
                <a:solidFill>
                  <a:schemeClr val="accent1"/>
                </a:solidFill>
              </a:rPr>
              <a:t> </a:t>
            </a:r>
            <a:r>
              <a:rPr lang="en-US" b="1" dirty="0">
                <a:solidFill>
                  <a:schemeClr val="bg1"/>
                </a:solidFill>
              </a:rPr>
              <a:t>peak</a:t>
            </a:r>
          </a:p>
          <a:p>
            <a:pPr lvl="1"/>
            <a:r>
              <a:rPr lang="en-US" dirty="0"/>
              <a:t>Name the view </a:t>
            </a:r>
            <a:r>
              <a:rPr lang="en-US" b="1" noProof="1">
                <a:solidFill>
                  <a:schemeClr val="bg1"/>
                </a:solidFill>
                <a:latin typeface="Consolas" panose="020B0609020204030204" pitchFamily="49" charset="0"/>
              </a:rPr>
              <a:t>v_HighestPeak</a:t>
            </a:r>
            <a:endParaRPr lang="bg-BG" b="1" noProof="1">
              <a:solidFill>
                <a:schemeClr val="bg1"/>
              </a:solidFill>
              <a:latin typeface="Consolas" panose="020B0609020204030204" pitchFamily="49" charset="0"/>
            </a:endParaRPr>
          </a:p>
          <a:p>
            <a:pPr lvl="1"/>
            <a:endParaRPr lang="bg-BG" b="1" noProof="1">
              <a:solidFill>
                <a:schemeClr val="bg1"/>
              </a:solidFill>
              <a:latin typeface="Consolas" panose="020B0609020204030204" pitchFamily="49" charset="0"/>
            </a:endParaRPr>
          </a:p>
          <a:p>
            <a:pPr lvl="1"/>
            <a:endParaRPr lang="bg-BG" b="1" noProof="1">
              <a:solidFill>
                <a:schemeClr val="bg1"/>
              </a:solidFill>
              <a:latin typeface="Consolas" panose="020B0609020204030204" pitchFamily="49" charset="0"/>
            </a:endParaRPr>
          </a:p>
          <a:p>
            <a:pPr lvl="1"/>
            <a:endParaRPr lang="bg-BG" b="1" noProof="1">
              <a:solidFill>
                <a:schemeClr val="bg1"/>
              </a:solidFill>
              <a:latin typeface="Consolas" panose="020B0609020204030204" pitchFamily="49" charset="0"/>
            </a:endParaRPr>
          </a:p>
          <a:p>
            <a:pPr lvl="1"/>
            <a:endParaRPr lang="bg-BG" b="1" noProof="1">
              <a:solidFill>
                <a:schemeClr val="bg1"/>
              </a:solidFill>
              <a:latin typeface="Consolas" panose="020B0609020204030204" pitchFamily="49" charset="0"/>
            </a:endParaRPr>
          </a:p>
          <a:p>
            <a:pPr lvl="1"/>
            <a:endParaRPr lang="bg-BG" dirty="0"/>
          </a:p>
          <a:p>
            <a:pPr lvl="1"/>
            <a:r>
              <a:rPr lang="en-US" dirty="0"/>
              <a:t>Note: Query </a:t>
            </a:r>
            <a:r>
              <a:rPr lang="en-US" b="1" dirty="0">
                <a:solidFill>
                  <a:schemeClr val="bg1"/>
                </a:solidFill>
              </a:rPr>
              <a:t>Geography</a:t>
            </a:r>
            <a:r>
              <a:rPr lang="en-US" dirty="0"/>
              <a:t> database</a:t>
            </a:r>
            <a:endParaRPr lang="en-US" b="1" noProof="1">
              <a:solidFill>
                <a:schemeClr val="accent1"/>
              </a:solidFill>
              <a:effectLst>
                <a:outerShdw blurRad="38100" dist="38100" dir="2700000" algn="tl">
                  <a:srgbClr val="000000">
                    <a:alpha val="43137"/>
                  </a:srgbClr>
                </a:outerShdw>
              </a:effectLst>
              <a:latin typeface="Consolas" panose="020B0609020204030204" pitchFamily="49" charset="0"/>
            </a:endParaRPr>
          </a:p>
          <a:p>
            <a:endParaRPr lang="bg-BG" dirty="0"/>
          </a:p>
        </p:txBody>
      </p:sp>
      <p:sp>
        <p:nvSpPr>
          <p:cNvPr id="4" name="Title 3"/>
          <p:cNvSpPr>
            <a:spLocks noGrp="1"/>
          </p:cNvSpPr>
          <p:nvPr>
            <p:ph type="title"/>
          </p:nvPr>
        </p:nvSpPr>
        <p:spPr/>
        <p:txBody>
          <a:bodyPr/>
          <a:lstStyle/>
          <a:p>
            <a:r>
              <a:rPr lang="en-US" dirty="0"/>
              <a:t>Problem: Highest Peak</a:t>
            </a:r>
          </a:p>
        </p:txBody>
      </p:sp>
      <p:sp>
        <p:nvSpPr>
          <p:cNvPr id="2" name="Slide Number Placeholder 1"/>
          <p:cNvSpPr>
            <a:spLocks noGrp="1"/>
          </p:cNvSpPr>
          <p:nvPr>
            <p:ph type="sldNum" sz="quarter" idx="4294967295"/>
          </p:nvPr>
        </p:nvSpPr>
        <p:spPr>
          <a:xfrm>
            <a:off x="11763375" y="6524625"/>
            <a:ext cx="428625" cy="196850"/>
          </a:xfrm>
        </p:spPr>
        <p:txBody>
          <a:bodyPr/>
          <a:lstStyle/>
          <a:p>
            <a:fld id="{C014DD1E-5D91-48A3-AD6D-45FBA980D106}" type="slidenum">
              <a:rPr lang="en-US" smtClean="0"/>
              <a:pPr/>
              <a:t>20</a:t>
            </a:fld>
            <a:endParaRPr lang="en-US" dirty="0"/>
          </a:p>
        </p:txBody>
      </p:sp>
      <p:sp>
        <p:nvSpPr>
          <p:cNvPr id="5" name="Rectangle 4"/>
          <p:cNvSpPr>
            <a:spLocks noChangeArrowheads="1"/>
          </p:cNvSpPr>
          <p:nvPr/>
        </p:nvSpPr>
        <p:spPr bwMode="auto">
          <a:xfrm>
            <a:off x="2424000" y="3058180"/>
            <a:ext cx="7344000" cy="523220"/>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solidFill>
                  <a:schemeClr val="tx2"/>
                </a:solidFill>
                <a:latin typeface="Consolas" pitchFamily="49" charset="0"/>
                <a:cs typeface="Consolas" pitchFamily="49" charset="0"/>
              </a:rPr>
              <a:t>SELECT </a:t>
            </a:r>
            <a:r>
              <a:rPr lang="en-US" sz="2800" b="1" noProof="1">
                <a:solidFill>
                  <a:schemeClr val="bg1"/>
                </a:solidFill>
                <a:latin typeface="Consolas" pitchFamily="49" charset="0"/>
                <a:cs typeface="Consolas" pitchFamily="49" charset="0"/>
              </a:rPr>
              <a:t>*</a:t>
            </a:r>
            <a:r>
              <a:rPr lang="en-US" sz="2800" b="1" noProof="1">
                <a:solidFill>
                  <a:schemeClr val="tx2"/>
                </a:solidFill>
                <a:latin typeface="Consolas" pitchFamily="49" charset="0"/>
                <a:cs typeface="Consolas" pitchFamily="49" charset="0"/>
              </a:rPr>
              <a:t> FROM </a:t>
            </a:r>
            <a:r>
              <a:rPr lang="en-US" sz="2800" b="1" noProof="1">
                <a:solidFill>
                  <a:schemeClr val="bg1"/>
                </a:solidFill>
                <a:latin typeface="Consolas" pitchFamily="49" charset="0"/>
                <a:cs typeface="Consolas" pitchFamily="49" charset="0"/>
              </a:rPr>
              <a:t>v_HighestPeak</a:t>
            </a:r>
          </a:p>
        </p:txBody>
      </p:sp>
      <p:pic>
        <p:nvPicPr>
          <p:cNvPr id="6" name="Picture 5"/>
          <p:cNvPicPr>
            <a:picLocks noChangeAspect="1"/>
          </p:cNvPicPr>
          <p:nvPr/>
        </p:nvPicPr>
        <p:blipFill>
          <a:blip r:embed="rId2"/>
          <a:stretch>
            <a:fillRect/>
          </a:stretch>
        </p:blipFill>
        <p:spPr>
          <a:xfrm>
            <a:off x="3877761" y="4473969"/>
            <a:ext cx="4436478" cy="679920"/>
          </a:xfrm>
          <a:prstGeom prst="roundRect">
            <a:avLst>
              <a:gd name="adj" fmla="val 12185"/>
            </a:avLst>
          </a:prstGeom>
        </p:spPr>
      </p:pic>
      <p:sp>
        <p:nvSpPr>
          <p:cNvPr id="7" name="Arrow: Down 6"/>
          <p:cNvSpPr/>
          <p:nvPr/>
        </p:nvSpPr>
        <p:spPr>
          <a:xfrm>
            <a:off x="5747435" y="3749311"/>
            <a:ext cx="556383" cy="545598"/>
          </a:xfrm>
          <a:prstGeom prst="downArrow">
            <a:avLst>
              <a:gd name="adj1" fmla="val 35455"/>
              <a:gd name="adj2" fmla="val 42381"/>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Tree>
    <p:extLst>
      <p:ext uri="{BB962C8B-B14F-4D97-AF65-F5344CB8AC3E}">
        <p14:creationId xmlns:p14="http://schemas.microsoft.com/office/powerpoint/2010/main" val="415191740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a:buClr>
                <a:schemeClr val="tx1"/>
              </a:buClr>
            </a:pPr>
            <a:r>
              <a:rPr lang="en-US" b="1" dirty="0">
                <a:solidFill>
                  <a:schemeClr val="bg1"/>
                </a:solidFill>
                <a:latin typeface="Consolas" panose="020B0609020204030204" pitchFamily="49" charset="0"/>
              </a:rPr>
              <a:t>TOP(x)</a:t>
            </a:r>
            <a:r>
              <a:rPr lang="en-US" dirty="0"/>
              <a:t> selects the first </a:t>
            </a:r>
            <a:r>
              <a:rPr lang="en-US" dirty="0">
                <a:solidFill>
                  <a:schemeClr val="tx2">
                    <a:lumMod val="75000"/>
                  </a:schemeClr>
                </a:solidFill>
              </a:rPr>
              <a:t>x</a:t>
            </a:r>
            <a:r>
              <a:rPr lang="en-US" dirty="0"/>
              <a:t> values</a:t>
            </a:r>
          </a:p>
          <a:p>
            <a:endParaRPr lang="bg-BG" dirty="0"/>
          </a:p>
        </p:txBody>
      </p:sp>
      <p:sp>
        <p:nvSpPr>
          <p:cNvPr id="4" name="Title 3"/>
          <p:cNvSpPr>
            <a:spLocks noGrp="1"/>
          </p:cNvSpPr>
          <p:nvPr>
            <p:ph type="title"/>
          </p:nvPr>
        </p:nvSpPr>
        <p:spPr/>
        <p:txBody>
          <a:bodyPr/>
          <a:lstStyle/>
          <a:p>
            <a:r>
              <a:rPr lang="en-US"/>
              <a:t>Solution: Highest Peak</a:t>
            </a:r>
            <a:endParaRPr lang="en-US" dirty="0"/>
          </a:p>
        </p:txBody>
      </p:sp>
      <p:sp>
        <p:nvSpPr>
          <p:cNvPr id="2" name="Slide Number Placeholder 1"/>
          <p:cNvSpPr>
            <a:spLocks noGrp="1"/>
          </p:cNvSpPr>
          <p:nvPr>
            <p:ph type="sldNum" sz="quarter" idx="4294967295"/>
          </p:nvPr>
        </p:nvSpPr>
        <p:spPr>
          <a:xfrm>
            <a:off x="11763375" y="6524625"/>
            <a:ext cx="428625" cy="196850"/>
          </a:xfrm>
        </p:spPr>
        <p:txBody>
          <a:bodyPr/>
          <a:lstStyle/>
          <a:p>
            <a:fld id="{C014DD1E-5D91-48A3-AD6D-45FBA980D106}" type="slidenum">
              <a:rPr lang="en-US" smtClean="0"/>
              <a:pPr/>
              <a:t>21</a:t>
            </a:fld>
            <a:endParaRPr lang="en-US" dirty="0"/>
          </a:p>
        </p:txBody>
      </p:sp>
      <p:sp>
        <p:nvSpPr>
          <p:cNvPr id="5" name="Rectangle 4"/>
          <p:cNvSpPr>
            <a:spLocks noChangeArrowheads="1"/>
          </p:cNvSpPr>
          <p:nvPr/>
        </p:nvSpPr>
        <p:spPr bwMode="auto">
          <a:xfrm>
            <a:off x="2209800" y="2261902"/>
            <a:ext cx="7772400" cy="2554545"/>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3200" b="1" noProof="1">
                <a:solidFill>
                  <a:schemeClr val="bg1"/>
                </a:solidFill>
                <a:latin typeface="Consolas" pitchFamily="49" charset="0"/>
                <a:cs typeface="Consolas" pitchFamily="49" charset="0"/>
              </a:rPr>
              <a:t>CREATE VIEW </a:t>
            </a:r>
            <a:r>
              <a:rPr lang="en-US" sz="3200" b="1" noProof="1">
                <a:solidFill>
                  <a:schemeClr val="tx2"/>
                </a:solidFill>
                <a:latin typeface="Consolas" pitchFamily="49" charset="0"/>
                <a:cs typeface="Consolas" pitchFamily="49" charset="0"/>
              </a:rPr>
              <a:t>v_HighestPeak</a:t>
            </a:r>
          </a:p>
          <a:p>
            <a:pPr eaLnBrk="0" hangingPunct="0">
              <a:buClr>
                <a:schemeClr val="accent5">
                  <a:lumMod val="40000"/>
                  <a:lumOff val="60000"/>
                </a:schemeClr>
              </a:buClr>
              <a:buSzPct val="70000"/>
            </a:pPr>
            <a:r>
              <a:rPr lang="en-US" sz="3200" b="1" noProof="1">
                <a:solidFill>
                  <a:schemeClr val="bg1"/>
                </a:solidFill>
                <a:latin typeface="Consolas" pitchFamily="49" charset="0"/>
                <a:cs typeface="Consolas" pitchFamily="49" charset="0"/>
              </a:rPr>
              <a:t>AS</a:t>
            </a:r>
          </a:p>
          <a:p>
            <a:pPr eaLnBrk="0" hangingPunct="0">
              <a:buClr>
                <a:schemeClr val="accent5">
                  <a:lumMod val="40000"/>
                  <a:lumOff val="60000"/>
                </a:schemeClr>
              </a:buClr>
              <a:buSzPct val="70000"/>
            </a:pPr>
            <a:r>
              <a:rPr lang="en-US" sz="3200" b="1" noProof="1">
                <a:latin typeface="Consolas" pitchFamily="49" charset="0"/>
                <a:cs typeface="Consolas" pitchFamily="49" charset="0"/>
              </a:rPr>
              <a:t>SELECT</a:t>
            </a:r>
            <a:r>
              <a:rPr lang="en-US" sz="3200" b="1" noProof="1">
                <a:solidFill>
                  <a:schemeClr val="bg1"/>
                </a:solidFill>
                <a:latin typeface="Consolas" pitchFamily="49" charset="0"/>
                <a:cs typeface="Consolas" pitchFamily="49" charset="0"/>
              </a:rPr>
              <a:t> TOP (1)</a:t>
            </a:r>
            <a:r>
              <a:rPr lang="en-US" sz="3200" b="1" noProof="1">
                <a:solidFill>
                  <a:schemeClr val="tx2"/>
                </a:solidFill>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a:t>
            </a:r>
          </a:p>
          <a:p>
            <a:pPr eaLnBrk="0" hangingPunct="0">
              <a:buClr>
                <a:schemeClr val="accent5">
                  <a:lumMod val="40000"/>
                  <a:lumOff val="60000"/>
                </a:schemeClr>
              </a:buClr>
              <a:buSzPct val="70000"/>
            </a:pPr>
            <a:r>
              <a:rPr lang="en-US" sz="3200" b="1" noProof="1">
                <a:solidFill>
                  <a:schemeClr val="tx2"/>
                </a:solidFill>
                <a:latin typeface="Consolas" pitchFamily="49" charset="0"/>
                <a:cs typeface="Consolas" pitchFamily="49" charset="0"/>
              </a:rPr>
              <a:t>      </a:t>
            </a:r>
            <a:r>
              <a:rPr lang="en-US" sz="3200" b="1" noProof="1">
                <a:latin typeface="Consolas" pitchFamily="49" charset="0"/>
                <a:cs typeface="Consolas" pitchFamily="49" charset="0"/>
              </a:rPr>
              <a:t>FROM</a:t>
            </a:r>
            <a:r>
              <a:rPr lang="en-US" sz="3200" b="1" noProof="1">
                <a:solidFill>
                  <a:schemeClr val="tx2"/>
                </a:solidFill>
                <a:latin typeface="Consolas" pitchFamily="49" charset="0"/>
                <a:cs typeface="Consolas" pitchFamily="49" charset="0"/>
              </a:rPr>
              <a:t> Peaks</a:t>
            </a:r>
          </a:p>
          <a:p>
            <a:pPr eaLnBrk="0" hangingPunct="0">
              <a:buClr>
                <a:schemeClr val="accent5">
                  <a:lumMod val="40000"/>
                  <a:lumOff val="60000"/>
                </a:schemeClr>
              </a:buClr>
              <a:buSzPct val="70000"/>
            </a:pPr>
            <a:r>
              <a:rPr lang="en-US" sz="3200" b="1" noProof="1">
                <a:solidFill>
                  <a:schemeClr val="bg1"/>
                </a:solidFill>
                <a:latin typeface="Consolas" pitchFamily="49" charset="0"/>
                <a:cs typeface="Consolas" pitchFamily="49" charset="0"/>
              </a:rPr>
              <a:t>  ORDER BY </a:t>
            </a:r>
            <a:r>
              <a:rPr lang="en-US" sz="3200" b="1" noProof="1">
                <a:solidFill>
                  <a:schemeClr val="tx2"/>
                </a:solidFill>
                <a:latin typeface="Consolas" pitchFamily="49" charset="0"/>
                <a:cs typeface="Consolas" pitchFamily="49" charset="0"/>
              </a:rPr>
              <a:t>Elevation </a:t>
            </a:r>
            <a:r>
              <a:rPr lang="en-US" sz="3200" b="1" noProof="1">
                <a:solidFill>
                  <a:schemeClr val="bg1"/>
                </a:solidFill>
                <a:latin typeface="Consolas" pitchFamily="49" charset="0"/>
                <a:cs typeface="Consolas" pitchFamily="49" charset="0"/>
              </a:rPr>
              <a:t>DESC</a:t>
            </a:r>
            <a:endParaRPr lang="en-US" sz="2800" b="1" noProof="1">
              <a:solidFill>
                <a:schemeClr val="bg1"/>
              </a:solidFill>
              <a:latin typeface="Consolas" pitchFamily="49" charset="0"/>
              <a:cs typeface="Consolas" pitchFamily="49" charset="0"/>
            </a:endParaRPr>
          </a:p>
        </p:txBody>
      </p:sp>
      <p:sp>
        <p:nvSpPr>
          <p:cNvPr id="8" name="AutoShape 5"/>
          <p:cNvSpPr>
            <a:spLocks noChangeArrowheads="1"/>
          </p:cNvSpPr>
          <p:nvPr/>
        </p:nvSpPr>
        <p:spPr bwMode="auto">
          <a:xfrm>
            <a:off x="7924800" y="4934950"/>
            <a:ext cx="2784764" cy="703850"/>
          </a:xfrm>
          <a:prstGeom prst="wedgeRoundRectCallout">
            <a:avLst>
              <a:gd name="adj1" fmla="val -66139"/>
              <a:gd name="adj2" fmla="val -62594"/>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effectLst>
                  <a:outerShdw blurRad="38100" dist="38100" dir="2700000" algn="tl">
                    <a:srgbClr val="000000">
                      <a:alpha val="43137"/>
                    </a:srgbClr>
                  </a:outerShdw>
                </a:effectLst>
              </a:rPr>
              <a:t>Greatest value first</a:t>
            </a:r>
          </a:p>
        </p:txBody>
      </p:sp>
      <p:sp>
        <p:nvSpPr>
          <p:cNvPr id="9" name="AutoShape 5"/>
          <p:cNvSpPr>
            <a:spLocks noChangeArrowheads="1"/>
          </p:cNvSpPr>
          <p:nvPr/>
        </p:nvSpPr>
        <p:spPr bwMode="auto">
          <a:xfrm>
            <a:off x="3124201" y="5244390"/>
            <a:ext cx="2860963" cy="532955"/>
          </a:xfrm>
          <a:prstGeom prst="wedgeRoundRectCallout">
            <a:avLst>
              <a:gd name="adj1" fmla="val 38759"/>
              <a:gd name="adj2" fmla="val -109111"/>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effectLst>
                  <a:outerShdw blurRad="38100" dist="38100" dir="2700000" algn="tl">
                    <a:srgbClr val="000000">
                      <a:alpha val="43137"/>
                    </a:srgbClr>
                  </a:outerShdw>
                </a:effectLst>
              </a:rPr>
              <a:t>Sorting column</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72951" y="1515302"/>
            <a:ext cx="2424545" cy="2424545"/>
          </a:xfrm>
          <a:prstGeom prst="rect">
            <a:avLst/>
          </a:prstGeom>
        </p:spPr>
      </p:pic>
    </p:spTree>
    <p:extLst>
      <p:ext uri="{BB962C8B-B14F-4D97-AF65-F5344CB8AC3E}">
        <p14:creationId xmlns:p14="http://schemas.microsoft.com/office/powerpoint/2010/main" val="16911035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a:t>Writing Data in Tables</a:t>
            </a:r>
            <a:endParaRPr lang="bg-BG" dirty="0"/>
          </a:p>
        </p:txBody>
      </p:sp>
      <p:sp>
        <p:nvSpPr>
          <p:cNvPr id="5" name="Text Placeholder 4"/>
          <p:cNvSpPr>
            <a:spLocks noGrp="1"/>
          </p:cNvSpPr>
          <p:nvPr>
            <p:ph type="body" sz="quarter" idx="11"/>
          </p:nvPr>
        </p:nvSpPr>
        <p:spPr>
          <a:xfrm>
            <a:off x="615109" y="5961496"/>
            <a:ext cx="10961783" cy="499819"/>
          </a:xfrm>
        </p:spPr>
        <p:txBody>
          <a:bodyPr/>
          <a:lstStyle/>
          <a:p>
            <a:r>
              <a:rPr lang="en-US" dirty="0"/>
              <a:t>Using SQL INSERT</a:t>
            </a:r>
            <a:endParaRPr lang="bg-BG" dirty="0"/>
          </a:p>
          <a:p>
            <a:endParaRPr lang="bg-BG" dirty="0"/>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4487" y="1525866"/>
            <a:ext cx="2151803" cy="2241462"/>
          </a:xfrm>
          <a:prstGeom prst="rect">
            <a:avLst/>
          </a:prstGeom>
        </p:spPr>
      </p:pic>
    </p:spTree>
    <p:extLst>
      <p:ext uri="{BB962C8B-B14F-4D97-AF65-F5344CB8AC3E}">
        <p14:creationId xmlns:p14="http://schemas.microsoft.com/office/powerpoint/2010/main" val="272016691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marL="357188" indent="-357188">
              <a:lnSpc>
                <a:spcPct val="100000"/>
              </a:lnSpc>
            </a:pPr>
            <a:r>
              <a:rPr lang="en-US" sz="3600" dirty="0"/>
              <a:t>The SQL </a:t>
            </a:r>
            <a:r>
              <a:rPr lang="en-US" sz="3600" b="1" dirty="0">
                <a:solidFill>
                  <a:schemeClr val="bg1"/>
                </a:solidFill>
                <a:latin typeface="Consolas" pitchFamily="49" charset="0"/>
              </a:rPr>
              <a:t>INSERT</a:t>
            </a:r>
            <a:r>
              <a:rPr lang="en-US" sz="3600" dirty="0"/>
              <a:t> command</a:t>
            </a:r>
            <a:endParaRPr lang="bg-BG" sz="3600" dirty="0"/>
          </a:p>
          <a:p>
            <a:pPr marL="357188" indent="-357188">
              <a:lnSpc>
                <a:spcPct val="100000"/>
              </a:lnSpc>
            </a:pPr>
            <a:endParaRPr lang="bg-BG" sz="3600" b="1" dirty="0">
              <a:solidFill>
                <a:schemeClr val="bg1"/>
              </a:solidFill>
            </a:endParaRPr>
          </a:p>
          <a:p>
            <a:pPr marL="357188" indent="-357188">
              <a:lnSpc>
                <a:spcPct val="100000"/>
              </a:lnSpc>
            </a:pPr>
            <a:endParaRPr lang="bg-BG" sz="3600" b="1" dirty="0">
              <a:solidFill>
                <a:schemeClr val="bg1"/>
              </a:solidFill>
            </a:endParaRPr>
          </a:p>
          <a:p>
            <a:pPr marL="357188" indent="-357188">
              <a:lnSpc>
                <a:spcPct val="100000"/>
              </a:lnSpc>
              <a:spcBef>
                <a:spcPts val="3000"/>
              </a:spcBef>
              <a:buClr>
                <a:schemeClr val="tx1"/>
              </a:buClr>
            </a:pPr>
            <a:r>
              <a:rPr lang="en-US" sz="3600" b="1" dirty="0">
                <a:solidFill>
                  <a:schemeClr val="bg1"/>
                </a:solidFill>
              </a:rPr>
              <a:t>Bulk data </a:t>
            </a:r>
            <a:r>
              <a:rPr lang="en-US" sz="3600" dirty="0"/>
              <a:t>can be recorded in a single query, </a:t>
            </a:r>
            <a:br>
              <a:rPr lang="en-US" sz="3600" dirty="0"/>
            </a:br>
            <a:r>
              <a:rPr lang="en-US" sz="3600" dirty="0"/>
              <a:t>separated by comma</a:t>
            </a:r>
          </a:p>
          <a:p>
            <a:endParaRPr lang="bg-BG" dirty="0"/>
          </a:p>
        </p:txBody>
      </p:sp>
      <p:sp>
        <p:nvSpPr>
          <p:cNvPr id="559106" name="Rectangle 2"/>
          <p:cNvSpPr>
            <a:spLocks noGrp="1" noChangeArrowheads="1"/>
          </p:cNvSpPr>
          <p:nvPr>
            <p:ph type="title"/>
          </p:nvPr>
        </p:nvSpPr>
        <p:spPr/>
        <p:txBody>
          <a:bodyPr/>
          <a:lstStyle/>
          <a:p>
            <a:r>
              <a:rPr lang="en-US" dirty="0"/>
              <a:t>Inserting Data</a:t>
            </a:r>
            <a:endParaRPr lang="bg-BG" dirty="0"/>
          </a:p>
        </p:txBody>
      </p:sp>
      <p:sp>
        <p:nvSpPr>
          <p:cNvPr id="2" name="Slide Number Placeholder 1"/>
          <p:cNvSpPr>
            <a:spLocks noGrp="1"/>
          </p:cNvSpPr>
          <p:nvPr>
            <p:ph type="sldNum" sz="quarter" idx="4294967295"/>
          </p:nvPr>
        </p:nvSpPr>
        <p:spPr>
          <a:xfrm>
            <a:off x="11763375" y="6524625"/>
            <a:ext cx="428625" cy="196850"/>
          </a:xfrm>
        </p:spPr>
        <p:txBody>
          <a:bodyPr/>
          <a:lstStyle/>
          <a:p>
            <a:fld id="{C014DD1E-5D91-48A3-AD6D-45FBA980D106}" type="slidenum">
              <a:rPr lang="en-US" smtClean="0"/>
              <a:pPr/>
              <a:t>23</a:t>
            </a:fld>
            <a:endParaRPr lang="en-US" dirty="0"/>
          </a:p>
        </p:txBody>
      </p:sp>
      <p:sp>
        <p:nvSpPr>
          <p:cNvPr id="6" name="Rectangle 4"/>
          <p:cNvSpPr>
            <a:spLocks noChangeArrowheads="1"/>
          </p:cNvSpPr>
          <p:nvPr/>
        </p:nvSpPr>
        <p:spPr bwMode="auto">
          <a:xfrm>
            <a:off x="2211068" y="1911501"/>
            <a:ext cx="8210227" cy="492443"/>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bg1"/>
                </a:solidFill>
                <a:latin typeface="Consolas" pitchFamily="49" charset="0"/>
                <a:cs typeface="Consolas" pitchFamily="49" charset="0"/>
              </a:rPr>
              <a:t>INSERT</a:t>
            </a:r>
            <a:r>
              <a:rPr lang="en-US" sz="2600" b="1" noProof="1">
                <a:latin typeface="Consolas" pitchFamily="49" charset="0"/>
                <a:cs typeface="Consolas" pitchFamily="49" charset="0"/>
              </a:rPr>
              <a:t> INTO Towns VALUES (33, 'Paris')</a:t>
            </a:r>
          </a:p>
        </p:txBody>
      </p:sp>
      <p:sp>
        <p:nvSpPr>
          <p:cNvPr id="9" name="Rectangle 8"/>
          <p:cNvSpPr>
            <a:spLocks noChangeArrowheads="1"/>
          </p:cNvSpPr>
          <p:nvPr/>
        </p:nvSpPr>
        <p:spPr bwMode="auto">
          <a:xfrm>
            <a:off x="2211067" y="4783473"/>
            <a:ext cx="5507089" cy="1692771"/>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bg1"/>
                </a:solidFill>
                <a:latin typeface="Consolas" pitchFamily="49" charset="0"/>
                <a:cs typeface="Consolas" pitchFamily="49" charset="0"/>
              </a:rPr>
              <a:t>INSERT</a:t>
            </a:r>
            <a:r>
              <a:rPr lang="en-US" sz="2600" b="1" noProof="1">
                <a:latin typeface="Consolas" pitchFamily="49" charset="0"/>
                <a:cs typeface="Consolas" pitchFamily="49" charset="0"/>
              </a:rPr>
              <a:t> INTO EmployeesProjects</a:t>
            </a:r>
          </a:p>
          <a:p>
            <a:pPr eaLnBrk="0" hangingPunct="0">
              <a:buClr>
                <a:schemeClr val="accent5">
                  <a:lumMod val="40000"/>
                  <a:lumOff val="60000"/>
                </a:schemeClr>
              </a:buClr>
              <a:buSzPct val="70000"/>
            </a:pPr>
            <a:r>
              <a:rPr lang="en-US" sz="2600" b="1" noProof="1">
                <a:latin typeface="Consolas" pitchFamily="49" charset="0"/>
                <a:cs typeface="Consolas" pitchFamily="49" charset="0"/>
              </a:rPr>
              <a:t>     VALUES (229, 1),</a:t>
            </a:r>
          </a:p>
          <a:p>
            <a:pPr eaLnBrk="0" hangingPunct="0">
              <a:buClr>
                <a:schemeClr val="accent5">
                  <a:lumMod val="40000"/>
                  <a:lumOff val="60000"/>
                </a:schemeClr>
              </a:buClr>
              <a:buSzPct val="70000"/>
            </a:pPr>
            <a:r>
              <a:rPr lang="en-US" sz="2600" b="1" noProof="1">
                <a:latin typeface="Consolas" pitchFamily="49" charset="0"/>
                <a:cs typeface="Consolas" pitchFamily="49" charset="0"/>
              </a:rPr>
              <a:t>            (2</a:t>
            </a:r>
            <a:r>
              <a:rPr lang="bg-BG" sz="2600" b="1" noProof="1">
                <a:latin typeface="Consolas" pitchFamily="49" charset="0"/>
                <a:cs typeface="Consolas" pitchFamily="49" charset="0"/>
              </a:rPr>
              <a:t>29</a:t>
            </a:r>
            <a:r>
              <a:rPr lang="en-US" sz="2600" b="1" noProof="1">
                <a:latin typeface="Consolas" pitchFamily="49" charset="0"/>
                <a:cs typeface="Consolas" pitchFamily="49" charset="0"/>
              </a:rPr>
              <a:t>, 2),</a:t>
            </a:r>
          </a:p>
          <a:p>
            <a:pPr eaLnBrk="0" hangingPunct="0">
              <a:buClr>
                <a:schemeClr val="accent5">
                  <a:lumMod val="40000"/>
                  <a:lumOff val="60000"/>
                </a:schemeClr>
              </a:buClr>
              <a:buSzPct val="70000"/>
            </a:pPr>
            <a:r>
              <a:rPr lang="en-US" sz="2600" b="1" noProof="1">
                <a:latin typeface="Consolas" pitchFamily="49" charset="0"/>
                <a:cs typeface="Consolas" pitchFamily="49" charset="0"/>
              </a:rPr>
              <a:t>            (2</a:t>
            </a:r>
            <a:r>
              <a:rPr lang="bg-BG" sz="2600" b="1" noProof="1">
                <a:latin typeface="Consolas" pitchFamily="49" charset="0"/>
                <a:cs typeface="Consolas" pitchFamily="49" charset="0"/>
              </a:rPr>
              <a:t>29</a:t>
            </a:r>
            <a:r>
              <a:rPr lang="en-US" sz="2600" b="1" noProof="1">
                <a:latin typeface="Consolas" pitchFamily="49" charset="0"/>
                <a:cs typeface="Consolas" pitchFamily="49" charset="0"/>
              </a:rPr>
              <a:t>, 3), …</a:t>
            </a:r>
          </a:p>
        </p:txBody>
      </p:sp>
      <p:sp>
        <p:nvSpPr>
          <p:cNvPr id="10" name="Rectangle 4"/>
          <p:cNvSpPr>
            <a:spLocks noChangeArrowheads="1"/>
          </p:cNvSpPr>
          <p:nvPr/>
        </p:nvSpPr>
        <p:spPr bwMode="auto">
          <a:xfrm>
            <a:off x="2211067" y="2562049"/>
            <a:ext cx="8210227" cy="892552"/>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bg1"/>
                </a:solidFill>
                <a:latin typeface="Consolas" pitchFamily="49" charset="0"/>
                <a:cs typeface="Consolas" pitchFamily="49" charset="0"/>
              </a:rPr>
              <a:t>INSERT</a:t>
            </a:r>
            <a:r>
              <a:rPr lang="en-US" sz="2600" b="1" noProof="1">
                <a:latin typeface="Consolas" pitchFamily="49" charset="0"/>
                <a:cs typeface="Consolas" pitchFamily="49" charset="0"/>
              </a:rPr>
              <a:t> INTO Projects (Name, StartDate)</a:t>
            </a:r>
          </a:p>
          <a:p>
            <a:pPr eaLnBrk="0" hangingPunct="0">
              <a:buClr>
                <a:schemeClr val="accent5">
                  <a:lumMod val="40000"/>
                  <a:lumOff val="60000"/>
                </a:schemeClr>
              </a:buClr>
              <a:buSzPct val="70000"/>
            </a:pPr>
            <a:r>
              <a:rPr lang="en-US" sz="2600" b="1" noProof="1">
                <a:latin typeface="Consolas" pitchFamily="49" charset="0"/>
                <a:cs typeface="Consolas" pitchFamily="49" charset="0"/>
              </a:rPr>
              <a:t>     VALUES ('Reflective Jacket', GETDATE())</a:t>
            </a:r>
          </a:p>
        </p:txBody>
      </p:sp>
      <p:pic>
        <p:nvPicPr>
          <p:cNvPr id="4" name="Picture 3"/>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8392666" y="4749170"/>
            <a:ext cx="2028628" cy="1825969"/>
          </a:xfrm>
          <a:prstGeom prst="rect">
            <a:avLst/>
          </a:prstGeom>
        </p:spPr>
      </p:pic>
    </p:spTree>
    <p:extLst>
      <p:ext uri="{BB962C8B-B14F-4D97-AF65-F5344CB8AC3E}">
        <p14:creationId xmlns:p14="http://schemas.microsoft.com/office/powerpoint/2010/main" val="371836755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marL="357188" indent="-357188">
              <a:lnSpc>
                <a:spcPct val="100000"/>
              </a:lnSpc>
            </a:pPr>
            <a:r>
              <a:rPr lang="en-US" sz="3600" dirty="0"/>
              <a:t>Inserting rows into existing table:</a:t>
            </a:r>
          </a:p>
          <a:p>
            <a:pPr marL="357188" indent="-357188">
              <a:lnSpc>
                <a:spcPct val="100000"/>
              </a:lnSpc>
            </a:pPr>
            <a:endParaRPr lang="en-US" sz="3600" dirty="0"/>
          </a:p>
          <a:p>
            <a:pPr marL="357188" indent="-357188">
              <a:lnSpc>
                <a:spcPct val="100000"/>
              </a:lnSpc>
            </a:pPr>
            <a:endParaRPr lang="en-US" sz="3600" dirty="0"/>
          </a:p>
          <a:p>
            <a:pPr marL="357188" indent="-357188">
              <a:lnSpc>
                <a:spcPct val="100000"/>
              </a:lnSpc>
            </a:pPr>
            <a:endParaRPr lang="en-US" sz="3600" dirty="0"/>
          </a:p>
          <a:p>
            <a:pPr marL="357188" indent="-357188">
              <a:lnSpc>
                <a:spcPct val="100000"/>
              </a:lnSpc>
            </a:pPr>
            <a:r>
              <a:rPr lang="en-US" sz="3600" dirty="0"/>
              <a:t>Using existing records to create a </a:t>
            </a:r>
            <a:r>
              <a:rPr lang="en-US" sz="3600" b="1" dirty="0">
                <a:solidFill>
                  <a:schemeClr val="bg1"/>
                </a:solidFill>
              </a:rPr>
              <a:t>new table</a:t>
            </a:r>
            <a:r>
              <a:rPr lang="en-US" sz="3600" dirty="0"/>
              <a:t>:</a:t>
            </a:r>
          </a:p>
          <a:p>
            <a:endParaRPr lang="bg-BG" dirty="0"/>
          </a:p>
        </p:txBody>
      </p:sp>
      <p:sp>
        <p:nvSpPr>
          <p:cNvPr id="559106" name="Rectangle 2"/>
          <p:cNvSpPr>
            <a:spLocks noGrp="1" noChangeArrowheads="1"/>
          </p:cNvSpPr>
          <p:nvPr>
            <p:ph type="title"/>
          </p:nvPr>
        </p:nvSpPr>
        <p:spPr/>
        <p:txBody>
          <a:bodyPr/>
          <a:lstStyle/>
          <a:p>
            <a:r>
              <a:rPr lang="en-US" dirty="0"/>
              <a:t>Inserting Data (2)</a:t>
            </a:r>
            <a:endParaRPr lang="bg-BG" dirty="0"/>
          </a:p>
        </p:txBody>
      </p:sp>
      <p:sp>
        <p:nvSpPr>
          <p:cNvPr id="2" name="Slide Number Placeholder 1"/>
          <p:cNvSpPr>
            <a:spLocks noGrp="1"/>
          </p:cNvSpPr>
          <p:nvPr>
            <p:ph type="sldNum" sz="quarter" idx="4294967295"/>
          </p:nvPr>
        </p:nvSpPr>
        <p:spPr>
          <a:xfrm>
            <a:off x="11763375" y="6524625"/>
            <a:ext cx="428625" cy="196850"/>
          </a:xfrm>
        </p:spPr>
        <p:txBody>
          <a:bodyPr/>
          <a:lstStyle/>
          <a:p>
            <a:fld id="{C014DD1E-5D91-48A3-AD6D-45FBA980D106}" type="slidenum">
              <a:rPr lang="en-US" smtClean="0"/>
              <a:pPr/>
              <a:t>24</a:t>
            </a:fld>
            <a:endParaRPr lang="en-US" dirty="0"/>
          </a:p>
        </p:txBody>
      </p:sp>
      <p:sp>
        <p:nvSpPr>
          <p:cNvPr id="559108" name="Rectangle 4"/>
          <p:cNvSpPr>
            <a:spLocks noChangeArrowheads="1"/>
          </p:cNvSpPr>
          <p:nvPr/>
        </p:nvSpPr>
        <p:spPr bwMode="auto">
          <a:xfrm>
            <a:off x="1447800" y="1867034"/>
            <a:ext cx="9296400" cy="1384995"/>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spcBef>
                <a:spcPts val="1200"/>
              </a:spcBef>
              <a:buClr>
                <a:schemeClr val="accent5">
                  <a:lumMod val="40000"/>
                  <a:lumOff val="60000"/>
                </a:schemeClr>
              </a:buClr>
              <a:buSzPct val="70000"/>
            </a:pPr>
            <a:r>
              <a:rPr lang="en-US" sz="2800" b="1" noProof="1">
                <a:solidFill>
                  <a:schemeClr val="bg1"/>
                </a:solidFill>
                <a:latin typeface="Consolas" pitchFamily="49" charset="0"/>
                <a:cs typeface="Consolas" pitchFamily="49" charset="0"/>
              </a:rPr>
              <a:t>INSERT INTO </a:t>
            </a:r>
            <a:r>
              <a:rPr lang="en-US" sz="2800" b="1" noProof="1">
                <a:latin typeface="Consolas" pitchFamily="49" charset="0"/>
                <a:cs typeface="Consolas" pitchFamily="49" charset="0"/>
              </a:rPr>
              <a:t>Projects (Name, StartDate)</a:t>
            </a:r>
          </a:p>
          <a:p>
            <a:pPr eaLnBrk="0" hangingPunct="0">
              <a:buClr>
                <a:schemeClr val="accent5">
                  <a:lumMod val="40000"/>
                  <a:lumOff val="60000"/>
                </a:schemeClr>
              </a:buClr>
              <a:buSzPct val="70000"/>
            </a:pPr>
            <a:r>
              <a:rPr lang="en-US" sz="2800" b="1" noProof="1">
                <a:latin typeface="Consolas" pitchFamily="49" charset="0"/>
                <a:cs typeface="Consolas" pitchFamily="49" charset="0"/>
              </a:rPr>
              <a:t>     SELECT Name + ' Restructuring', GETDATE()</a:t>
            </a:r>
          </a:p>
          <a:p>
            <a:pPr eaLnBrk="0" hangingPunct="0">
              <a:buClr>
                <a:schemeClr val="accent5">
                  <a:lumMod val="40000"/>
                  <a:lumOff val="60000"/>
                </a:schemeClr>
              </a:buClr>
              <a:buSzPct val="70000"/>
            </a:pPr>
            <a:r>
              <a:rPr lang="en-US" sz="2800" b="1" noProof="1">
                <a:latin typeface="Consolas" pitchFamily="49" charset="0"/>
                <a:cs typeface="Consolas" pitchFamily="49" charset="0"/>
              </a:rPr>
              <a:t>       FROM Departments</a:t>
            </a:r>
          </a:p>
        </p:txBody>
      </p:sp>
      <p:sp>
        <p:nvSpPr>
          <p:cNvPr id="9" name="Rectangle 4"/>
          <p:cNvSpPr>
            <a:spLocks noChangeArrowheads="1"/>
          </p:cNvSpPr>
          <p:nvPr/>
        </p:nvSpPr>
        <p:spPr bwMode="auto">
          <a:xfrm>
            <a:off x="1447801" y="4664079"/>
            <a:ext cx="9296400" cy="1384995"/>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latin typeface="Consolas" pitchFamily="49" charset="0"/>
                <a:cs typeface="Consolas" pitchFamily="49" charset="0"/>
              </a:rPr>
              <a:t>SELECT CustomerID, FirstName, Email, Phone</a:t>
            </a:r>
          </a:p>
          <a:p>
            <a:pPr eaLnBrk="0" hangingPunct="0">
              <a:buClr>
                <a:schemeClr val="accent5">
                  <a:lumMod val="40000"/>
                  <a:lumOff val="60000"/>
                </a:schemeClr>
              </a:buClr>
              <a:buSzPct val="70000"/>
            </a:pPr>
            <a:r>
              <a:rPr lang="en-US" sz="2800" b="1" noProof="1">
                <a:latin typeface="Consolas" pitchFamily="49" charset="0"/>
                <a:cs typeface="Consolas" pitchFamily="49" charset="0"/>
              </a:rPr>
              <a:t>  INTO </a:t>
            </a:r>
            <a:r>
              <a:rPr lang="en-US" sz="2800" b="1" noProof="1">
                <a:solidFill>
                  <a:schemeClr val="bg1"/>
                </a:solidFill>
                <a:latin typeface="Consolas" pitchFamily="49" charset="0"/>
                <a:cs typeface="Consolas" pitchFamily="49" charset="0"/>
              </a:rPr>
              <a:t>CustomerContacts</a:t>
            </a:r>
          </a:p>
          <a:p>
            <a:pPr eaLnBrk="0" hangingPunct="0">
              <a:buClr>
                <a:schemeClr val="accent5">
                  <a:lumMod val="40000"/>
                  <a:lumOff val="60000"/>
                </a:schemeClr>
              </a:buClr>
              <a:buSzPct val="70000"/>
            </a:pPr>
            <a:r>
              <a:rPr lang="en-US" sz="2800" b="1" noProof="1">
                <a:latin typeface="Consolas" pitchFamily="49" charset="0"/>
                <a:cs typeface="Consolas" pitchFamily="49" charset="0"/>
              </a:rPr>
              <a:t>  FROM </a:t>
            </a:r>
            <a:r>
              <a:rPr lang="en-US" sz="2800" b="1" noProof="1">
                <a:solidFill>
                  <a:schemeClr val="bg1"/>
                </a:solidFill>
                <a:latin typeface="Consolas" pitchFamily="49" charset="0"/>
                <a:cs typeface="Consolas" pitchFamily="49" charset="0"/>
              </a:rPr>
              <a:t>Customers</a:t>
            </a:r>
          </a:p>
        </p:txBody>
      </p:sp>
      <p:sp>
        <p:nvSpPr>
          <p:cNvPr id="13" name="AutoShape 5"/>
          <p:cNvSpPr>
            <a:spLocks noChangeArrowheads="1"/>
          </p:cNvSpPr>
          <p:nvPr/>
        </p:nvSpPr>
        <p:spPr bwMode="auto">
          <a:xfrm>
            <a:off x="6748144" y="5439213"/>
            <a:ext cx="2767815" cy="584855"/>
          </a:xfrm>
          <a:prstGeom prst="wedgeRoundRectCallout">
            <a:avLst>
              <a:gd name="adj1" fmla="val -63924"/>
              <a:gd name="adj2" fmla="val -52429"/>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effectLst>
                  <a:outerShdw blurRad="38100" dist="38100" dir="2700000" algn="tl">
                    <a:srgbClr val="000000">
                      <a:alpha val="43137"/>
                    </a:srgbClr>
                  </a:outerShdw>
                </a:effectLst>
              </a:rPr>
              <a:t>New table name</a:t>
            </a:r>
          </a:p>
        </p:txBody>
      </p:sp>
      <p:sp>
        <p:nvSpPr>
          <p:cNvPr id="14" name="AutoShape 5"/>
          <p:cNvSpPr>
            <a:spLocks noChangeArrowheads="1"/>
          </p:cNvSpPr>
          <p:nvPr/>
        </p:nvSpPr>
        <p:spPr bwMode="auto">
          <a:xfrm>
            <a:off x="4754856" y="6117267"/>
            <a:ext cx="2467354" cy="602716"/>
          </a:xfrm>
          <a:prstGeom prst="wedgeRoundRectCallout">
            <a:avLst>
              <a:gd name="adj1" fmla="val -47218"/>
              <a:gd name="adj2" fmla="val -99333"/>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effectLst>
                  <a:outerShdw blurRad="38100" dist="38100" dir="2700000" algn="tl">
                    <a:srgbClr val="000000">
                      <a:alpha val="43137"/>
                    </a:srgbClr>
                  </a:outerShdw>
                </a:effectLst>
              </a:rPr>
              <a:t>Existing source</a:t>
            </a:r>
          </a:p>
        </p:txBody>
      </p:sp>
      <p:sp>
        <p:nvSpPr>
          <p:cNvPr id="15" name="AutoShape 5"/>
          <p:cNvSpPr>
            <a:spLocks noChangeArrowheads="1"/>
          </p:cNvSpPr>
          <p:nvPr/>
        </p:nvSpPr>
        <p:spPr bwMode="auto">
          <a:xfrm>
            <a:off x="6967780" y="1130759"/>
            <a:ext cx="2728672" cy="584855"/>
          </a:xfrm>
          <a:prstGeom prst="wedgeRoundRectCallout">
            <a:avLst>
              <a:gd name="adj1" fmla="val -39828"/>
              <a:gd name="adj2" fmla="val 98706"/>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effectLst>
                  <a:outerShdw blurRad="38100" dist="38100" dir="2700000" algn="tl">
                    <a:srgbClr val="000000">
                      <a:alpha val="43137"/>
                    </a:srgbClr>
                  </a:outerShdw>
                </a:effectLst>
              </a:rPr>
              <a:t>List of columns</a:t>
            </a:r>
          </a:p>
        </p:txBody>
      </p:sp>
    </p:spTree>
    <p:extLst>
      <p:ext uri="{BB962C8B-B14F-4D97-AF65-F5344CB8AC3E}">
        <p14:creationId xmlns:p14="http://schemas.microsoft.com/office/powerpoint/2010/main" val="218652082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 grpId="0" animBg="1"/>
      <p:bldP spid="14" grpId="0" animBg="1"/>
      <p:bldP spid="1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a:buClr>
                <a:schemeClr val="tx1"/>
              </a:buClr>
            </a:pPr>
            <a:r>
              <a:rPr lang="en-US" b="1" dirty="0">
                <a:solidFill>
                  <a:schemeClr val="bg1"/>
                </a:solidFill>
              </a:rPr>
              <a:t>Sequences</a:t>
            </a:r>
            <a:r>
              <a:rPr lang="en-US" dirty="0"/>
              <a:t> are </a:t>
            </a:r>
            <a:r>
              <a:rPr lang="en-US" b="1" dirty="0">
                <a:solidFill>
                  <a:schemeClr val="bg1"/>
                </a:solidFill>
              </a:rPr>
              <a:t>special object</a:t>
            </a:r>
            <a:r>
              <a:rPr lang="en-US" dirty="0"/>
              <a:t> in SQL Server</a:t>
            </a:r>
          </a:p>
          <a:p>
            <a:pPr lvl="1"/>
            <a:r>
              <a:rPr lang="en-US" dirty="0"/>
              <a:t>Similar to </a:t>
            </a:r>
            <a:r>
              <a:rPr lang="en-US" b="1" dirty="0">
                <a:solidFill>
                  <a:schemeClr val="bg1"/>
                </a:solidFill>
                <a:latin typeface="Consolas" panose="020B0609020204030204" pitchFamily="49" charset="0"/>
              </a:rPr>
              <a:t>IDENTITY</a:t>
            </a:r>
            <a:r>
              <a:rPr lang="en-US" dirty="0"/>
              <a:t> fields</a:t>
            </a:r>
          </a:p>
          <a:p>
            <a:r>
              <a:rPr lang="en-US" dirty="0"/>
              <a:t>Returns an </a:t>
            </a:r>
            <a:r>
              <a:rPr lang="en-US" b="1" dirty="0">
                <a:solidFill>
                  <a:schemeClr val="bg1"/>
                </a:solidFill>
              </a:rPr>
              <a:t>incrementing value </a:t>
            </a:r>
            <a:r>
              <a:rPr lang="en-US" dirty="0"/>
              <a:t>every time it’s used</a:t>
            </a:r>
          </a:p>
          <a:p>
            <a:endParaRPr lang="bg-BG" dirty="0"/>
          </a:p>
        </p:txBody>
      </p:sp>
      <p:sp>
        <p:nvSpPr>
          <p:cNvPr id="4" name="Title 3"/>
          <p:cNvSpPr>
            <a:spLocks noGrp="1"/>
          </p:cNvSpPr>
          <p:nvPr>
            <p:ph type="title"/>
          </p:nvPr>
        </p:nvSpPr>
        <p:spPr/>
        <p:txBody>
          <a:bodyPr/>
          <a:lstStyle/>
          <a:p>
            <a:r>
              <a:rPr lang="en-US" dirty="0"/>
              <a:t>Sequences</a:t>
            </a:r>
          </a:p>
        </p:txBody>
      </p:sp>
      <p:sp>
        <p:nvSpPr>
          <p:cNvPr id="2" name="Slide Number Placeholder 1"/>
          <p:cNvSpPr>
            <a:spLocks noGrp="1"/>
          </p:cNvSpPr>
          <p:nvPr>
            <p:ph type="sldNum" sz="quarter" idx="4294967295"/>
          </p:nvPr>
        </p:nvSpPr>
        <p:spPr>
          <a:xfrm>
            <a:off x="11763375" y="6524625"/>
            <a:ext cx="428625" cy="196850"/>
          </a:xfrm>
        </p:spPr>
        <p:txBody>
          <a:bodyPr/>
          <a:lstStyle/>
          <a:p>
            <a:fld id="{C014DD1E-5D91-48A3-AD6D-45FBA980D106}" type="slidenum">
              <a:rPr lang="en-US" smtClean="0"/>
              <a:pPr/>
              <a:t>25</a:t>
            </a:fld>
            <a:endParaRPr lang="en-US" dirty="0"/>
          </a:p>
        </p:txBody>
      </p:sp>
      <p:sp>
        <p:nvSpPr>
          <p:cNvPr id="14" name="Rectangle 4"/>
          <p:cNvSpPr>
            <a:spLocks noChangeArrowheads="1"/>
          </p:cNvSpPr>
          <p:nvPr/>
        </p:nvSpPr>
        <p:spPr bwMode="auto">
          <a:xfrm>
            <a:off x="838200" y="3352801"/>
            <a:ext cx="10515600" cy="2062103"/>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3200" b="1" noProof="1">
                <a:solidFill>
                  <a:schemeClr val="bg1"/>
                </a:solidFill>
                <a:latin typeface="Consolas" pitchFamily="49" charset="0"/>
                <a:cs typeface="Consolas" pitchFamily="49" charset="0"/>
              </a:rPr>
              <a:t>CREATE SEQUENCE </a:t>
            </a:r>
            <a:r>
              <a:rPr lang="en-US" sz="3200" b="1" noProof="1">
                <a:latin typeface="Consolas" pitchFamily="49" charset="0"/>
                <a:cs typeface="Consolas" pitchFamily="49" charset="0"/>
              </a:rPr>
              <a:t>seq_Customers_CustomerID </a:t>
            </a:r>
            <a:br>
              <a:rPr lang="en-US" sz="3200" b="1" noProof="1">
                <a:latin typeface="Consolas" pitchFamily="49" charset="0"/>
                <a:cs typeface="Consolas" pitchFamily="49" charset="0"/>
              </a:rPr>
            </a:br>
            <a:r>
              <a:rPr lang="en-US" sz="3200" b="1" noProof="1">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AS</a:t>
            </a:r>
            <a:r>
              <a:rPr lang="en-US" sz="3200" b="1" noProof="1">
                <a:latin typeface="Consolas" pitchFamily="49" charset="0"/>
                <a:cs typeface="Consolas" pitchFamily="49" charset="0"/>
              </a:rPr>
              <a:t> INT</a:t>
            </a:r>
          </a:p>
          <a:p>
            <a:pPr eaLnBrk="0" hangingPunct="0">
              <a:buClr>
                <a:schemeClr val="accent5">
                  <a:lumMod val="40000"/>
                  <a:lumOff val="60000"/>
                </a:schemeClr>
              </a:buClr>
              <a:buSzPct val="70000"/>
            </a:pPr>
            <a:r>
              <a:rPr lang="en-US" sz="3200" b="1" noProof="1">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START WITH </a:t>
            </a:r>
            <a:r>
              <a:rPr lang="en-US" sz="3200" b="1" noProof="1">
                <a:latin typeface="Consolas" pitchFamily="49" charset="0"/>
                <a:cs typeface="Consolas" pitchFamily="49" charset="0"/>
              </a:rPr>
              <a:t>1</a:t>
            </a:r>
          </a:p>
          <a:p>
            <a:pPr eaLnBrk="0" hangingPunct="0">
              <a:buClr>
                <a:schemeClr val="accent5">
                  <a:lumMod val="40000"/>
                  <a:lumOff val="60000"/>
                </a:schemeClr>
              </a:buClr>
              <a:buSzPct val="70000"/>
            </a:pPr>
            <a:r>
              <a:rPr lang="en-US" sz="3200" b="1" noProof="1">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INCREMENT BY </a:t>
            </a:r>
            <a:r>
              <a:rPr lang="en-US" sz="3200" b="1" noProof="1">
                <a:latin typeface="Consolas" pitchFamily="49" charset="0"/>
                <a:cs typeface="Consolas" pitchFamily="49" charset="0"/>
              </a:rPr>
              <a:t>1</a:t>
            </a:r>
          </a:p>
        </p:txBody>
      </p:sp>
      <p:sp>
        <p:nvSpPr>
          <p:cNvPr id="7" name="Rectangle 4"/>
          <p:cNvSpPr>
            <a:spLocks noChangeArrowheads="1"/>
          </p:cNvSpPr>
          <p:nvPr/>
        </p:nvSpPr>
        <p:spPr bwMode="auto">
          <a:xfrm>
            <a:off x="838200" y="5414904"/>
            <a:ext cx="10515600" cy="584775"/>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3200" b="1" noProof="1">
                <a:solidFill>
                  <a:schemeClr val="tx2"/>
                </a:solidFill>
                <a:latin typeface="Consolas" pitchFamily="49" charset="0"/>
                <a:cs typeface="Consolas" pitchFamily="49" charset="0"/>
              </a:rPr>
              <a:t>SELECT </a:t>
            </a:r>
            <a:r>
              <a:rPr lang="en-US" sz="3200" b="1" noProof="1">
                <a:solidFill>
                  <a:schemeClr val="bg1"/>
                </a:solidFill>
                <a:latin typeface="Consolas" pitchFamily="49" charset="0"/>
                <a:cs typeface="Consolas" pitchFamily="49" charset="0"/>
              </a:rPr>
              <a:t>NEXT VALUE FOR </a:t>
            </a:r>
            <a:r>
              <a:rPr lang="en-US" sz="3200" b="1" noProof="1">
                <a:solidFill>
                  <a:schemeClr val="tx2"/>
                </a:solidFill>
                <a:latin typeface="Consolas" pitchFamily="49" charset="0"/>
                <a:cs typeface="Consolas" pitchFamily="49" charset="0"/>
              </a:rPr>
              <a:t>seq_Customers_CustomerID </a:t>
            </a:r>
          </a:p>
        </p:txBody>
      </p:sp>
    </p:spTree>
    <p:extLst>
      <p:ext uri="{BB962C8B-B14F-4D97-AF65-F5344CB8AC3E}">
        <p14:creationId xmlns:p14="http://schemas.microsoft.com/office/powerpoint/2010/main" val="347198810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a:t>Modifying Existing Records</a:t>
            </a:r>
            <a:endParaRPr lang="bg-BG" dirty="0"/>
          </a:p>
        </p:txBody>
      </p:sp>
      <p:sp>
        <p:nvSpPr>
          <p:cNvPr id="4" name="Text Placeholder 3"/>
          <p:cNvSpPr>
            <a:spLocks noGrp="1"/>
          </p:cNvSpPr>
          <p:nvPr>
            <p:ph type="body" sz="quarter" idx="11"/>
          </p:nvPr>
        </p:nvSpPr>
        <p:spPr>
          <a:xfrm>
            <a:off x="615109" y="6048379"/>
            <a:ext cx="10961783" cy="499819"/>
          </a:xfrm>
        </p:spPr>
        <p:txBody>
          <a:bodyPr/>
          <a:lstStyle/>
          <a:p>
            <a:r>
              <a:rPr lang="en-US" dirty="0"/>
              <a:t>Using SQL UPDATE and DELETE</a:t>
            </a:r>
          </a:p>
          <a:p>
            <a:endParaRPr lang="bg-BG" dirty="0"/>
          </a:p>
        </p:txBody>
      </p:sp>
      <p:sp>
        <p:nvSpPr>
          <p:cNvPr id="2" name="Slide Number Placeholder 1"/>
          <p:cNvSpPr>
            <a:spLocks noGrp="1"/>
          </p:cNvSpPr>
          <p:nvPr>
            <p:ph type="sldNum" sz="quarter" idx="4294967295"/>
          </p:nvPr>
        </p:nvSpPr>
        <p:spPr>
          <a:xfrm>
            <a:off x="11763375" y="6524625"/>
            <a:ext cx="428625" cy="196850"/>
          </a:xfrm>
        </p:spPr>
        <p:txBody>
          <a:bodyPr/>
          <a:lstStyle/>
          <a:p>
            <a:fld id="{C014DD1E-5D91-48A3-AD6D-45FBA980D106}" type="slidenum">
              <a:rPr lang="en-US" smtClean="0"/>
              <a:pPr/>
              <a:t>26</a:t>
            </a:fld>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8304" y="1155192"/>
            <a:ext cx="2761488" cy="2761488"/>
          </a:xfrm>
          <a:prstGeom prst="rect">
            <a:avLst/>
          </a:prstGeom>
        </p:spPr>
      </p:pic>
    </p:spTree>
    <p:extLst>
      <p:ext uri="{BB962C8B-B14F-4D97-AF65-F5344CB8AC3E}">
        <p14:creationId xmlns:p14="http://schemas.microsoft.com/office/powerpoint/2010/main" val="326700260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a:lnSpc>
                <a:spcPct val="100000"/>
              </a:lnSpc>
            </a:pPr>
            <a:r>
              <a:rPr lang="en-US" dirty="0"/>
              <a:t>Deleting specific rows from a table</a:t>
            </a:r>
          </a:p>
          <a:p>
            <a:pPr>
              <a:lnSpc>
                <a:spcPct val="100000"/>
              </a:lnSpc>
              <a:spcBef>
                <a:spcPts val="9600"/>
              </a:spcBef>
            </a:pPr>
            <a:r>
              <a:rPr lang="en-US" dirty="0"/>
              <a:t>Note: Don’t forget the </a:t>
            </a:r>
            <a:r>
              <a:rPr lang="en-US" b="1" dirty="0">
                <a:solidFill>
                  <a:schemeClr val="bg1"/>
                </a:solidFill>
                <a:latin typeface="Consolas" pitchFamily="49" charset="0"/>
              </a:rPr>
              <a:t>WHERE</a:t>
            </a:r>
            <a:r>
              <a:rPr lang="en-US" dirty="0"/>
              <a:t> clause!</a:t>
            </a:r>
          </a:p>
          <a:p>
            <a:pPr>
              <a:lnSpc>
                <a:spcPct val="100000"/>
              </a:lnSpc>
              <a:spcBef>
                <a:spcPts val="4800"/>
              </a:spcBef>
            </a:pPr>
            <a:r>
              <a:rPr lang="en-US" dirty="0"/>
              <a:t>Delete all rows from a table (works faster than </a:t>
            </a:r>
            <a:br>
              <a:rPr lang="en-US" dirty="0"/>
            </a:br>
            <a:r>
              <a:rPr lang="en-US" b="1" dirty="0">
                <a:solidFill>
                  <a:schemeClr val="bg1"/>
                </a:solidFill>
                <a:latin typeface="Consolas" panose="020B0609020204030204" pitchFamily="49" charset="0"/>
                <a:cs typeface="Consolas" panose="020B0609020204030204" pitchFamily="49" charset="0"/>
              </a:rPr>
              <a:t>DELETE</a:t>
            </a:r>
            <a:r>
              <a:rPr lang="en-US" dirty="0"/>
              <a:t>):</a:t>
            </a:r>
          </a:p>
          <a:p>
            <a:endParaRPr lang="bg-BG" dirty="0"/>
          </a:p>
        </p:txBody>
      </p:sp>
      <p:sp>
        <p:nvSpPr>
          <p:cNvPr id="566274" name="Rectangle 2"/>
          <p:cNvSpPr>
            <a:spLocks noGrp="1" noChangeArrowheads="1"/>
          </p:cNvSpPr>
          <p:nvPr>
            <p:ph type="title"/>
          </p:nvPr>
        </p:nvSpPr>
        <p:spPr/>
        <p:txBody>
          <a:bodyPr/>
          <a:lstStyle/>
          <a:p>
            <a:r>
              <a:rPr lang="en-US" dirty="0"/>
              <a:t>Deleting Data</a:t>
            </a:r>
            <a:endParaRPr lang="bg-BG" dirty="0"/>
          </a:p>
        </p:txBody>
      </p:sp>
      <p:sp>
        <p:nvSpPr>
          <p:cNvPr id="2" name="Slide Number Placeholder 1"/>
          <p:cNvSpPr>
            <a:spLocks noGrp="1"/>
          </p:cNvSpPr>
          <p:nvPr>
            <p:ph type="sldNum" sz="quarter" idx="4294967295"/>
          </p:nvPr>
        </p:nvSpPr>
        <p:spPr>
          <a:xfrm>
            <a:off x="11763375" y="6524625"/>
            <a:ext cx="428625" cy="196850"/>
          </a:xfrm>
        </p:spPr>
        <p:txBody>
          <a:bodyPr/>
          <a:lstStyle/>
          <a:p>
            <a:fld id="{C014DD1E-5D91-48A3-AD6D-45FBA980D106}" type="slidenum">
              <a:rPr lang="en-US" smtClean="0"/>
              <a:pPr/>
              <a:t>27</a:t>
            </a:fld>
            <a:endParaRPr lang="en-US" dirty="0"/>
          </a:p>
        </p:txBody>
      </p:sp>
      <p:sp>
        <p:nvSpPr>
          <p:cNvPr id="566276" name="Rectangle 4"/>
          <p:cNvSpPr>
            <a:spLocks noChangeArrowheads="1"/>
          </p:cNvSpPr>
          <p:nvPr/>
        </p:nvSpPr>
        <p:spPr bwMode="auto">
          <a:xfrm>
            <a:off x="2225042" y="2098358"/>
            <a:ext cx="9753596" cy="58477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3200" b="1" noProof="1">
                <a:solidFill>
                  <a:schemeClr val="bg1"/>
                </a:solidFill>
                <a:latin typeface="Consolas" pitchFamily="49" charset="0"/>
                <a:cs typeface="Consolas" pitchFamily="49" charset="0"/>
              </a:rPr>
              <a:t>DELETE</a:t>
            </a:r>
            <a:r>
              <a:rPr lang="en-US" sz="3200" b="1" noProof="1">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FROM</a:t>
            </a:r>
            <a:r>
              <a:rPr lang="en-US" sz="3200" b="1" noProof="1">
                <a:latin typeface="Consolas" pitchFamily="49" charset="0"/>
                <a:cs typeface="Consolas" pitchFamily="49" charset="0"/>
              </a:rPr>
              <a:t> Employees WHERE EmployeeID = 1</a:t>
            </a:r>
          </a:p>
        </p:txBody>
      </p:sp>
      <p:sp>
        <p:nvSpPr>
          <p:cNvPr id="566277" name="Rectangle 5"/>
          <p:cNvSpPr>
            <a:spLocks noChangeArrowheads="1"/>
          </p:cNvSpPr>
          <p:nvPr/>
        </p:nvSpPr>
        <p:spPr bwMode="auto">
          <a:xfrm>
            <a:off x="2224091" y="5355337"/>
            <a:ext cx="4816789" cy="58477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3200" b="1" noProof="1">
                <a:solidFill>
                  <a:schemeClr val="bg1"/>
                </a:solidFill>
                <a:latin typeface="Consolas" pitchFamily="49" charset="0"/>
                <a:cs typeface="Consolas" pitchFamily="49" charset="0"/>
              </a:rPr>
              <a:t>TRUNCATE</a:t>
            </a: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3200" b="1" noProof="1">
                <a:latin typeface="Consolas" pitchFamily="49" charset="0"/>
                <a:cs typeface="Consolas" pitchFamily="49" charset="0"/>
              </a:rPr>
              <a:t>TABLE Users</a:t>
            </a:r>
          </a:p>
        </p:txBody>
      </p:sp>
      <p:sp>
        <p:nvSpPr>
          <p:cNvPr id="8" name="AutoShape 5"/>
          <p:cNvSpPr>
            <a:spLocks noChangeArrowheads="1"/>
          </p:cNvSpPr>
          <p:nvPr/>
        </p:nvSpPr>
        <p:spPr bwMode="auto">
          <a:xfrm>
            <a:off x="9217152" y="3264317"/>
            <a:ext cx="2133600" cy="754917"/>
          </a:xfrm>
          <a:prstGeom prst="wedgeRoundRectCallout">
            <a:avLst>
              <a:gd name="adj1" fmla="val -52495"/>
              <a:gd name="adj2" fmla="val -99534"/>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effectLst>
                  <a:outerShdw blurRad="38100" dist="38100" dir="2700000" algn="tl">
                    <a:srgbClr val="000000">
                      <a:alpha val="43137"/>
                    </a:srgbClr>
                  </a:outerShdw>
                </a:effectLst>
              </a:rPr>
              <a:t>Condition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59599" y="4746988"/>
            <a:ext cx="1445808" cy="1445808"/>
          </a:xfrm>
          <a:prstGeom prst="rect">
            <a:avLst/>
          </a:prstGeom>
        </p:spPr>
      </p:pic>
    </p:spTree>
    <p:extLst>
      <p:ext uri="{BB962C8B-B14F-4D97-AF65-F5344CB8AC3E}">
        <p14:creationId xmlns:p14="http://schemas.microsoft.com/office/powerpoint/2010/main" val="251781309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627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6627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6276" grpId="0" animBg="1"/>
      <p:bldP spid="566277" grpId="0" animBg="1"/>
      <p:bldP spid="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179" name="Rectangle 3"/>
          <p:cNvSpPr>
            <a:spLocks noGrp="1" noChangeArrowheads="1"/>
          </p:cNvSpPr>
          <p:nvPr>
            <p:ph type="body" sz="quarter" idx="10"/>
          </p:nvPr>
        </p:nvSpPr>
        <p:spPr/>
        <p:txBody>
          <a:bodyPr>
            <a:normAutofit lnSpcReduction="10000"/>
          </a:bodyPr>
          <a:lstStyle/>
          <a:p>
            <a:r>
              <a:rPr lang="en-US" dirty="0"/>
              <a:t>The SQL UPDATE command</a:t>
            </a:r>
          </a:p>
          <a:p>
            <a:endParaRPr lang="en-US" dirty="0"/>
          </a:p>
          <a:p>
            <a:endParaRPr lang="en-US" dirty="0"/>
          </a:p>
          <a:p>
            <a:endParaRPr lang="en-US" dirty="0"/>
          </a:p>
          <a:p>
            <a:endParaRPr lang="en-US" dirty="0"/>
          </a:p>
          <a:p>
            <a:endParaRPr lang="en-US" dirty="0"/>
          </a:p>
          <a:p>
            <a:endParaRPr lang="en-US" dirty="0"/>
          </a:p>
          <a:p>
            <a:r>
              <a:rPr lang="en-US" dirty="0"/>
              <a:t>Note: Don’t forget the </a:t>
            </a:r>
            <a:r>
              <a:rPr lang="en-US" sz="3200" b="1" dirty="0">
                <a:solidFill>
                  <a:schemeClr val="bg1"/>
                </a:solidFill>
              </a:rPr>
              <a:t>WHERE</a:t>
            </a:r>
            <a:r>
              <a:rPr lang="en-US" dirty="0"/>
              <a:t> clause!</a:t>
            </a:r>
          </a:p>
        </p:txBody>
      </p:sp>
      <p:sp>
        <p:nvSpPr>
          <p:cNvPr id="562178" name="Rectangle 2"/>
          <p:cNvSpPr>
            <a:spLocks noGrp="1" noChangeArrowheads="1"/>
          </p:cNvSpPr>
          <p:nvPr>
            <p:ph type="title"/>
          </p:nvPr>
        </p:nvSpPr>
        <p:spPr/>
        <p:txBody>
          <a:bodyPr/>
          <a:lstStyle/>
          <a:p>
            <a:r>
              <a:rPr lang="en-US"/>
              <a:t>Updating Data</a:t>
            </a:r>
            <a:endParaRPr lang="bg-BG" dirty="0"/>
          </a:p>
        </p:txBody>
      </p:sp>
      <p:sp>
        <p:nvSpPr>
          <p:cNvPr id="2" name="Slide Number Placeholder 1"/>
          <p:cNvSpPr>
            <a:spLocks noGrp="1"/>
          </p:cNvSpPr>
          <p:nvPr>
            <p:ph type="sldNum" sz="quarter" idx="13"/>
          </p:nvPr>
        </p:nvSpPr>
        <p:spPr/>
        <p:txBody>
          <a:bodyPr/>
          <a:lstStyle/>
          <a:p>
            <a:fld id="{C014DD1E-5D91-48A3-AD6D-45FBA980D106}" type="slidenum">
              <a:rPr lang="en-US" smtClean="0"/>
              <a:pPr/>
              <a:t>28</a:t>
            </a:fld>
            <a:endParaRPr lang="en-US" dirty="0"/>
          </a:p>
        </p:txBody>
      </p:sp>
      <p:sp>
        <p:nvSpPr>
          <p:cNvPr id="562180" name="Rectangle 4"/>
          <p:cNvSpPr>
            <a:spLocks noChangeArrowheads="1"/>
          </p:cNvSpPr>
          <p:nvPr/>
        </p:nvSpPr>
        <p:spPr bwMode="auto">
          <a:xfrm>
            <a:off x="2273708" y="1724693"/>
            <a:ext cx="8845396" cy="156966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3200" b="1" noProof="1">
                <a:solidFill>
                  <a:schemeClr val="bg1"/>
                </a:solidFill>
                <a:latin typeface="Consolas" pitchFamily="49" charset="0"/>
                <a:cs typeface="Consolas" pitchFamily="49" charset="0"/>
              </a:rPr>
              <a:t>UPDATE</a:t>
            </a:r>
            <a:r>
              <a:rPr lang="en-US" sz="3200" b="1" noProof="1">
                <a:latin typeface="Consolas" pitchFamily="49" charset="0"/>
                <a:cs typeface="Consolas" pitchFamily="49" charset="0"/>
              </a:rPr>
              <a:t> Employees</a:t>
            </a:r>
          </a:p>
          <a:p>
            <a:pPr eaLnBrk="0" hangingPunct="0">
              <a:buClr>
                <a:schemeClr val="accent5">
                  <a:lumMod val="40000"/>
                  <a:lumOff val="60000"/>
                </a:schemeClr>
              </a:buClr>
              <a:buSzPct val="70000"/>
            </a:pPr>
            <a:r>
              <a:rPr lang="en-US" sz="3200" b="1" noProof="1">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SET</a:t>
            </a:r>
            <a:r>
              <a:rPr lang="en-US" sz="3200" b="1" noProof="1">
                <a:latin typeface="Consolas" pitchFamily="49" charset="0"/>
                <a:cs typeface="Consolas" pitchFamily="49" charset="0"/>
              </a:rPr>
              <a:t> LastName = 'Brown'</a:t>
            </a:r>
          </a:p>
          <a:p>
            <a:pPr eaLnBrk="0" hangingPunct="0">
              <a:buClr>
                <a:schemeClr val="accent5">
                  <a:lumMod val="40000"/>
                  <a:lumOff val="60000"/>
                </a:schemeClr>
              </a:buClr>
              <a:buSzPct val="70000"/>
            </a:pPr>
            <a:r>
              <a:rPr lang="en-US" sz="3200" b="1" noProof="1">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WHERE</a:t>
            </a:r>
            <a:r>
              <a:rPr lang="en-US" sz="3200" b="1" noProof="1">
                <a:latin typeface="Consolas" pitchFamily="49" charset="0"/>
                <a:cs typeface="Consolas" pitchFamily="49" charset="0"/>
              </a:rPr>
              <a:t> EmployeeID = 1</a:t>
            </a:r>
          </a:p>
        </p:txBody>
      </p:sp>
      <p:sp>
        <p:nvSpPr>
          <p:cNvPr id="6" name="Rectangle 4"/>
          <p:cNvSpPr>
            <a:spLocks noChangeArrowheads="1"/>
          </p:cNvSpPr>
          <p:nvPr/>
        </p:nvSpPr>
        <p:spPr bwMode="auto">
          <a:xfrm>
            <a:off x="2291996" y="3445444"/>
            <a:ext cx="8845396" cy="206210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1800"/>
              </a:spcBef>
              <a:buClr>
                <a:schemeClr val="accent5">
                  <a:lumMod val="40000"/>
                  <a:lumOff val="60000"/>
                </a:schemeClr>
              </a:buClr>
              <a:buSzPct val="70000"/>
            </a:pPr>
            <a:r>
              <a:rPr lang="en-US" sz="3200" b="1" noProof="1">
                <a:solidFill>
                  <a:schemeClr val="bg1"/>
                </a:solidFill>
                <a:latin typeface="Consolas" pitchFamily="49" charset="0"/>
                <a:cs typeface="Consolas" pitchFamily="49" charset="0"/>
              </a:rPr>
              <a:t>UPDATE</a:t>
            </a:r>
            <a:r>
              <a:rPr lang="en-US" sz="3200" b="1" noProof="1">
                <a:latin typeface="Consolas" pitchFamily="49" charset="0"/>
                <a:cs typeface="Consolas" pitchFamily="49" charset="0"/>
              </a:rPr>
              <a:t> Employees</a:t>
            </a:r>
          </a:p>
          <a:p>
            <a:pPr eaLnBrk="0" hangingPunct="0">
              <a:buClr>
                <a:schemeClr val="accent5">
                  <a:lumMod val="40000"/>
                  <a:lumOff val="60000"/>
                </a:schemeClr>
              </a:buClr>
              <a:buSzPct val="70000"/>
            </a:pPr>
            <a:r>
              <a:rPr lang="en-US" sz="3200" b="1" noProof="1">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SET</a:t>
            </a:r>
            <a:r>
              <a:rPr lang="en-US" sz="3200" b="1" noProof="1">
                <a:latin typeface="Consolas" pitchFamily="49" charset="0"/>
                <a:cs typeface="Consolas" pitchFamily="49" charset="0"/>
              </a:rPr>
              <a:t> Salary = Salary * 1.10,</a:t>
            </a:r>
          </a:p>
          <a:p>
            <a:pPr eaLnBrk="0" hangingPunct="0">
              <a:buClr>
                <a:schemeClr val="accent5">
                  <a:lumMod val="40000"/>
                  <a:lumOff val="60000"/>
                </a:schemeClr>
              </a:buClr>
              <a:buSzPct val="70000"/>
            </a:pPr>
            <a:r>
              <a:rPr lang="en-US" sz="3200" b="1" noProof="1">
                <a:latin typeface="Consolas" pitchFamily="49" charset="0"/>
                <a:cs typeface="Consolas" pitchFamily="49" charset="0"/>
              </a:rPr>
              <a:t>       JobTitle = 'Senior ' + JobTitle</a:t>
            </a:r>
          </a:p>
          <a:p>
            <a:pPr eaLnBrk="0" hangingPunct="0">
              <a:buClr>
                <a:schemeClr val="accent5">
                  <a:lumMod val="40000"/>
                  <a:lumOff val="60000"/>
                </a:schemeClr>
              </a:buClr>
              <a:buSzPct val="70000"/>
            </a:pPr>
            <a:r>
              <a:rPr lang="en-US" sz="3200" b="1" noProof="1">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WHERE</a:t>
            </a:r>
            <a:r>
              <a:rPr lang="en-US" sz="3200" b="1" noProof="1">
                <a:latin typeface="Consolas" pitchFamily="49" charset="0"/>
                <a:cs typeface="Consolas" pitchFamily="49" charset="0"/>
              </a:rPr>
              <a:t> DepartmentID = 3</a:t>
            </a:r>
          </a:p>
        </p:txBody>
      </p:sp>
      <p:sp>
        <p:nvSpPr>
          <p:cNvPr id="8" name="AutoShape 5"/>
          <p:cNvSpPr>
            <a:spLocks noChangeArrowheads="1"/>
          </p:cNvSpPr>
          <p:nvPr/>
        </p:nvSpPr>
        <p:spPr bwMode="auto">
          <a:xfrm>
            <a:off x="7680960" y="1209495"/>
            <a:ext cx="2249424" cy="729034"/>
          </a:xfrm>
          <a:prstGeom prst="wedgeRoundRectCallout">
            <a:avLst>
              <a:gd name="adj1" fmla="val -47333"/>
              <a:gd name="adj2" fmla="val 90229"/>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effectLst>
                  <a:outerShdw blurRad="38100" dist="38100" dir="2700000" algn="tl">
                    <a:srgbClr val="000000">
                      <a:alpha val="43137"/>
                    </a:srgbClr>
                  </a:outerShdw>
                </a:effectLst>
              </a:rPr>
              <a:t>New values</a:t>
            </a:r>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63832" y="2199119"/>
            <a:ext cx="2245182" cy="2245182"/>
          </a:xfrm>
          <a:prstGeom prst="rect">
            <a:avLst/>
          </a:prstGeom>
        </p:spPr>
      </p:pic>
    </p:spTree>
    <p:extLst>
      <p:ext uri="{BB962C8B-B14F-4D97-AF65-F5344CB8AC3E}">
        <p14:creationId xmlns:p14="http://schemas.microsoft.com/office/powerpoint/2010/main" val="226553223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6217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a:t>Mark </a:t>
            </a:r>
            <a:r>
              <a:rPr lang="en-US" b="1" dirty="0">
                <a:solidFill>
                  <a:schemeClr val="bg1"/>
                </a:solidFill>
              </a:rPr>
              <a:t>all unfinished </a:t>
            </a:r>
            <a:r>
              <a:rPr lang="en-US" dirty="0"/>
              <a:t>Projects as being </a:t>
            </a:r>
            <a:r>
              <a:rPr lang="en-US" b="1" dirty="0">
                <a:solidFill>
                  <a:schemeClr val="bg1"/>
                </a:solidFill>
              </a:rPr>
              <a:t>completed today</a:t>
            </a:r>
          </a:p>
          <a:p>
            <a:pPr lvl="1"/>
            <a:r>
              <a:rPr lang="en-US" dirty="0"/>
              <a:t>Hint: Unfinished projects have their </a:t>
            </a:r>
            <a:r>
              <a:rPr lang="en-US" noProof="1"/>
              <a:t>EndDate</a:t>
            </a:r>
            <a:r>
              <a:rPr lang="en-US" dirty="0"/>
              <a:t> set to </a:t>
            </a:r>
            <a:r>
              <a:rPr lang="en-US" b="1" dirty="0">
                <a:solidFill>
                  <a:schemeClr val="bg1"/>
                </a:solidFill>
              </a:rPr>
              <a:t>NULL</a:t>
            </a:r>
          </a:p>
          <a:p>
            <a:pPr>
              <a:spcBef>
                <a:spcPts val="23400"/>
              </a:spcBef>
            </a:pPr>
            <a:r>
              <a:rPr lang="en-US" dirty="0"/>
              <a:t>Note: Query </a:t>
            </a:r>
            <a:r>
              <a:rPr lang="en-US" b="1" noProof="1">
                <a:solidFill>
                  <a:schemeClr val="bg1"/>
                </a:solidFill>
              </a:rPr>
              <a:t>SoftUni</a:t>
            </a:r>
            <a:r>
              <a:rPr lang="en-US" dirty="0"/>
              <a:t> database</a:t>
            </a:r>
          </a:p>
          <a:p>
            <a:endParaRPr lang="bg-BG" dirty="0"/>
          </a:p>
        </p:txBody>
      </p:sp>
      <p:sp>
        <p:nvSpPr>
          <p:cNvPr id="4" name="Title 3"/>
          <p:cNvSpPr>
            <a:spLocks noGrp="1"/>
          </p:cNvSpPr>
          <p:nvPr>
            <p:ph type="title"/>
          </p:nvPr>
        </p:nvSpPr>
        <p:spPr/>
        <p:txBody>
          <a:bodyPr/>
          <a:lstStyle/>
          <a:p>
            <a:r>
              <a:rPr lang="en-US" dirty="0"/>
              <a:t>Problem: Update Projects</a:t>
            </a:r>
          </a:p>
        </p:txBody>
      </p:sp>
      <p:sp>
        <p:nvSpPr>
          <p:cNvPr id="2" name="Slide Number Placeholder 1"/>
          <p:cNvSpPr>
            <a:spLocks noGrp="1"/>
          </p:cNvSpPr>
          <p:nvPr>
            <p:ph type="sldNum" sz="quarter" idx="4294967295"/>
          </p:nvPr>
        </p:nvSpPr>
        <p:spPr>
          <a:xfrm>
            <a:off x="11763375" y="6524625"/>
            <a:ext cx="428625" cy="196850"/>
          </a:xfrm>
        </p:spPr>
        <p:txBody>
          <a:bodyPr/>
          <a:lstStyle/>
          <a:p>
            <a:fld id="{C014DD1E-5D91-48A3-AD6D-45FBA980D106}" type="slidenum">
              <a:rPr lang="en-US" smtClean="0"/>
              <a:pPr/>
              <a:t>29</a:t>
            </a:fld>
            <a:endParaRPr lang="en-US" dirty="0"/>
          </a:p>
        </p:txBody>
      </p:sp>
      <p:graphicFrame>
        <p:nvGraphicFramePr>
          <p:cNvPr id="8" name="Group 5"/>
          <p:cNvGraphicFramePr>
            <a:graphicFrameLocks noGrp="1"/>
          </p:cNvGraphicFramePr>
          <p:nvPr>
            <p:extLst>
              <p:ext uri="{D42A27DB-BD31-4B8C-83A1-F6EECF244321}">
                <p14:modId xmlns:p14="http://schemas.microsoft.com/office/powerpoint/2010/main" val="888307407"/>
              </p:ext>
            </p:extLst>
          </p:nvPr>
        </p:nvGraphicFramePr>
        <p:xfrm>
          <a:off x="762000" y="2743199"/>
          <a:ext cx="4611802" cy="2542032"/>
        </p:xfrm>
        <a:graphic>
          <a:graphicData uri="http://schemas.openxmlformats.org/drawingml/2006/table">
            <a:tbl>
              <a:tblPr/>
              <a:tblGrid>
                <a:gridCol w="2866796">
                  <a:extLst>
                    <a:ext uri="{9D8B030D-6E8A-4147-A177-3AD203B41FA5}">
                      <a16:colId xmlns:a16="http://schemas.microsoft.com/office/drawing/2014/main" val="20000"/>
                    </a:ext>
                  </a:extLst>
                </a:gridCol>
                <a:gridCol w="1745006">
                  <a:extLst>
                    <a:ext uri="{9D8B030D-6E8A-4147-A177-3AD203B41FA5}">
                      <a16:colId xmlns:a16="http://schemas.microsoft.com/office/drawing/2014/main" val="20001"/>
                    </a:ext>
                  </a:extLst>
                </a:gridCol>
              </a:tblGrid>
              <a:tr h="50618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noProof="1">
                          <a:ln>
                            <a:noFill/>
                          </a:ln>
                          <a:solidFill>
                            <a:schemeClr val="tx1"/>
                          </a:solidFill>
                          <a:effectLst/>
                          <a:latin typeface="+mn-lt"/>
                        </a:rPr>
                        <a: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noProof="1">
                          <a:ln>
                            <a:noFill/>
                          </a:ln>
                          <a:solidFill>
                            <a:schemeClr val="tx1"/>
                          </a:solidFill>
                          <a:effectLst/>
                          <a:latin typeface="+mn-lt"/>
                        </a:rPr>
                        <a:t>EndDate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508961">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dirty="0">
                          <a:ln>
                            <a:noFill/>
                          </a:ln>
                          <a:solidFill>
                            <a:schemeClr val="tx1"/>
                          </a:solidFill>
                          <a:effectLst/>
                          <a:latin typeface="+mn-lt"/>
                        </a:rPr>
                        <a:t>Classic Vest</a:t>
                      </a:r>
                      <a:endParaRPr kumimoji="1" lang="bg-BG" sz="28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dirty="0">
                          <a:ln>
                            <a:noFill/>
                          </a:ln>
                          <a:solidFill>
                            <a:schemeClr val="tx1"/>
                          </a:solidFill>
                          <a:effectLst/>
                          <a:latin typeface="+mn-lt"/>
                        </a:rPr>
                        <a:t>NULL</a:t>
                      </a:r>
                      <a:endParaRPr kumimoji="1" lang="bg-BG" sz="28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8961">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dirty="0">
                          <a:ln>
                            <a:noFill/>
                          </a:ln>
                          <a:solidFill>
                            <a:schemeClr val="tx1"/>
                          </a:solidFill>
                          <a:effectLst/>
                          <a:latin typeface="+mn-lt"/>
                        </a:rPr>
                        <a:t>HL Touring Frame</a:t>
                      </a:r>
                      <a:endParaRPr kumimoji="1" lang="bg-BG" sz="28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dirty="0">
                          <a:ln>
                            <a:noFill/>
                          </a:ln>
                          <a:solidFill>
                            <a:schemeClr val="tx1"/>
                          </a:solidFill>
                          <a:effectLst/>
                          <a:latin typeface="+mn-lt"/>
                        </a:rPr>
                        <a:t>NULL</a:t>
                      </a:r>
                      <a:endParaRPr kumimoji="1" lang="bg-BG" sz="28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08961">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dirty="0">
                          <a:ln>
                            <a:noFill/>
                          </a:ln>
                          <a:solidFill>
                            <a:schemeClr val="tx1"/>
                          </a:solidFill>
                          <a:effectLst/>
                          <a:latin typeface="+mn-lt"/>
                        </a:rPr>
                        <a:t>LL Touring Frame</a:t>
                      </a:r>
                      <a:endParaRPr kumimoji="1" lang="bg-BG" sz="28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dirty="0">
                          <a:ln>
                            <a:noFill/>
                          </a:ln>
                          <a:solidFill>
                            <a:schemeClr val="tx1"/>
                          </a:solidFill>
                          <a:effectLst/>
                          <a:latin typeface="+mn-lt"/>
                        </a:rPr>
                        <a:t>NULL</a:t>
                      </a:r>
                      <a:endParaRPr kumimoji="1" lang="bg-BG" sz="28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08961">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dirty="0">
                          <a:ln>
                            <a:noFill/>
                          </a:ln>
                          <a:solidFill>
                            <a:schemeClr val="tx1"/>
                          </a:solidFill>
                          <a:effectLst/>
                          <a:latin typeface="+mn-lt"/>
                        </a:rPr>
                        <a:t>…</a:t>
                      </a:r>
                      <a:endParaRPr kumimoji="1" lang="bg-BG" sz="28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dirty="0">
                          <a:ln>
                            <a:noFill/>
                          </a:ln>
                          <a:solidFill>
                            <a:schemeClr val="tx1"/>
                          </a:solidFill>
                          <a:effectLst/>
                          <a:latin typeface="+mn-lt"/>
                        </a:rPr>
                        <a:t>…</a:t>
                      </a:r>
                      <a:endParaRPr kumimoji="1" lang="bg-BG" sz="28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9" name="Group 5"/>
          <p:cNvGraphicFramePr>
            <a:graphicFrameLocks noGrp="1"/>
          </p:cNvGraphicFramePr>
          <p:nvPr>
            <p:extLst>
              <p:ext uri="{D42A27DB-BD31-4B8C-83A1-F6EECF244321}">
                <p14:modId xmlns:p14="http://schemas.microsoft.com/office/powerpoint/2010/main" val="219987147"/>
              </p:ext>
            </p:extLst>
          </p:nvPr>
        </p:nvGraphicFramePr>
        <p:xfrm>
          <a:off x="6181405" y="2743200"/>
          <a:ext cx="5336976" cy="2528803"/>
        </p:xfrm>
        <a:graphic>
          <a:graphicData uri="http://schemas.openxmlformats.org/drawingml/2006/table">
            <a:tbl>
              <a:tblPr/>
              <a:tblGrid>
                <a:gridCol w="3317580">
                  <a:extLst>
                    <a:ext uri="{9D8B030D-6E8A-4147-A177-3AD203B41FA5}">
                      <a16:colId xmlns:a16="http://schemas.microsoft.com/office/drawing/2014/main" val="20000"/>
                    </a:ext>
                  </a:extLst>
                </a:gridCol>
                <a:gridCol w="2019396">
                  <a:extLst>
                    <a:ext uri="{9D8B030D-6E8A-4147-A177-3AD203B41FA5}">
                      <a16:colId xmlns:a16="http://schemas.microsoft.com/office/drawing/2014/main" val="20001"/>
                    </a:ext>
                  </a:extLst>
                </a:gridCol>
              </a:tblGrid>
              <a:tr h="541507">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noProof="1">
                          <a:ln>
                            <a:noFill/>
                          </a:ln>
                          <a:solidFill>
                            <a:schemeClr val="tx1"/>
                          </a:solidFill>
                          <a:effectLst/>
                          <a:latin typeface="+mn-lt"/>
                        </a:rPr>
                        <a: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noProof="1">
                          <a:ln>
                            <a:noFill/>
                          </a:ln>
                          <a:solidFill>
                            <a:schemeClr val="tx1"/>
                          </a:solidFill>
                          <a:effectLst/>
                          <a:latin typeface="+mn-lt"/>
                        </a:rPr>
                        <a:t>EndDate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484976">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dirty="0">
                          <a:ln>
                            <a:noFill/>
                          </a:ln>
                          <a:solidFill>
                            <a:schemeClr val="tx1"/>
                          </a:solidFill>
                          <a:effectLst/>
                          <a:latin typeface="+mn-lt"/>
                        </a:rPr>
                        <a:t>Classic Vest</a:t>
                      </a:r>
                      <a:endParaRPr kumimoji="1" lang="bg-BG" sz="28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dirty="0">
                          <a:ln>
                            <a:noFill/>
                          </a:ln>
                          <a:solidFill>
                            <a:schemeClr val="tx1"/>
                          </a:solidFill>
                          <a:effectLst/>
                          <a:latin typeface="+mn-lt"/>
                        </a:rPr>
                        <a:t>2017-01-23</a:t>
                      </a:r>
                      <a:endParaRPr kumimoji="1" lang="bg-BG" sz="28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84976">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dirty="0">
                          <a:ln>
                            <a:noFill/>
                          </a:ln>
                          <a:solidFill>
                            <a:schemeClr val="tx1"/>
                          </a:solidFill>
                          <a:effectLst/>
                          <a:latin typeface="+mn-lt"/>
                        </a:rPr>
                        <a:t>HL Touring Frame</a:t>
                      </a:r>
                      <a:endParaRPr kumimoji="1" lang="bg-BG" sz="28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1" lang="en-US" sz="2800" b="1" i="0" u="none" strike="noStrike" cap="none" normalizeH="0" baseline="0" dirty="0">
                          <a:ln>
                            <a:noFill/>
                          </a:ln>
                          <a:solidFill>
                            <a:schemeClr val="tx1"/>
                          </a:solidFill>
                          <a:effectLst/>
                          <a:latin typeface="+mn-lt"/>
                        </a:rPr>
                        <a:t>2017-01-23</a:t>
                      </a:r>
                      <a:endParaRPr kumimoji="1" lang="bg-BG" sz="28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84976">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dirty="0">
                          <a:ln>
                            <a:noFill/>
                          </a:ln>
                          <a:solidFill>
                            <a:schemeClr val="tx1"/>
                          </a:solidFill>
                          <a:effectLst/>
                          <a:latin typeface="+mn-lt"/>
                        </a:rPr>
                        <a:t>LL Touring Frame</a:t>
                      </a:r>
                      <a:endParaRPr kumimoji="1" lang="bg-BG" sz="28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1" lang="en-US" sz="2800" b="1" i="0" u="none" strike="noStrike" cap="none" normalizeH="0" baseline="0" dirty="0">
                          <a:ln>
                            <a:noFill/>
                          </a:ln>
                          <a:solidFill>
                            <a:schemeClr val="tx1"/>
                          </a:solidFill>
                          <a:effectLst/>
                          <a:latin typeface="+mn-lt"/>
                        </a:rPr>
                        <a:t>2017-01-23</a:t>
                      </a:r>
                      <a:endParaRPr kumimoji="1" lang="bg-BG" sz="28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84976">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dirty="0">
                          <a:ln>
                            <a:noFill/>
                          </a:ln>
                          <a:solidFill>
                            <a:schemeClr val="tx1"/>
                          </a:solidFill>
                          <a:effectLst/>
                          <a:latin typeface="+mn-lt"/>
                        </a:rPr>
                        <a:t>…</a:t>
                      </a:r>
                      <a:endParaRPr kumimoji="1" lang="bg-BG" sz="28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dirty="0">
                          <a:ln>
                            <a:noFill/>
                          </a:ln>
                          <a:solidFill>
                            <a:schemeClr val="tx1"/>
                          </a:solidFill>
                          <a:effectLst/>
                          <a:latin typeface="+mn-lt"/>
                        </a:rPr>
                        <a:t>…</a:t>
                      </a:r>
                      <a:endParaRPr kumimoji="1" lang="bg-BG" sz="28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0" name="Arrow: Right 9"/>
          <p:cNvSpPr/>
          <p:nvPr/>
        </p:nvSpPr>
        <p:spPr>
          <a:xfrm>
            <a:off x="5512962" y="3727860"/>
            <a:ext cx="570000" cy="588108"/>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Tree>
    <p:extLst>
      <p:ext uri="{BB962C8B-B14F-4D97-AF65-F5344CB8AC3E}">
        <p14:creationId xmlns:p14="http://schemas.microsoft.com/office/powerpoint/2010/main" val="330619484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endParaRPr lang="bg-BG" dirty="0"/>
          </a:p>
        </p:txBody>
      </p:sp>
      <p:sp>
        <p:nvSpPr>
          <p:cNvPr id="4" name="Title 3"/>
          <p:cNvSpPr>
            <a:spLocks noGrp="1"/>
          </p:cNvSpPr>
          <p:nvPr>
            <p:ph type="title"/>
          </p:nvPr>
        </p:nvSpPr>
        <p:spPr/>
        <p:txBody>
          <a:bodyPr/>
          <a:lstStyle/>
          <a:p>
            <a:r>
              <a:rPr lang="en-US" dirty="0"/>
              <a:t>Questions</a:t>
            </a:r>
          </a:p>
        </p:txBody>
      </p:sp>
      <p:sp>
        <p:nvSpPr>
          <p:cNvPr id="2" name="Slide Number Placeholder 1"/>
          <p:cNvSpPr>
            <a:spLocks noGrp="1"/>
          </p:cNvSpPr>
          <p:nvPr>
            <p:ph type="sldNum" sz="quarter" idx="4294967295"/>
          </p:nvPr>
        </p:nvSpPr>
        <p:spPr>
          <a:xfrm>
            <a:off x="11763375" y="6524625"/>
            <a:ext cx="428625" cy="196850"/>
          </a:xfrm>
        </p:spPr>
        <p:txBody>
          <a:bodyPr/>
          <a:lstStyle/>
          <a:p>
            <a:fld id="{C014DD1E-5D91-48A3-AD6D-45FBA980D106}" type="slidenum">
              <a:rPr lang="en-US" smtClean="0"/>
              <a:pPr/>
              <a:t>3</a:t>
            </a:fld>
            <a:endParaRPr lang="en-US" dirty="0"/>
          </a:p>
        </p:txBody>
      </p:sp>
      <p:sp>
        <p:nvSpPr>
          <p:cNvPr id="3" name="Content Placeholder 2"/>
          <p:cNvSpPr>
            <a:spLocks noGrp="1"/>
          </p:cNvSpPr>
          <p:nvPr>
            <p:ph idx="4294967295"/>
          </p:nvPr>
        </p:nvSpPr>
        <p:spPr>
          <a:xfrm>
            <a:off x="0" y="1150938"/>
            <a:ext cx="11804650" cy="5373687"/>
          </a:xfrm>
        </p:spPr>
        <p:txBody>
          <a:bodyPr>
            <a:normAutofit/>
          </a:bodyPr>
          <a:lstStyle/>
          <a:p>
            <a:pPr marL="0" indent="0" algn="ctr">
              <a:buNone/>
            </a:pPr>
            <a:endParaRPr lang="bg-BG" b="1" dirty="0"/>
          </a:p>
          <a:p>
            <a:pPr marL="0" indent="0" algn="ctr">
              <a:buNone/>
            </a:pPr>
            <a:r>
              <a:rPr lang="en-US" sz="7200" b="1" u="sng" dirty="0">
                <a:solidFill>
                  <a:schemeClr val="bg1"/>
                </a:solidFill>
              </a:rPr>
              <a:t>sli.do</a:t>
            </a:r>
            <a:r>
              <a:rPr lang="en-US" sz="6000" b="1" dirty="0"/>
              <a:t/>
            </a:r>
            <a:br>
              <a:rPr lang="en-US" sz="6000" b="1" dirty="0"/>
            </a:br>
            <a:r>
              <a:rPr lang="en-US" sz="11500" b="1" noProof="1"/>
              <a:t>#CSharpDB</a:t>
            </a:r>
            <a:endParaRPr lang="en-US" sz="6000" b="1" noProof="1"/>
          </a:p>
          <a:p>
            <a:endParaRPr lang="en-US" dirty="0"/>
          </a:p>
        </p:txBody>
      </p:sp>
    </p:spTree>
    <p:extLst>
      <p:ext uri="{BB962C8B-B14F-4D97-AF65-F5344CB8AC3E}">
        <p14:creationId xmlns:p14="http://schemas.microsoft.com/office/powerpoint/2010/main" val="127408438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72A34-2A9A-4728-A3C2-A0DBD846C488}"/>
              </a:ext>
            </a:extLst>
          </p:cNvPr>
          <p:cNvSpPr>
            <a:spLocks noGrp="1"/>
          </p:cNvSpPr>
          <p:nvPr>
            <p:ph type="title"/>
          </p:nvPr>
        </p:nvSpPr>
        <p:spPr/>
        <p:txBody>
          <a:bodyPr/>
          <a:lstStyle/>
          <a:p>
            <a:r>
              <a:rPr lang="en-US" dirty="0"/>
              <a:t>Solution: Update Projects</a:t>
            </a:r>
          </a:p>
        </p:txBody>
      </p:sp>
      <p:sp>
        <p:nvSpPr>
          <p:cNvPr id="4" name="Slide Number Placeholder 3">
            <a:extLst>
              <a:ext uri="{FF2B5EF4-FFF2-40B4-BE49-F238E27FC236}">
                <a16:creationId xmlns:a16="http://schemas.microsoft.com/office/drawing/2014/main" id="{01C5B9E9-8E87-459B-BB47-3A00090AFB26}"/>
              </a:ext>
            </a:extLst>
          </p:cNvPr>
          <p:cNvSpPr>
            <a:spLocks noGrp="1"/>
          </p:cNvSpPr>
          <p:nvPr>
            <p:ph type="sldNum" sz="quarter" idx="13"/>
          </p:nvPr>
        </p:nvSpPr>
        <p:spPr/>
        <p:txBody>
          <a:bodyPr/>
          <a:lstStyle/>
          <a:p>
            <a:fld id="{C014DD1E-5D91-48A3-AD6D-45FBA980D106}" type="slidenum">
              <a:rPr lang="en-US" smtClean="0"/>
              <a:pPr/>
              <a:t>30</a:t>
            </a:fld>
            <a:endParaRPr lang="en-US" dirty="0"/>
          </a:p>
        </p:txBody>
      </p:sp>
      <p:sp>
        <p:nvSpPr>
          <p:cNvPr id="5" name="Text Placeholder 4">
            <a:extLst>
              <a:ext uri="{FF2B5EF4-FFF2-40B4-BE49-F238E27FC236}">
                <a16:creationId xmlns:a16="http://schemas.microsoft.com/office/drawing/2014/main" id="{FBED5352-2A36-4F28-AB8D-6335517E5493}"/>
              </a:ext>
            </a:extLst>
          </p:cNvPr>
          <p:cNvSpPr>
            <a:spLocks noGrp="1" noChangeArrowheads="1"/>
          </p:cNvSpPr>
          <p:nvPr>
            <p:ph type="body" sz="quarter" idx="10"/>
          </p:nvPr>
        </p:nvSpPr>
        <p:spPr bwMode="auto">
          <a:xfrm>
            <a:off x="2803898" y="2128031"/>
            <a:ext cx="8129146" cy="190794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0" indent="0" eaLnBrk="0" hangingPunct="0">
              <a:spcBef>
                <a:spcPts val="600"/>
              </a:spcBef>
              <a:buClr>
                <a:schemeClr val="accent5">
                  <a:lumMod val="40000"/>
                  <a:lumOff val="60000"/>
                </a:schemeClr>
              </a:buClr>
              <a:buSzPct val="70000"/>
              <a:buNone/>
            </a:pPr>
            <a:r>
              <a:rPr lang="en-US" sz="3200" b="1" noProof="1">
                <a:solidFill>
                  <a:schemeClr val="bg1"/>
                </a:solidFill>
                <a:latin typeface="Consolas" pitchFamily="49" charset="0"/>
                <a:cs typeface="Consolas" pitchFamily="49" charset="0"/>
              </a:rPr>
              <a:t>UPDATE</a:t>
            </a:r>
            <a:r>
              <a:rPr lang="en-US" sz="3200" b="1" noProof="1">
                <a:solidFill>
                  <a:schemeClr val="tx2"/>
                </a:solidFill>
                <a:latin typeface="Consolas" pitchFamily="49" charset="0"/>
                <a:cs typeface="Consolas" pitchFamily="49" charset="0"/>
              </a:rPr>
              <a:t> Projects</a:t>
            </a:r>
          </a:p>
          <a:p>
            <a:pPr marL="0" indent="0" eaLnBrk="0" hangingPunct="0">
              <a:spcBef>
                <a:spcPts val="600"/>
              </a:spcBef>
              <a:buClr>
                <a:schemeClr val="accent5">
                  <a:lumMod val="40000"/>
                  <a:lumOff val="60000"/>
                </a:schemeClr>
              </a:buClr>
              <a:buSzPct val="70000"/>
              <a:buNone/>
            </a:pPr>
            <a:r>
              <a:rPr lang="en-US" sz="3200" b="1" noProof="1">
                <a:solidFill>
                  <a:schemeClr val="tx2"/>
                </a:solidFill>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SET</a:t>
            </a:r>
            <a:r>
              <a:rPr lang="en-US" sz="3200" b="1" noProof="1">
                <a:solidFill>
                  <a:schemeClr val="tx2"/>
                </a:solidFill>
                <a:latin typeface="Consolas" pitchFamily="49" charset="0"/>
                <a:cs typeface="Consolas" pitchFamily="49" charset="0"/>
              </a:rPr>
              <a:t> EndDate = '2017-01-23'</a:t>
            </a:r>
          </a:p>
          <a:p>
            <a:pPr marL="0" indent="0" eaLnBrk="0" hangingPunct="0">
              <a:spcBef>
                <a:spcPts val="600"/>
              </a:spcBef>
              <a:buClr>
                <a:schemeClr val="accent5">
                  <a:lumMod val="40000"/>
                  <a:lumOff val="60000"/>
                </a:schemeClr>
              </a:buClr>
              <a:buSzPct val="70000"/>
              <a:buNone/>
            </a:pPr>
            <a:r>
              <a:rPr lang="en-US" sz="3200" b="1" noProof="1">
                <a:solidFill>
                  <a:schemeClr val="tx2"/>
                </a:solidFill>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WHERE</a:t>
            </a:r>
            <a:r>
              <a:rPr lang="en-US" sz="3200" b="1" noProof="1">
                <a:solidFill>
                  <a:schemeClr val="tx2"/>
                </a:solidFill>
                <a:latin typeface="Consolas" pitchFamily="49" charset="0"/>
                <a:cs typeface="Consolas" pitchFamily="49" charset="0"/>
              </a:rPr>
              <a:t> EndDate </a:t>
            </a:r>
            <a:r>
              <a:rPr lang="en-US" sz="3200" b="1" noProof="1">
                <a:solidFill>
                  <a:schemeClr val="bg1"/>
                </a:solidFill>
                <a:latin typeface="Consolas" pitchFamily="49" charset="0"/>
                <a:cs typeface="Consolas" pitchFamily="49" charset="0"/>
              </a:rPr>
              <a:t>IS</a:t>
            </a:r>
            <a:r>
              <a:rPr lang="en-US" sz="3200" b="1" noProof="1">
                <a:solidFill>
                  <a:schemeClr val="accent1"/>
                </a:solidFill>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NULL</a:t>
            </a:r>
          </a:p>
        </p:txBody>
      </p:sp>
      <p:sp>
        <p:nvSpPr>
          <p:cNvPr id="6" name="AutoShape 5">
            <a:extLst>
              <a:ext uri="{FF2B5EF4-FFF2-40B4-BE49-F238E27FC236}">
                <a16:creationId xmlns:a16="http://schemas.microsoft.com/office/drawing/2014/main" id="{F571EDF2-BA8D-4C84-8360-12467530B87E}"/>
              </a:ext>
            </a:extLst>
          </p:cNvPr>
          <p:cNvSpPr>
            <a:spLocks noChangeArrowheads="1"/>
          </p:cNvSpPr>
          <p:nvPr/>
        </p:nvSpPr>
        <p:spPr bwMode="auto">
          <a:xfrm>
            <a:off x="7238868" y="4641045"/>
            <a:ext cx="3694176" cy="819911"/>
          </a:xfrm>
          <a:prstGeom prst="wedgeRoundRectCallout">
            <a:avLst>
              <a:gd name="adj1" fmla="val -37288"/>
              <a:gd name="adj2" fmla="val -109448"/>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Filter only records</a:t>
            </a:r>
          </a:p>
          <a:p>
            <a:pPr algn="ctr"/>
            <a:r>
              <a:rPr lang="en-US" sz="2800" b="1" noProof="1">
                <a:solidFill>
                  <a:srgbClr val="FFFFFF"/>
                </a:solidFill>
                <a:effectLst>
                  <a:outerShdw blurRad="38100" dist="38100" dir="2700000" algn="tl">
                    <a:srgbClr val="000000">
                      <a:alpha val="43137"/>
                    </a:srgbClr>
                  </a:outerShdw>
                </a:effectLst>
              </a:rPr>
              <a:t>with no value</a:t>
            </a:r>
            <a:endParaRPr lang="bg-BG" sz="2800" b="1" noProof="1">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99905256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4">
            <a:extLst>
              <a:ext uri="{FF2B5EF4-FFF2-40B4-BE49-F238E27FC236}">
                <a16:creationId xmlns:a16="http://schemas.microsoft.com/office/drawing/2014/main" id="{0E49D336-45B6-44D3-97C4-E28F8DEA2022}"/>
              </a:ext>
            </a:extLst>
          </p:cNvPr>
          <p:cNvSpPr>
            <a:spLocks noGrp="1"/>
          </p:cNvSpPr>
          <p:nvPr>
            <p:ph type="body" sz="quarter" idx="10"/>
          </p:nvPr>
        </p:nvSpPr>
        <p:spPr>
          <a:xfrm>
            <a:off x="869725" y="1656226"/>
            <a:ext cx="7581212" cy="4772369"/>
          </a:xfrm>
        </p:spPr>
        <p:txBody>
          <a:bodyPr/>
          <a:lstStyle>
            <a:lvl1pPr marL="514350" indent="-514350">
              <a:buFont typeface="Wingdings" panose="05000000000000000000" pitchFamily="2" charset="2"/>
              <a:buChar char="§"/>
              <a:defRPr>
                <a:solidFill>
                  <a:schemeClr val="bg2"/>
                </a:solidFill>
              </a:defRPr>
            </a:lvl1pPr>
            <a:lvl2pPr marL="1123935" indent="-514350">
              <a:buFont typeface="Wingdings" panose="05000000000000000000" pitchFamily="2" charset="2"/>
              <a:buChar char="§"/>
              <a:defRPr>
                <a:solidFill>
                  <a:schemeClr val="tx1"/>
                </a:solidFill>
              </a:defRPr>
            </a:lvl2pPr>
            <a:lvl3pPr marL="1733520" indent="-514350">
              <a:buFont typeface="Wingdings" panose="05000000000000000000" pitchFamily="2" charset="2"/>
              <a:buChar char="§"/>
              <a:defRPr>
                <a:solidFill>
                  <a:schemeClr val="tx1"/>
                </a:solidFill>
              </a:defRPr>
            </a:lvl3pPr>
            <a:lvl4pPr marL="2343105" indent="-514350">
              <a:buFont typeface="Wingdings" panose="05000000000000000000" pitchFamily="2" charset="2"/>
              <a:buChar char="§"/>
              <a:defRPr>
                <a:solidFill>
                  <a:schemeClr val="tx1"/>
                </a:solidFill>
              </a:defRPr>
            </a:lvl4pPr>
            <a:lvl5pPr marL="2952689" indent="-514350">
              <a:buFont typeface="Wingdings" panose="05000000000000000000" pitchFamily="2" charset="2"/>
              <a:buChar char="§"/>
              <a:defRPr>
                <a:solidFill>
                  <a:schemeClr val="tx1"/>
                </a:solidFill>
              </a:defRPr>
            </a:lvl5pPr>
          </a:lstStyle>
          <a:p>
            <a:pPr lvl="0"/>
            <a:r>
              <a:rPr lang="en-US" dirty="0"/>
              <a:t>…</a:t>
            </a:r>
          </a:p>
          <a:p>
            <a:pPr lvl="0"/>
            <a:r>
              <a:rPr lang="en-GB" dirty="0"/>
              <a:t>…</a:t>
            </a:r>
            <a:endParaRPr lang="en-US" dirty="0"/>
          </a:p>
          <a:p>
            <a:pPr lvl="0"/>
            <a:r>
              <a:rPr lang="en-GB" dirty="0"/>
              <a:t>…</a:t>
            </a:r>
            <a:endParaRPr lang="en-US" dirty="0"/>
          </a:p>
          <a:p>
            <a:pPr lvl="0"/>
            <a:endParaRPr lang="en-US" dirty="0"/>
          </a:p>
        </p:txBody>
      </p:sp>
      <p:sp>
        <p:nvSpPr>
          <p:cNvPr id="4" name="Title 3"/>
          <p:cNvSpPr>
            <a:spLocks noGrp="1"/>
          </p:cNvSpPr>
          <p:nvPr>
            <p:ph type="title"/>
          </p:nvPr>
        </p:nvSpPr>
        <p:spPr/>
        <p:txBody>
          <a:bodyPr>
            <a:normAutofit/>
          </a:bodyPr>
          <a:lstStyle/>
          <a:p>
            <a:r>
              <a:rPr lang="en-US" dirty="0"/>
              <a:t>Summary</a:t>
            </a:r>
          </a:p>
        </p:txBody>
      </p:sp>
      <p:sp>
        <p:nvSpPr>
          <p:cNvPr id="6" name="Slide Number Placeholder 5"/>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014DD1E-5D91-48A3-AD6D-45FBA980D106}" type="slidenum">
              <a:rPr kumimoji="0" lang="en-US" sz="1000" b="0" i="0" u="none" strike="noStrike" kern="1200" cap="none" spc="0" normalizeH="0" baseline="0" noProof="0" smtClean="0">
                <a:ln>
                  <a:noFill/>
                </a:ln>
                <a:solidFill>
                  <a:srgbClr val="234465"/>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000" b="0" i="0" u="none" strike="noStrike" kern="1200" cap="none" spc="0" normalizeH="0" baseline="0" noProof="0" dirty="0">
              <a:ln>
                <a:noFill/>
              </a:ln>
              <a:solidFill>
                <a:srgbClr val="234465"/>
              </a:solidFill>
              <a:effectLst/>
              <a:uLnTx/>
              <a:uFillTx/>
              <a:latin typeface="Calibri" panose="020F0502020204030204"/>
              <a:ea typeface="+mn-ea"/>
              <a:cs typeface="+mn-cs"/>
            </a:endParaRPr>
          </a:p>
        </p:txBody>
      </p:sp>
      <p:grpSp>
        <p:nvGrpSpPr>
          <p:cNvPr id="9" name="Group 8">
            <a:extLst>
              <a:ext uri="{FF2B5EF4-FFF2-40B4-BE49-F238E27FC236}">
                <a16:creationId xmlns:a16="http://schemas.microsoft.com/office/drawing/2014/main" id="{EBAFE522-EB7D-4931-A015-9A7E8A98517D}"/>
              </a:ext>
            </a:extLst>
          </p:cNvPr>
          <p:cNvGrpSpPr/>
          <p:nvPr/>
        </p:nvGrpSpPr>
        <p:grpSpPr>
          <a:xfrm>
            <a:off x="191942" y="1419750"/>
            <a:ext cx="8632995" cy="5300339"/>
            <a:chOff x="472011" y="1508786"/>
            <a:chExt cx="3799787" cy="4865561"/>
          </a:xfrm>
        </p:grpSpPr>
        <p:sp>
          <p:nvSpPr>
            <p:cNvPr id="10" name="Rounded Rectangle 10">
              <a:extLst>
                <a:ext uri="{FF2B5EF4-FFF2-40B4-BE49-F238E27FC236}">
                  <a16:creationId xmlns:a16="http://schemas.microsoft.com/office/drawing/2014/main" id="{18F78F23-3D09-4B63-8DF9-D49CFBB145EE}"/>
                </a:ext>
              </a:extLst>
            </p:cNvPr>
            <p:cNvSpPr/>
            <p:nvPr userDrawn="1"/>
          </p:nvSpPr>
          <p:spPr>
            <a:xfrm>
              <a:off x="472011" y="1508786"/>
              <a:ext cx="3799787" cy="4865561"/>
            </a:xfrm>
            <a:prstGeom prst="roundRect">
              <a:avLst>
                <a:gd name="adj" fmla="val 396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399" b="0" i="0" u="none" strike="noStrike" kern="1200" cap="none" spc="0" normalizeH="0" baseline="0" noProof="0" dirty="0">
                <a:ln>
                  <a:noFill/>
                </a:ln>
                <a:solidFill>
                  <a:srgbClr val="FFA000"/>
                </a:solidFill>
                <a:effectLst/>
                <a:uLnTx/>
                <a:uFillTx/>
                <a:latin typeface="Calibri" panose="020F0502020204030204"/>
                <a:ea typeface="맑은 고딕" panose="020B0503020000020004" pitchFamily="34" charset="-127"/>
                <a:cs typeface="+mn-cs"/>
              </a:endParaRPr>
            </a:p>
          </p:txBody>
        </p:sp>
        <p:sp>
          <p:nvSpPr>
            <p:cNvPr id="11" name="Rounded Rectangle 16">
              <a:extLst>
                <a:ext uri="{FF2B5EF4-FFF2-40B4-BE49-F238E27FC236}">
                  <a16:creationId xmlns:a16="http://schemas.microsoft.com/office/drawing/2014/main" id="{F12C06CE-2BBE-46C2-B718-813794C58DF9}"/>
                </a:ext>
              </a:extLst>
            </p:cNvPr>
            <p:cNvSpPr/>
            <p:nvPr userDrawn="1"/>
          </p:nvSpPr>
          <p:spPr>
            <a:xfrm>
              <a:off x="540767" y="1781251"/>
              <a:ext cx="85794" cy="4320631"/>
            </a:xfrm>
            <a:prstGeom prst="roundRect">
              <a:avLst>
                <a:gd name="adj" fmla="val 50000"/>
              </a:avLst>
            </a:prstGeom>
            <a:solidFill>
              <a:schemeClr val="bg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399" b="0" i="0" u="none" strike="noStrike" kern="1200" cap="none" spc="0" normalizeH="0" baseline="0" noProof="0">
                <a:ln>
                  <a:noFill/>
                </a:ln>
                <a:solidFill>
                  <a:srgbClr val="FFA000"/>
                </a:solidFill>
                <a:effectLst/>
                <a:uLnTx/>
                <a:uFillTx/>
                <a:latin typeface="Calibri" panose="020F0502020204030204"/>
                <a:ea typeface="맑은 고딕" panose="020B0503020000020004" pitchFamily="34" charset="-127"/>
                <a:cs typeface="+mn-cs"/>
              </a:endParaRPr>
            </a:p>
          </p:txBody>
        </p:sp>
        <p:sp>
          <p:nvSpPr>
            <p:cNvPr id="12" name="Half Frame 11">
              <a:extLst>
                <a:ext uri="{FF2B5EF4-FFF2-40B4-BE49-F238E27FC236}">
                  <a16:creationId xmlns:a16="http://schemas.microsoft.com/office/drawing/2014/main" id="{66CDBB1E-AF3C-43FC-9F34-2DD691F81726}"/>
                </a:ext>
              </a:extLst>
            </p:cNvPr>
            <p:cNvSpPr/>
            <p:nvPr userDrawn="1"/>
          </p:nvSpPr>
          <p:spPr>
            <a:xfrm rot="5400000">
              <a:off x="3762569" y="1912372"/>
              <a:ext cx="669775" cy="238503"/>
            </a:xfrm>
            <a:prstGeom prst="halfFrame">
              <a:avLst>
                <a:gd name="adj1" fmla="val 23728"/>
                <a:gd name="adj2" fmla="val 24642"/>
              </a:avLst>
            </a:prstGeom>
            <a:solidFill>
              <a:schemeClr val="bg2">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399" b="0" i="0" u="none" strike="noStrike" kern="1200" cap="none" spc="0" normalizeH="0" baseline="0" noProof="0">
                <a:ln>
                  <a:noFill/>
                </a:ln>
                <a:solidFill>
                  <a:srgbClr val="234465"/>
                </a:solidFill>
                <a:effectLst/>
                <a:uLnTx/>
                <a:uFillTx/>
                <a:latin typeface="Calibri" panose="020F0502020204030204"/>
                <a:ea typeface="맑은 고딕" panose="020B0503020000020004" pitchFamily="34" charset="-127"/>
                <a:cs typeface="+mn-cs"/>
              </a:endParaRPr>
            </a:p>
          </p:txBody>
        </p:sp>
      </p:grpSp>
      <p:pic>
        <p:nvPicPr>
          <p:cNvPr id="13" name="Picture 12">
            <a:extLst>
              <a:ext uri="{FF2B5EF4-FFF2-40B4-BE49-F238E27FC236}">
                <a16:creationId xmlns:a16="http://schemas.microsoft.com/office/drawing/2014/main" id="{CCC3A316-993C-4741-8826-E104F27650A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824937" y="3276641"/>
            <a:ext cx="2882677" cy="3119781"/>
          </a:xfrm>
          <a:prstGeom prst="rect">
            <a:avLst/>
          </a:prstGeom>
        </p:spPr>
      </p:pic>
      <p:sp>
        <p:nvSpPr>
          <p:cNvPr id="15" name="Content Placeholder 4">
            <a:extLst>
              <a:ext uri="{FF2B5EF4-FFF2-40B4-BE49-F238E27FC236}">
                <a16:creationId xmlns:a16="http://schemas.microsoft.com/office/drawing/2014/main" id="{B96A0DF8-27E7-4DC8-BBE3-7238AAAEB845}"/>
              </a:ext>
            </a:extLst>
          </p:cNvPr>
          <p:cNvSpPr txBox="1">
            <a:spLocks/>
          </p:cNvSpPr>
          <p:nvPr/>
        </p:nvSpPr>
        <p:spPr>
          <a:xfrm>
            <a:off x="445613" y="1664770"/>
            <a:ext cx="11815018" cy="5201066"/>
          </a:xfrm>
          <a:prstGeom prst="rect">
            <a:avLst/>
          </a:prstGeom>
        </p:spPr>
        <p:txBody>
          <a:bodyPr vert="horz" lIns="108000" tIns="36000" rIns="108000" bIns="36000" rtlCol="0">
            <a:normAutofit/>
          </a:bodyPr>
          <a:lstStyle>
            <a:lvl1pPr marL="456915" indent="-456915" algn="l" defTabSz="1218438" rtl="0" eaLnBrk="1" latinLnBrk="1"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lnSpc>
                <a:spcPct val="110000"/>
              </a:lnSpc>
              <a:buClr>
                <a:schemeClr val="bg2"/>
              </a:buClr>
            </a:pPr>
            <a:r>
              <a:rPr lang="en-US" sz="3200" b="1" dirty="0">
                <a:solidFill>
                  <a:schemeClr val="bg1"/>
                </a:solidFill>
              </a:rPr>
              <a:t>T-SQL</a:t>
            </a:r>
            <a:r>
              <a:rPr lang="en-US" sz="3200" dirty="0">
                <a:solidFill>
                  <a:schemeClr val="bg2"/>
                </a:solidFill>
              </a:rPr>
              <a:t> is the language of </a:t>
            </a:r>
            <a:r>
              <a:rPr lang="en-US" sz="3200" b="1" dirty="0">
                <a:solidFill>
                  <a:schemeClr val="bg1"/>
                </a:solidFill>
              </a:rPr>
              <a:t>SQL Server</a:t>
            </a:r>
          </a:p>
          <a:p>
            <a:pPr>
              <a:lnSpc>
                <a:spcPct val="110000"/>
              </a:lnSpc>
            </a:pPr>
            <a:endParaRPr lang="en-US" sz="3200" dirty="0">
              <a:solidFill>
                <a:schemeClr val="bg2"/>
              </a:solidFill>
            </a:endParaRPr>
          </a:p>
          <a:p>
            <a:pPr>
              <a:lnSpc>
                <a:spcPct val="110000"/>
              </a:lnSpc>
            </a:pPr>
            <a:endParaRPr lang="en-US" sz="3200" dirty="0">
              <a:solidFill>
                <a:schemeClr val="bg2"/>
              </a:solidFill>
            </a:endParaRPr>
          </a:p>
          <a:p>
            <a:pPr>
              <a:lnSpc>
                <a:spcPct val="110000"/>
              </a:lnSpc>
            </a:pPr>
            <a:r>
              <a:rPr lang="en-US" sz="3200" dirty="0">
                <a:solidFill>
                  <a:schemeClr val="bg2"/>
                </a:solidFill>
              </a:rPr>
              <a:t>Queries provide a </a:t>
            </a:r>
            <a:r>
              <a:rPr lang="en-US" sz="3200" b="1" dirty="0">
                <a:solidFill>
                  <a:schemeClr val="bg1"/>
                </a:solidFill>
              </a:rPr>
              <a:t>flexible</a:t>
            </a:r>
            <a:r>
              <a:rPr lang="en-US" sz="3200" dirty="0">
                <a:solidFill>
                  <a:schemeClr val="bg2"/>
                </a:solidFill>
              </a:rPr>
              <a:t> and </a:t>
            </a:r>
            <a:r>
              <a:rPr lang="en-US" sz="3200" b="1" dirty="0">
                <a:solidFill>
                  <a:schemeClr val="bg1"/>
                </a:solidFill>
              </a:rPr>
              <a:t>powerful</a:t>
            </a:r>
            <a:r>
              <a:rPr lang="en-US" sz="3200" dirty="0">
                <a:solidFill>
                  <a:schemeClr val="bg2"/>
                </a:solidFill>
              </a:rPr>
              <a:t/>
            </a:r>
            <a:br>
              <a:rPr lang="en-US" sz="3200" dirty="0">
                <a:solidFill>
                  <a:schemeClr val="bg2"/>
                </a:solidFill>
              </a:rPr>
            </a:br>
            <a:r>
              <a:rPr lang="en-US" sz="3200" b="1" dirty="0">
                <a:solidFill>
                  <a:schemeClr val="bg1"/>
                </a:solidFill>
              </a:rPr>
              <a:t>method</a:t>
            </a:r>
            <a:r>
              <a:rPr lang="en-US" sz="3200" dirty="0">
                <a:solidFill>
                  <a:schemeClr val="bg2"/>
                </a:solidFill>
              </a:rPr>
              <a:t> to </a:t>
            </a:r>
            <a:r>
              <a:rPr lang="en-US" sz="3200" b="1" dirty="0">
                <a:solidFill>
                  <a:schemeClr val="bg1"/>
                </a:solidFill>
              </a:rPr>
              <a:t>manipulate</a:t>
            </a:r>
            <a:r>
              <a:rPr lang="en-US" sz="3200" dirty="0">
                <a:solidFill>
                  <a:schemeClr val="bg2"/>
                </a:solidFill>
              </a:rPr>
              <a:t> </a:t>
            </a:r>
            <a:r>
              <a:rPr lang="en-US" sz="3200" b="1" dirty="0">
                <a:solidFill>
                  <a:schemeClr val="bg1"/>
                </a:solidFill>
              </a:rPr>
              <a:t>records</a:t>
            </a:r>
          </a:p>
          <a:p>
            <a:pPr>
              <a:lnSpc>
                <a:spcPct val="110000"/>
              </a:lnSpc>
              <a:buClr>
                <a:schemeClr val="bg2"/>
              </a:buClr>
            </a:pPr>
            <a:r>
              <a:rPr lang="en-US" sz="3200" b="1" dirty="0">
                <a:solidFill>
                  <a:schemeClr val="bg1"/>
                </a:solidFill>
              </a:rPr>
              <a:t>Views</a:t>
            </a:r>
            <a:r>
              <a:rPr lang="en-US" sz="3200" dirty="0">
                <a:solidFill>
                  <a:schemeClr val="bg2"/>
                </a:solidFill>
              </a:rPr>
              <a:t> allow us to </a:t>
            </a:r>
            <a:r>
              <a:rPr lang="en-US" sz="3200" b="1" dirty="0">
                <a:solidFill>
                  <a:schemeClr val="bg1"/>
                </a:solidFill>
              </a:rPr>
              <a:t>store queries </a:t>
            </a:r>
            <a:r>
              <a:rPr lang="en-US" sz="3200" dirty="0">
                <a:solidFill>
                  <a:schemeClr val="bg2"/>
                </a:solidFill>
              </a:rPr>
              <a:t>for easier use</a:t>
            </a:r>
          </a:p>
          <a:p>
            <a:pPr>
              <a:lnSpc>
                <a:spcPct val="100000"/>
              </a:lnSpc>
              <a:spcBef>
                <a:spcPts val="13800"/>
              </a:spcBef>
            </a:pPr>
            <a:endParaRPr lang="en-US" sz="3200" dirty="0">
              <a:solidFill>
                <a:schemeClr val="bg2"/>
              </a:solidFill>
            </a:endParaRPr>
          </a:p>
          <a:p>
            <a:pPr marL="358775" indent="-358775">
              <a:lnSpc>
                <a:spcPct val="95000"/>
              </a:lnSpc>
            </a:pPr>
            <a:endParaRPr lang="en-US" sz="3200" b="1" noProof="1">
              <a:solidFill>
                <a:schemeClr val="bg2"/>
              </a:solidFill>
            </a:endParaRPr>
          </a:p>
        </p:txBody>
      </p:sp>
      <p:sp>
        <p:nvSpPr>
          <p:cNvPr id="16" name="Rectangle 5"/>
          <p:cNvSpPr>
            <a:spLocks noChangeArrowheads="1"/>
          </p:cNvSpPr>
          <p:nvPr/>
        </p:nvSpPr>
        <p:spPr bwMode="auto">
          <a:xfrm>
            <a:off x="1033272" y="2289591"/>
            <a:ext cx="6349235" cy="138499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SELECT</a:t>
            </a:r>
            <a:r>
              <a:rPr lang="en-US" sz="2800" b="1" noProof="1">
                <a:solidFill>
                  <a:srgbClr val="FBEEDC"/>
                </a:solidFill>
                <a:latin typeface="Consolas" pitchFamily="49" charset="0"/>
                <a:cs typeface="Consolas" pitchFamily="49" charset="0"/>
              </a:rPr>
              <a:t> </a:t>
            </a:r>
            <a:r>
              <a:rPr lang="en-US" sz="2800" b="1" noProof="1">
                <a:solidFill>
                  <a:schemeClr val="bg2"/>
                </a:solidFill>
                <a:latin typeface="Consolas" pitchFamily="49" charset="0"/>
                <a:cs typeface="Consolas" pitchFamily="49" charset="0"/>
              </a:rPr>
              <a:t>*</a:t>
            </a:r>
          </a:p>
          <a:p>
            <a:pPr eaLnBrk="0" hangingPunct="0">
              <a:buClr>
                <a:schemeClr val="accent5">
                  <a:lumMod val="40000"/>
                  <a:lumOff val="60000"/>
                </a:schemeClr>
              </a:buClr>
              <a:buSzPct val="70000"/>
            </a:pPr>
            <a:r>
              <a:rPr lang="en-US" sz="2800" b="1" noProof="1">
                <a:solidFill>
                  <a:srgbClr val="FBEEDC"/>
                </a:solidFill>
                <a:latin typeface="Consolas" pitchFamily="49" charset="0"/>
                <a:cs typeface="Consolas" pitchFamily="49" charset="0"/>
              </a:rPr>
              <a:t>  </a:t>
            </a:r>
            <a:r>
              <a:rPr lang="en-US" sz="2800" b="1" noProof="1">
                <a:solidFill>
                  <a:schemeClr val="bg1"/>
                </a:solidFill>
                <a:latin typeface="Consolas" pitchFamily="49" charset="0"/>
                <a:cs typeface="Consolas" pitchFamily="49" charset="0"/>
              </a:rPr>
              <a:t>FROM</a:t>
            </a:r>
            <a:r>
              <a:rPr lang="en-US" sz="2800" b="1" noProof="1">
                <a:solidFill>
                  <a:srgbClr val="FBEEDC"/>
                </a:solidFill>
                <a:latin typeface="Consolas" pitchFamily="49" charset="0"/>
                <a:cs typeface="Consolas" pitchFamily="49" charset="0"/>
              </a:rPr>
              <a:t> </a:t>
            </a:r>
            <a:r>
              <a:rPr lang="en-US" sz="2800" b="1" noProof="1">
                <a:solidFill>
                  <a:schemeClr val="bg2"/>
                </a:solidFill>
                <a:latin typeface="Consolas" pitchFamily="49" charset="0"/>
                <a:cs typeface="Consolas" pitchFamily="49" charset="0"/>
              </a:rPr>
              <a:t>Projects</a:t>
            </a:r>
          </a:p>
          <a:p>
            <a:pPr eaLnBrk="0" hangingPunct="0">
              <a:buClr>
                <a:schemeClr val="accent5">
                  <a:lumMod val="40000"/>
                  <a:lumOff val="60000"/>
                </a:schemeClr>
              </a:buClr>
              <a:buSzPct val="70000"/>
            </a:pPr>
            <a:r>
              <a:rPr lang="en-US" sz="2800" b="1" noProof="1">
                <a:solidFill>
                  <a:srgbClr val="FBEEDC"/>
                </a:solidFill>
                <a:latin typeface="Consolas" pitchFamily="49" charset="0"/>
                <a:cs typeface="Consolas" pitchFamily="49" charset="0"/>
              </a:rPr>
              <a:t> </a:t>
            </a:r>
            <a:r>
              <a:rPr lang="en-US" sz="2800" b="1" noProof="1">
                <a:solidFill>
                  <a:schemeClr val="bg1"/>
                </a:solidFill>
                <a:latin typeface="Consolas" pitchFamily="49" charset="0"/>
                <a:cs typeface="Consolas" pitchFamily="49" charset="0"/>
              </a:rPr>
              <a:t>WHERE</a:t>
            </a:r>
            <a:r>
              <a:rPr lang="en-US" sz="2800" b="1" noProof="1">
                <a:solidFill>
                  <a:srgbClr val="FBEEDC"/>
                </a:solidFill>
                <a:latin typeface="Consolas" pitchFamily="49" charset="0"/>
                <a:cs typeface="Consolas" pitchFamily="49" charset="0"/>
              </a:rPr>
              <a:t> </a:t>
            </a:r>
            <a:r>
              <a:rPr lang="en-US" sz="2800" b="1" noProof="1">
                <a:solidFill>
                  <a:schemeClr val="bg2"/>
                </a:solidFill>
                <a:latin typeface="Consolas" pitchFamily="49" charset="0"/>
                <a:cs typeface="Consolas" pitchFamily="49" charset="0"/>
              </a:rPr>
              <a:t>StartDate = '1/1/2006'</a:t>
            </a:r>
          </a:p>
        </p:txBody>
      </p:sp>
    </p:spTree>
    <p:extLst>
      <p:ext uri="{BB962C8B-B14F-4D97-AF65-F5344CB8AC3E}">
        <p14:creationId xmlns:p14="http://schemas.microsoft.com/office/powerpoint/2010/main" val="7041565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normAutofit/>
          </a:bodyPr>
          <a:lstStyle/>
          <a:p>
            <a:r>
              <a:rPr lang="en-GB" dirty="0"/>
              <a:t>SoftUni Diamond Partners</a:t>
            </a:r>
            <a:endParaRPr lang="bg-BG" dirty="0"/>
          </a:p>
        </p:txBody>
      </p:sp>
      <p:pic>
        <p:nvPicPr>
          <p:cNvPr id="29" name="Infragistics">
            <a:hlinkClick r:id="rId3"/>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4204" r="-4204"/>
          <a:stretch/>
        </p:blipFill>
        <p:spPr>
          <a:xfrm>
            <a:off x="5455779" y="4535836"/>
            <a:ext cx="5668835" cy="863602"/>
          </a:xfrm>
          <a:prstGeom prst="roundRect">
            <a:avLst/>
          </a:prstGeom>
          <a:solidFill>
            <a:schemeClr val="bg2"/>
          </a:solidFill>
          <a:ln>
            <a:solidFill>
              <a:schemeClr val="tx1"/>
            </a:solidFill>
          </a:ln>
          <a:effectLst>
            <a:softEdge rad="0"/>
          </a:effectLst>
        </p:spPr>
      </p:pic>
      <p:pic>
        <p:nvPicPr>
          <p:cNvPr id="30" name="Indeavr" descr="Ð ÐµÐ·ÑÐ»ÑÐ°Ñ Ñ Ð¸Ð·Ð¾Ð±ÑÐ°Ð¶ÐµÐ½Ð¸Ðµ Ð·Ð° indeavr">
            <a:hlinkClick r:id="rId5"/>
            <a:extLst/>
          </p:cNvPr>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14633" t="-16118" r="-14633" b="-8642"/>
          <a:stretch/>
        </p:blipFill>
        <p:spPr bwMode="auto">
          <a:xfrm>
            <a:off x="1067387" y="4535836"/>
            <a:ext cx="3962146" cy="863602"/>
          </a:xfrm>
          <a:prstGeom prst="roundRect">
            <a:avLst/>
          </a:prstGeom>
          <a:solidFill>
            <a:schemeClr val="bg2"/>
          </a:solidFill>
          <a:ln>
            <a:solidFill>
              <a:schemeClr val="tx1"/>
            </a:solidFill>
          </a:ln>
          <a:effectLst/>
          <a:extLst/>
        </p:spPr>
      </p:pic>
      <p:pic>
        <p:nvPicPr>
          <p:cNvPr id="32" name="Liebherr">
            <a:hlinkClick r:id="rId7"/>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l="-10163" r="-10163"/>
          <a:stretch/>
        </p:blipFill>
        <p:spPr>
          <a:xfrm>
            <a:off x="1067387" y="5566366"/>
            <a:ext cx="6177164" cy="863602"/>
          </a:xfrm>
          <a:prstGeom prst="roundRect">
            <a:avLst/>
          </a:prstGeom>
          <a:solidFill>
            <a:schemeClr val="bg2"/>
          </a:solidFill>
          <a:ln>
            <a:solidFill>
              <a:schemeClr val="tx1"/>
            </a:solidFill>
          </a:ln>
          <a:effectLst/>
        </p:spPr>
      </p:pic>
      <p:pic>
        <p:nvPicPr>
          <p:cNvPr id="33" name="Aeternity">
            <a:hlinkClick r:id="rId9"/>
            <a:extLst/>
          </p:cNvPr>
          <p:cNvPicPr>
            <a:picLocks noChangeAspect="1"/>
          </p:cNvPicPr>
          <p:nvPr/>
        </p:nvPicPr>
        <p:blipFill rotWithShape="1">
          <a:blip r:embed="rId10" cstate="print">
            <a:extLst>
              <a:ext uri="{28A0092B-C50C-407E-A947-70E740481C1C}">
                <a14:useLocalDpi xmlns:a14="http://schemas.microsoft.com/office/drawing/2010/main" val="0"/>
              </a:ext>
            </a:extLst>
          </a:blip>
          <a:srcRect l="-45643" r="-45643" b="-5187"/>
          <a:stretch/>
        </p:blipFill>
        <p:spPr>
          <a:xfrm>
            <a:off x="6030356" y="3505305"/>
            <a:ext cx="2046844" cy="863602"/>
          </a:xfrm>
          <a:prstGeom prst="roundRect">
            <a:avLst/>
          </a:prstGeom>
          <a:solidFill>
            <a:schemeClr val="bg2"/>
          </a:solidFill>
          <a:ln>
            <a:solidFill>
              <a:schemeClr val="tx1"/>
            </a:solidFill>
          </a:ln>
          <a:effectLst/>
        </p:spPr>
      </p:pic>
      <p:pic>
        <p:nvPicPr>
          <p:cNvPr id="26" name="Netpeak" descr="Ð ÐµÐ·ÑÐ»ÑÐ°Ñ Ñ Ð¸Ð·Ð¾Ð±ÑÐ°Ð¶ÐµÐ½Ð¸Ðµ Ð·Ð° netpeak">
            <a:hlinkClick r:id="rId11"/>
            <a:extLst/>
          </p:cNvPr>
          <p:cNvPicPr>
            <a:picLocks noChangeAspect="1" noChangeArrowheads="1"/>
          </p:cNvPicPr>
          <p:nvPr/>
        </p:nvPicPr>
        <p:blipFill rotWithShape="1">
          <a:blip r:embed="rId12" cstate="print">
            <a:extLst>
              <a:ext uri="{28A0092B-C50C-407E-A947-70E740481C1C}">
                <a14:useLocalDpi xmlns:a14="http://schemas.microsoft.com/office/drawing/2010/main" val="0"/>
              </a:ext>
            </a:extLst>
          </a:blip>
          <a:srcRect l="-7291" t="-11436" r="-7291" b="-11436"/>
          <a:stretch/>
        </p:blipFill>
        <p:spPr bwMode="auto">
          <a:xfrm>
            <a:off x="5330775" y="2474775"/>
            <a:ext cx="5793839" cy="863602"/>
          </a:xfrm>
          <a:prstGeom prst="roundRect">
            <a:avLst/>
          </a:prstGeom>
          <a:solidFill>
            <a:schemeClr val="bg2"/>
          </a:solidFill>
          <a:ln>
            <a:solidFill>
              <a:schemeClr val="tx1"/>
            </a:solidFill>
          </a:ln>
          <a:effectLst/>
          <a:extLst/>
        </p:spPr>
      </p:pic>
      <p:pic>
        <p:nvPicPr>
          <p:cNvPr id="35" name="Sotware Group" descr="Ð ÐµÐ·ÑÐ»ÑÐ°Ñ Ñ Ð¸Ð·Ð¾Ð±ÑÐ°Ð¶ÐµÐ½Ð¸Ðµ Ð·Ð° software group">
            <a:hlinkClick r:id="rId13"/>
            <a:extLst/>
          </p:cNvPr>
          <p:cNvPicPr>
            <a:picLocks noChangeAspect="1" noChangeArrowheads="1"/>
          </p:cNvPicPr>
          <p:nvPr/>
        </p:nvPicPr>
        <p:blipFill rotWithShape="1">
          <a:blip r:embed="rId14" cstate="print">
            <a:extLst>
              <a:ext uri="{28A0092B-C50C-407E-A947-70E740481C1C}">
                <a14:useLocalDpi xmlns:a14="http://schemas.microsoft.com/office/drawing/2010/main" val="0"/>
              </a:ext>
            </a:extLst>
          </a:blip>
          <a:srcRect l="-12284" r="-9241"/>
          <a:stretch/>
        </p:blipFill>
        <p:spPr bwMode="auto">
          <a:xfrm>
            <a:off x="1067388" y="2474775"/>
            <a:ext cx="3858379" cy="863602"/>
          </a:xfrm>
          <a:prstGeom prst="roundRect">
            <a:avLst/>
          </a:prstGeom>
          <a:solidFill>
            <a:schemeClr val="bg2"/>
          </a:solidFill>
          <a:ln>
            <a:solidFill>
              <a:schemeClr val="tx1"/>
            </a:solidFill>
          </a:ln>
          <a:effectLst/>
          <a:extLst/>
        </p:spPr>
      </p:pic>
      <p:pic>
        <p:nvPicPr>
          <p:cNvPr id="25" name="Telenor">
            <a:hlinkClick r:id="rId15"/>
            <a:extLst/>
          </p:cNvPr>
          <p:cNvPicPr>
            <a:picLocks noChangeAspect="1"/>
          </p:cNvPicPr>
          <p:nvPr/>
        </p:nvPicPr>
        <p:blipFill rotWithShape="1">
          <a:blip r:embed="rId16" cstate="print">
            <a:extLst>
              <a:ext uri="{28A0092B-C50C-407E-A947-70E740481C1C}">
                <a14:useLocalDpi xmlns:a14="http://schemas.microsoft.com/office/drawing/2010/main" val="0"/>
              </a:ext>
            </a:extLst>
          </a:blip>
          <a:srcRect l="-12003" r="-12003" b="-2307"/>
          <a:stretch/>
        </p:blipFill>
        <p:spPr>
          <a:xfrm>
            <a:off x="8676437" y="1444245"/>
            <a:ext cx="2448176" cy="863602"/>
          </a:xfrm>
          <a:prstGeom prst="roundRect">
            <a:avLst/>
          </a:prstGeom>
          <a:solidFill>
            <a:schemeClr val="bg2"/>
          </a:solidFill>
          <a:ln>
            <a:solidFill>
              <a:schemeClr val="tx1"/>
            </a:solidFill>
          </a:ln>
          <a:effectLst/>
        </p:spPr>
      </p:pic>
      <p:pic>
        <p:nvPicPr>
          <p:cNvPr id="34" name="XS">
            <a:hlinkClick r:id="rId17"/>
          </p:cNvPr>
          <p:cNvPicPr>
            <a:picLocks noChangeAspect="1"/>
          </p:cNvPicPr>
          <p:nvPr/>
        </p:nvPicPr>
        <p:blipFill rotWithShape="1">
          <a:blip r:embed="rId18" cstate="print">
            <a:extLst>
              <a:ext uri="{28A0092B-C50C-407E-A947-70E740481C1C}">
                <a14:useLocalDpi xmlns:a14="http://schemas.microsoft.com/office/drawing/2010/main" val="0"/>
              </a:ext>
            </a:extLst>
          </a:blip>
          <a:srcRect l="-8796" t="-9452" r="-8796" b="-9452"/>
          <a:stretch/>
        </p:blipFill>
        <p:spPr>
          <a:xfrm>
            <a:off x="1067387" y="1444245"/>
            <a:ext cx="4185792" cy="863602"/>
          </a:xfrm>
          <a:prstGeom prst="roundRect">
            <a:avLst/>
          </a:prstGeom>
          <a:solidFill>
            <a:schemeClr val="bg2"/>
          </a:solidFill>
          <a:ln>
            <a:solidFill>
              <a:schemeClr val="tx1"/>
            </a:solidFill>
          </a:ln>
          <a:effectLst/>
        </p:spPr>
      </p:pic>
      <p:pic>
        <p:nvPicPr>
          <p:cNvPr id="36" name="SB Tech">
            <a:hlinkClick r:id="rId19"/>
            <a:extLst/>
          </p:cNvPr>
          <p:cNvPicPr>
            <a:picLocks noChangeAspect="1"/>
          </p:cNvPicPr>
          <p:nvPr/>
        </p:nvPicPr>
        <p:blipFill rotWithShape="1">
          <a:blip r:embed="rId20" cstate="print">
            <a:extLst>
              <a:ext uri="{28A0092B-C50C-407E-A947-70E740481C1C}">
                <a14:useLocalDpi xmlns:a14="http://schemas.microsoft.com/office/drawing/2010/main" val="0"/>
              </a:ext>
            </a:extLst>
          </a:blip>
          <a:srcRect l="-3822" t="6534" r="-689" b="14898"/>
          <a:stretch/>
        </p:blipFill>
        <p:spPr>
          <a:xfrm>
            <a:off x="5607950" y="1444245"/>
            <a:ext cx="2713717" cy="863602"/>
          </a:xfrm>
          <a:prstGeom prst="roundRect">
            <a:avLst/>
          </a:prstGeom>
          <a:solidFill>
            <a:schemeClr val="bg2"/>
          </a:solidFill>
          <a:ln>
            <a:solidFill>
              <a:schemeClr val="tx1"/>
            </a:solidFill>
          </a:ln>
          <a:effectLst/>
        </p:spPr>
      </p:pic>
      <p:pic>
        <p:nvPicPr>
          <p:cNvPr id="27" name="Postbank">
            <a:hlinkClick r:id="rId21"/>
          </p:cNvPr>
          <p:cNvPicPr>
            <a:picLocks noChangeAspect="1"/>
          </p:cNvPicPr>
          <p:nvPr/>
        </p:nvPicPr>
        <p:blipFill rotWithShape="1">
          <a:blip r:embed="rId22" cstate="print">
            <a:extLst>
              <a:ext uri="{28A0092B-C50C-407E-A947-70E740481C1C}">
                <a14:useLocalDpi xmlns:a14="http://schemas.microsoft.com/office/drawing/2010/main" val="0"/>
              </a:ext>
            </a:extLst>
          </a:blip>
          <a:srcRect l="-47603" t="-8951" r="-47603" b="-8951"/>
          <a:stretch/>
        </p:blipFill>
        <p:spPr>
          <a:xfrm>
            <a:off x="7700671" y="5566366"/>
            <a:ext cx="3423942" cy="863602"/>
          </a:xfrm>
          <a:prstGeom prst="roundRect">
            <a:avLst/>
          </a:prstGeom>
          <a:solidFill>
            <a:schemeClr val="bg2"/>
          </a:solidFill>
          <a:ln>
            <a:solidFill>
              <a:schemeClr val="tx1"/>
            </a:solidFill>
          </a:ln>
          <a:effectLst/>
        </p:spPr>
      </p:pic>
      <p:pic>
        <p:nvPicPr>
          <p:cNvPr id="31" name="SuperHosting" descr="Ð ÐµÐ·ÑÐ»ÑÐ°Ñ Ñ Ð¸Ð·Ð¾Ð±ÑÐ°Ð¶ÐµÐ½Ð¸Ðµ Ð·Ð° superhosting png">
            <a:hlinkClick r:id="rId23"/>
            <a:extLst/>
          </p:cNvPr>
          <p:cNvPicPr>
            <a:picLocks noChangeAspect="1" noChangeArrowheads="1"/>
          </p:cNvPicPr>
          <p:nvPr/>
        </p:nvPicPr>
        <p:blipFill rotWithShape="1">
          <a:blip r:embed="rId24" cstate="print">
            <a:extLst>
              <a:ext uri="{28A0092B-C50C-407E-A947-70E740481C1C}">
                <a14:useLocalDpi xmlns:a14="http://schemas.microsoft.com/office/drawing/2010/main" val="0"/>
              </a:ext>
            </a:extLst>
          </a:blip>
          <a:srcRect l="-47934" t="-10753" r="-47934" b="-10753"/>
          <a:stretch/>
        </p:blipFill>
        <p:spPr bwMode="auto">
          <a:xfrm>
            <a:off x="8498515" y="3505306"/>
            <a:ext cx="2626098" cy="863602"/>
          </a:xfrm>
          <a:prstGeom prst="roundRect">
            <a:avLst/>
          </a:prstGeom>
          <a:solidFill>
            <a:schemeClr val="bg2"/>
          </a:solidFill>
          <a:ln>
            <a:solidFill>
              <a:schemeClr val="tx1"/>
            </a:solidFill>
          </a:ln>
          <a:effectLst/>
          <a:extLst/>
        </p:spPr>
      </p:pic>
      <p:pic>
        <p:nvPicPr>
          <p:cNvPr id="37" name="SmartIT">
            <a:hlinkClick r:id="rId25"/>
            <a:extLst/>
          </p:cNvPr>
          <p:cNvPicPr>
            <a:picLocks noChangeAspect="1"/>
          </p:cNvPicPr>
          <p:nvPr/>
        </p:nvPicPr>
        <p:blipFill rotWithShape="1">
          <a:blip r:embed="rId26" cstate="print">
            <a:extLst>
              <a:ext uri="{28A0092B-C50C-407E-A947-70E740481C1C}">
                <a14:useLocalDpi xmlns:a14="http://schemas.microsoft.com/office/drawing/2010/main" val="0"/>
              </a:ext>
            </a:extLst>
          </a:blip>
          <a:srcRect l="-14503" t="-16504" r="-14503" b="-16504"/>
          <a:stretch/>
        </p:blipFill>
        <p:spPr>
          <a:xfrm>
            <a:off x="1067388" y="3505306"/>
            <a:ext cx="4541655" cy="863602"/>
          </a:xfrm>
          <a:prstGeom prst="roundRect">
            <a:avLst/>
          </a:prstGeom>
          <a:solidFill>
            <a:schemeClr val="bg2"/>
          </a:solidFill>
          <a:ln>
            <a:solidFill>
              <a:schemeClr val="tx1"/>
            </a:solidFill>
          </a:ln>
          <a:effectLst/>
        </p:spPr>
      </p:pic>
    </p:spTree>
    <p:extLst>
      <p:ext uri="{BB962C8B-B14F-4D97-AF65-F5344CB8AC3E}">
        <p14:creationId xmlns:p14="http://schemas.microsoft.com/office/powerpoint/2010/main" val="124360294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normAutofit/>
          </a:bodyPr>
          <a:lstStyle/>
          <a:p>
            <a:r>
              <a:rPr lang="en-GB" dirty="0"/>
              <a:t>SoftUni Organizational Partners</a:t>
            </a:r>
            <a:endParaRPr lang="bg-BG" dirty="0"/>
          </a:p>
        </p:txBody>
      </p:sp>
      <p:grpSp>
        <p:nvGrpSpPr>
          <p:cNvPr id="7" name="Group 6">
            <a:extLst>
              <a:ext uri="{FF2B5EF4-FFF2-40B4-BE49-F238E27FC236}">
                <a16:creationId xmlns:a16="http://schemas.microsoft.com/office/drawing/2014/main" id="{8F94737B-4698-41F8-AC81-9324F12880B9}"/>
              </a:ext>
            </a:extLst>
          </p:cNvPr>
          <p:cNvGrpSpPr/>
          <p:nvPr/>
        </p:nvGrpSpPr>
        <p:grpSpPr>
          <a:xfrm>
            <a:off x="1981200" y="1710324"/>
            <a:ext cx="8229600" cy="4151278"/>
            <a:chOff x="1492446" y="2067924"/>
            <a:chExt cx="6811766" cy="3436077"/>
          </a:xfrm>
        </p:grpSpPr>
        <p:pic>
          <p:nvPicPr>
            <p:cNvPr id="2" name="Picture 1"/>
            <p:cNvPicPr>
              <a:picLocks noChangeAspect="1"/>
            </p:cNvPicPr>
            <p:nvPr/>
          </p:nvPicPr>
          <p:blipFill rotWithShape="1">
            <a:blip r:embed="rId3" cstate="print">
              <a:extLst>
                <a:ext uri="{28A0092B-C50C-407E-A947-70E740481C1C}">
                  <a14:useLocalDpi xmlns:a14="http://schemas.microsoft.com/office/drawing/2010/main" val="0"/>
                </a:ext>
              </a:extLst>
            </a:blip>
            <a:srcRect l="-5953" t="-24485" r="-5953" b="-24485"/>
            <a:stretch/>
          </p:blipFill>
          <p:spPr>
            <a:xfrm>
              <a:off x="1492446" y="2067924"/>
              <a:ext cx="4297166" cy="1439625"/>
            </a:xfrm>
            <a:prstGeom prst="roundRect">
              <a:avLst>
                <a:gd name="adj" fmla="val 8805"/>
              </a:avLst>
            </a:prstGeom>
            <a:solidFill>
              <a:schemeClr val="bg2"/>
            </a:solidFill>
            <a:ln>
              <a:solidFill>
                <a:schemeClr val="tx1"/>
              </a:solidFill>
            </a:ln>
            <a:effectLst/>
          </p:spPr>
        </p:pic>
        <p:pic>
          <p:nvPicPr>
            <p:cNvPr id="4" name="Picture 3">
              <a:hlinkClick r:id="rId4"/>
            </p:cNvPr>
            <p:cNvPicPr>
              <a:picLocks noChangeAspect="1"/>
            </p:cNvPicPr>
            <p:nvPr/>
          </p:nvPicPr>
          <p:blipFill rotWithShape="1">
            <a:blip r:embed="rId5" cstate="print">
              <a:extLst>
                <a:ext uri="{28A0092B-C50C-407E-A947-70E740481C1C}">
                  <a14:useLocalDpi xmlns:a14="http://schemas.microsoft.com/office/drawing/2010/main" val="0"/>
                </a:ext>
              </a:extLst>
            </a:blip>
            <a:srcRect l="-6654" r="6654"/>
            <a:stretch/>
          </p:blipFill>
          <p:spPr>
            <a:xfrm>
              <a:off x="6341434" y="2067924"/>
              <a:ext cx="1962778" cy="1439625"/>
            </a:xfrm>
            <a:prstGeom prst="roundRect">
              <a:avLst>
                <a:gd name="adj" fmla="val 8806"/>
              </a:avLst>
            </a:prstGeom>
            <a:solidFill>
              <a:schemeClr val="bg2"/>
            </a:solidFill>
            <a:ln>
              <a:solidFill>
                <a:schemeClr val="tx1"/>
              </a:solidFill>
            </a:ln>
            <a:effectLst/>
          </p:spPr>
        </p:pic>
        <p:pic>
          <p:nvPicPr>
            <p:cNvPr id="5" name="Picture 4">
              <a:hlinkClick r:id="rId6"/>
            </p:cNvPr>
            <p:cNvPicPr>
              <a:picLocks noChangeAspect="1"/>
            </p:cNvPicPr>
            <p:nvPr/>
          </p:nvPicPr>
          <p:blipFill rotWithShape="1">
            <a:blip r:embed="rId7" cstate="print">
              <a:extLst>
                <a:ext uri="{28A0092B-C50C-407E-A947-70E740481C1C}">
                  <a14:useLocalDpi xmlns:a14="http://schemas.microsoft.com/office/drawing/2010/main" val="0"/>
                </a:ext>
              </a:extLst>
            </a:blip>
            <a:srcRect l="-3201" t="-3201" r="-3201" b="-3201"/>
            <a:stretch/>
          </p:blipFill>
          <p:spPr>
            <a:xfrm>
              <a:off x="5904002" y="4064376"/>
              <a:ext cx="2400210" cy="1439625"/>
            </a:xfrm>
            <a:prstGeom prst="roundRect">
              <a:avLst>
                <a:gd name="adj" fmla="val 8200"/>
              </a:avLst>
            </a:prstGeom>
            <a:solidFill>
              <a:schemeClr val="bg2"/>
            </a:solidFill>
            <a:ln>
              <a:solidFill>
                <a:schemeClr val="tx1"/>
              </a:solidFill>
            </a:ln>
            <a:effectLst/>
          </p:spPr>
        </p:pic>
        <p:pic>
          <p:nvPicPr>
            <p:cNvPr id="6" name="Picture 5">
              <a:hlinkClick r:id="rId8"/>
            </p:cNvPr>
            <p:cNvPicPr>
              <a:picLocks noChangeAspect="1"/>
            </p:cNvPicPr>
            <p:nvPr/>
          </p:nvPicPr>
          <p:blipFill rotWithShape="1">
            <a:blip r:embed="rId9" cstate="print">
              <a:extLst>
                <a:ext uri="{28A0092B-C50C-407E-A947-70E740481C1C}">
                  <a14:useLocalDpi xmlns:a14="http://schemas.microsoft.com/office/drawing/2010/main" val="0"/>
                </a:ext>
              </a:extLst>
            </a:blip>
            <a:srcRect l="-9305" t="-5874" r="-9305" b="-12736"/>
            <a:stretch/>
          </p:blipFill>
          <p:spPr>
            <a:xfrm>
              <a:off x="1492446" y="4064376"/>
              <a:ext cx="3383118" cy="1439625"/>
            </a:xfrm>
            <a:prstGeom prst="roundRect">
              <a:avLst>
                <a:gd name="adj" fmla="val 10015"/>
              </a:avLst>
            </a:prstGeom>
            <a:solidFill>
              <a:schemeClr val="bg2"/>
            </a:solidFill>
            <a:ln>
              <a:solidFill>
                <a:schemeClr val="tx1"/>
              </a:solidFill>
            </a:ln>
            <a:effectLst/>
          </p:spPr>
        </p:pic>
      </p:grpSp>
    </p:spTree>
    <p:extLst>
      <p:ext uri="{BB962C8B-B14F-4D97-AF65-F5344CB8AC3E}">
        <p14:creationId xmlns:p14="http://schemas.microsoft.com/office/powerpoint/2010/main" val="377936081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type="body" sz="quarter" idx="10"/>
          </p:nvPr>
        </p:nvSpPr>
        <p:spPr/>
        <p:txBody>
          <a:bodyPr>
            <a:noAutofit/>
          </a:bodyPr>
          <a:lstStyle/>
          <a:p>
            <a:pPr>
              <a:lnSpc>
                <a:spcPct val="100000"/>
              </a:lnSpc>
            </a:pPr>
            <a:r>
              <a:rPr lang="en-US" sz="3199" dirty="0"/>
              <a:t>Software University – High-Quality Education and </a:t>
            </a:r>
            <a:br>
              <a:rPr lang="en-US" sz="3199" dirty="0"/>
            </a:br>
            <a:r>
              <a:rPr lang="en-US" sz="3199" dirty="0"/>
              <a:t>Employment Opportunities </a:t>
            </a:r>
          </a:p>
          <a:p>
            <a:pPr lvl="1">
              <a:lnSpc>
                <a:spcPct val="100000"/>
              </a:lnSpc>
            </a:pPr>
            <a:r>
              <a:rPr lang="en-US" sz="2899" noProof="1">
                <a:hlinkClick r:id="rId3"/>
              </a:rPr>
              <a:t>softuni.bg</a:t>
            </a:r>
            <a:r>
              <a:rPr lang="en-US" sz="2899" noProof="1"/>
              <a:t> </a:t>
            </a:r>
          </a:p>
          <a:p>
            <a:pPr>
              <a:lnSpc>
                <a:spcPct val="100000"/>
              </a:lnSpc>
            </a:pPr>
            <a:r>
              <a:rPr lang="en-US" sz="3199" dirty="0"/>
              <a:t>Software University Foundation</a:t>
            </a:r>
            <a:endParaRPr lang="bg-BG" sz="3199" dirty="0"/>
          </a:p>
          <a:p>
            <a:pPr lvl="1">
              <a:lnSpc>
                <a:spcPct val="100000"/>
              </a:lnSpc>
            </a:pPr>
            <a:r>
              <a:rPr lang="en-US" sz="2999" noProof="1">
                <a:hlinkClick r:id="rId4"/>
              </a:rPr>
              <a:t>http://softuni.foundation/</a:t>
            </a:r>
            <a:endParaRPr lang="en-US" sz="2999" noProof="1"/>
          </a:p>
          <a:p>
            <a:pPr>
              <a:lnSpc>
                <a:spcPct val="100000"/>
              </a:lnSpc>
            </a:pPr>
            <a:r>
              <a:rPr lang="en-US" sz="3199" dirty="0"/>
              <a:t>Software University @ Facebook</a:t>
            </a:r>
          </a:p>
          <a:p>
            <a:pPr marL="990278" lvl="1" indent="-380876" defTabSz="1218804">
              <a:lnSpc>
                <a:spcPct val="100000"/>
              </a:lnSpc>
              <a:tabLst>
                <a:tab pos="282490" algn="l"/>
              </a:tabLst>
              <a:defRPr/>
            </a:pPr>
            <a:r>
              <a:rPr lang="en-US" sz="2899" noProof="1">
                <a:solidFill>
                  <a:srgbClr val="234465"/>
                </a:solidFill>
                <a:hlinkClick r:id="rId5"/>
              </a:rPr>
              <a:t>facebook.com/SoftwareUniversity</a:t>
            </a:r>
            <a:endParaRPr lang="en-US" sz="2899" noProof="1">
              <a:solidFill>
                <a:srgbClr val="234465"/>
              </a:solidFill>
            </a:endParaRPr>
          </a:p>
          <a:p>
            <a:pPr>
              <a:lnSpc>
                <a:spcPct val="100000"/>
              </a:lnSpc>
            </a:pPr>
            <a:r>
              <a:rPr lang="en-US" sz="3199" dirty="0"/>
              <a:t>Software University Forums</a:t>
            </a:r>
          </a:p>
          <a:p>
            <a:pPr marL="990278" lvl="1" indent="-380876" defTabSz="1218804">
              <a:lnSpc>
                <a:spcPct val="100000"/>
              </a:lnSpc>
              <a:tabLst>
                <a:tab pos="282490" algn="l"/>
              </a:tabLst>
              <a:defRPr/>
            </a:pPr>
            <a:r>
              <a:rPr lang="en-US" sz="2799" dirty="0">
                <a:hlinkClick r:id="rId6"/>
              </a:rPr>
              <a:t>forum.softuni.bg</a:t>
            </a:r>
            <a:endParaRPr lang="en-US" sz="2799" noProof="1"/>
          </a:p>
          <a:p>
            <a:pPr>
              <a:lnSpc>
                <a:spcPct val="100000"/>
              </a:lnSpc>
            </a:pPr>
            <a:endParaRPr lang="en-US" noProof="1"/>
          </a:p>
        </p:txBody>
      </p:sp>
      <p:sp>
        <p:nvSpPr>
          <p:cNvPr id="3" name="Title 2"/>
          <p:cNvSpPr>
            <a:spLocks noGrp="1"/>
          </p:cNvSpPr>
          <p:nvPr>
            <p:ph type="title"/>
          </p:nvPr>
        </p:nvSpPr>
        <p:spPr/>
        <p:txBody>
          <a:bodyPr>
            <a:normAutofit/>
          </a:bodyPr>
          <a:lstStyle/>
          <a:p>
            <a:r>
              <a:rPr lang="en-US" dirty="0"/>
              <a:t>Trainings @ Software University</a:t>
            </a:r>
            <a:r>
              <a:rPr lang="bg-BG" dirty="0"/>
              <a:t> (</a:t>
            </a:r>
            <a:r>
              <a:rPr lang="en-US" dirty="0"/>
              <a:t>SoftUni)</a:t>
            </a:r>
          </a:p>
        </p:txBody>
      </p:sp>
      <p:pic>
        <p:nvPicPr>
          <p:cNvPr id="15" name="Picture 14">
            <a:hlinkClick r:id="rId7"/>
            <a:extLst>
              <a:ext uri="{FF2B5EF4-FFF2-40B4-BE49-F238E27FC236}">
                <a16:creationId xmlns:a16="http://schemas.microsoft.com/office/drawing/2014/main" id="{FF8B5863-FC71-441D-893C-E681B70BF35C}"/>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934201" y="2538113"/>
            <a:ext cx="2122583" cy="529411"/>
          </a:xfrm>
          <a:prstGeom prst="rect">
            <a:avLst/>
          </a:prstGeom>
        </p:spPr>
      </p:pic>
      <p:pic>
        <p:nvPicPr>
          <p:cNvPr id="18" name="Picture 17">
            <a:hlinkClick r:id="rId3"/>
            <a:extLst>
              <a:ext uri="{FF2B5EF4-FFF2-40B4-BE49-F238E27FC236}">
                <a16:creationId xmlns:a16="http://schemas.microsoft.com/office/drawing/2014/main" id="{5AC70220-7037-4082-BB2D-BF1E99F91E0D}"/>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622728" y="2057401"/>
            <a:ext cx="3366866" cy="4482957"/>
          </a:xfrm>
          <a:prstGeom prst="rect">
            <a:avLst/>
          </a:prstGeom>
        </p:spPr>
      </p:pic>
      <p:pic>
        <p:nvPicPr>
          <p:cNvPr id="11" name="Picture 4">
            <a:hlinkClick r:id="rId10" tooltip="Software University @ Facebook"/>
            <a:extLst>
              <a:ext uri="{FF2B5EF4-FFF2-40B4-BE49-F238E27FC236}">
                <a16:creationId xmlns:a16="http://schemas.microsoft.com/office/drawing/2014/main" id="{7DE74804-3B64-4B79-BDD0-3E400F9EC1FD}"/>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tretch>
            <a:fillRect/>
          </a:stretch>
        </p:blipFill>
        <p:spPr bwMode="auto">
          <a:xfrm>
            <a:off x="6934201" y="3654372"/>
            <a:ext cx="1118449" cy="1118449"/>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hlinkClick r:id="rId6" tooltip="Software University Discussion Forum"/>
            <a:extLst>
              <a:ext uri="{FF2B5EF4-FFF2-40B4-BE49-F238E27FC236}">
                <a16:creationId xmlns:a16="http://schemas.microsoft.com/office/drawing/2014/main" id="{E65F0011-8B8E-4A02-A422-9662ADE13CB5}"/>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934200" y="5359668"/>
            <a:ext cx="1041962" cy="1041962"/>
          </a:xfrm>
          <a:prstGeom prst="rect">
            <a:avLst/>
          </a:prstGeom>
        </p:spPr>
      </p:pic>
    </p:spTree>
    <p:extLst>
      <p:ext uri="{BB962C8B-B14F-4D97-AF65-F5344CB8AC3E}">
        <p14:creationId xmlns:p14="http://schemas.microsoft.com/office/powerpoint/2010/main" val="407421120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normAutofit/>
          </a:bodyPr>
          <a:lstStyle/>
          <a:p>
            <a:r>
              <a:rPr lang="en-US" dirty="0"/>
              <a:t>This course (slides, examples, demos, videos, homework, etc.)</a:t>
            </a:r>
            <a:br>
              <a:rPr lang="en-US" dirty="0"/>
            </a:br>
            <a:r>
              <a:rPr lang="en-US" dirty="0"/>
              <a:t>is licensed under the "</a:t>
            </a:r>
            <a:r>
              <a:rPr lang="en-US" dirty="0">
                <a:hlinkClick r:id="rId3"/>
              </a:rPr>
              <a:t>Creative Commons </a:t>
            </a:r>
            <a:r>
              <a:rPr lang="en-US" noProof="1">
                <a:hlinkClick r:id="rId3"/>
              </a:rPr>
              <a:t>Attribution-NonCommercial-ShareAlike</a:t>
            </a:r>
            <a:r>
              <a:rPr lang="en-US" dirty="0">
                <a:hlinkClick r:id="rId3"/>
              </a:rPr>
              <a:t> 4.0 International</a:t>
            </a:r>
            <a:r>
              <a:rPr lang="en-US" dirty="0"/>
              <a:t>" license</a:t>
            </a:r>
            <a:endParaRPr lang="en-US" sz="2000" dirty="0"/>
          </a:p>
        </p:txBody>
      </p:sp>
      <p:sp>
        <p:nvSpPr>
          <p:cNvPr id="2" name="Title 1"/>
          <p:cNvSpPr>
            <a:spLocks noGrp="1"/>
          </p:cNvSpPr>
          <p:nvPr>
            <p:ph type="title"/>
          </p:nvPr>
        </p:nvSpPr>
        <p:spPr/>
        <p:txBody>
          <a:bodyPr>
            <a:normAutofit/>
          </a:bodyPr>
          <a:lstStyle/>
          <a:p>
            <a:r>
              <a:rPr lang="en-US" dirty="0"/>
              <a:t>License</a:t>
            </a:r>
          </a:p>
        </p:txBody>
      </p:sp>
      <p:sp>
        <p:nvSpPr>
          <p:cNvPr id="4" name="Slide Number Placeholder 3"/>
          <p:cNvSpPr>
            <a:spLocks noGrp="1"/>
          </p:cNvSpPr>
          <p:nvPr>
            <p:ph type="sldNum" sz="quarter" idx="13"/>
          </p:nvPr>
        </p:nvSpPr>
        <p:spPr/>
        <p:txBody>
          <a:bodyPr/>
          <a:lstStyle/>
          <a:p>
            <a:fld id="{C014DD1E-5D91-48A3-AD6D-45FBA980D106}" type="slidenum">
              <a:rPr lang="en-US" smtClean="0"/>
              <a:pPr/>
              <a:t>35</a:t>
            </a:fld>
            <a:endParaRPr lang="en-US" dirty="0"/>
          </a:p>
        </p:txBody>
      </p:sp>
      <p:pic>
        <p:nvPicPr>
          <p:cNvPr id="8" name="Picture 4" title="CC-BY-NC-SA License">
            <a:hlinkClick r:id="rId3" tooltip="This work is licensed under the &quot;Creative Commons Attribution-NonCommercial-ShareAlike 4.0 International&quot; license"/>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3448" y="3810000"/>
            <a:ext cx="4642333" cy="1624244"/>
          </a:xfrm>
          <a:prstGeom prst="roundRect">
            <a:avLst>
              <a:gd name="adj" fmla="val 4326"/>
            </a:avLst>
          </a:prstGeom>
          <a:noFill/>
          <a:ln>
            <a:solidFill>
              <a:schemeClr val="accent2">
                <a:lumMod val="75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768025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Query Basics</a:t>
            </a:r>
            <a:endParaRPr lang="bg-BG" dirty="0"/>
          </a:p>
        </p:txBody>
      </p:sp>
      <p:sp>
        <p:nvSpPr>
          <p:cNvPr id="3" name="Text Placeholder 2"/>
          <p:cNvSpPr>
            <a:spLocks noGrp="1"/>
          </p:cNvSpPr>
          <p:nvPr>
            <p:ph type="body" sz="quarter" idx="11"/>
          </p:nvPr>
        </p:nvSpPr>
        <p:spPr>
          <a:xfrm>
            <a:off x="615109" y="5983923"/>
            <a:ext cx="10961783" cy="499819"/>
          </a:xfrm>
        </p:spPr>
        <p:txBody>
          <a:bodyPr/>
          <a:lstStyle/>
          <a:p>
            <a:r>
              <a:rPr lang="en-US" dirty="0"/>
              <a:t>SQL and T-SQL Introduction</a:t>
            </a:r>
          </a:p>
          <a:p>
            <a:endParaRPr lang="bg-BG" dirty="0"/>
          </a:p>
        </p:txBody>
      </p:sp>
      <p:pic>
        <p:nvPicPr>
          <p:cNvPr id="5" name="Picture 4"/>
          <p:cNvPicPr>
            <a:picLocks noChangeAspect="1"/>
          </p:cNvPicPr>
          <p:nvPr/>
        </p:nvPicPr>
        <p:blipFill>
          <a:blip r:embed="rId2" cstate="hqprint">
            <a:extLst>
              <a:ext uri="{BEBA8EAE-BF5A-486C-A8C5-ECC9F3942E4B}">
                <a14:imgProps xmlns:a14="http://schemas.microsoft.com/office/drawing/2010/main">
                  <a14:imgLayer r:embed="rId3">
                    <a14:imgEffect>
                      <a14:saturation sat="0"/>
                    </a14:imgEffect>
                    <a14:imgEffect>
                      <a14:brightnessContrast bright="100000" contrast="70000"/>
                    </a14:imgEffect>
                  </a14:imgLayer>
                </a14:imgProps>
              </a:ext>
              <a:ext uri="{28A0092B-C50C-407E-A947-70E740481C1C}">
                <a14:useLocalDpi xmlns:a14="http://schemas.microsoft.com/office/drawing/2010/main" val="0"/>
              </a:ext>
            </a:extLst>
          </a:blip>
          <a:stretch>
            <a:fillRect/>
          </a:stretch>
        </p:blipFill>
        <p:spPr>
          <a:xfrm>
            <a:off x="4815115" y="1238251"/>
            <a:ext cx="2552700" cy="2552700"/>
          </a:xfrm>
          <a:prstGeom prst="rect">
            <a:avLst/>
          </a:prstGeom>
        </p:spPr>
      </p:pic>
    </p:spTree>
    <p:extLst>
      <p:ext uri="{BB962C8B-B14F-4D97-AF65-F5344CB8AC3E}">
        <p14:creationId xmlns:p14="http://schemas.microsoft.com/office/powerpoint/2010/main" val="295112129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fontScale="92500" lnSpcReduction="10000"/>
          </a:bodyPr>
          <a:lstStyle/>
          <a:p>
            <a:pPr>
              <a:lnSpc>
                <a:spcPct val="110000"/>
              </a:lnSpc>
              <a:buClr>
                <a:schemeClr val="tx1"/>
              </a:buClr>
            </a:pPr>
            <a:r>
              <a:rPr lang="en-US" sz="3600" b="1" dirty="0">
                <a:solidFill>
                  <a:schemeClr val="bg1"/>
                </a:solidFill>
                <a:hlinkClick r:id="rId2"/>
              </a:rPr>
              <a:t>Structured Query Language</a:t>
            </a:r>
            <a:endParaRPr lang="en-US" sz="3600" b="1" dirty="0">
              <a:solidFill>
                <a:schemeClr val="bg1"/>
              </a:solidFill>
            </a:endParaRPr>
          </a:p>
          <a:p>
            <a:pPr lvl="1">
              <a:lnSpc>
                <a:spcPct val="110000"/>
              </a:lnSpc>
            </a:pPr>
            <a:r>
              <a:rPr lang="en-US" sz="3400" dirty="0"/>
              <a:t>Declarative language</a:t>
            </a:r>
          </a:p>
          <a:p>
            <a:pPr lvl="1">
              <a:lnSpc>
                <a:spcPct val="110000"/>
              </a:lnSpc>
            </a:pPr>
            <a:r>
              <a:rPr lang="en-US" sz="3400" dirty="0"/>
              <a:t>Close to regular English</a:t>
            </a:r>
          </a:p>
          <a:p>
            <a:pPr lvl="1">
              <a:lnSpc>
                <a:spcPct val="110000"/>
              </a:lnSpc>
            </a:pPr>
            <a:endParaRPr lang="en-US" sz="3400" dirty="0"/>
          </a:p>
          <a:p>
            <a:pPr lvl="1">
              <a:lnSpc>
                <a:spcPct val="110000"/>
              </a:lnSpc>
            </a:pPr>
            <a:r>
              <a:rPr lang="en-US" sz="3400" dirty="0"/>
              <a:t>Supports </a:t>
            </a:r>
            <a:r>
              <a:rPr lang="en-US" sz="3400" dirty="0">
                <a:solidFill>
                  <a:schemeClr val="tx2">
                    <a:lumMod val="75000"/>
                  </a:schemeClr>
                </a:solidFill>
              </a:rPr>
              <a:t>definition</a:t>
            </a:r>
            <a:r>
              <a:rPr lang="en-US" sz="3400" dirty="0"/>
              <a:t>, </a:t>
            </a:r>
            <a:r>
              <a:rPr lang="en-US" sz="3400" dirty="0">
                <a:solidFill>
                  <a:schemeClr val="tx2">
                    <a:lumMod val="75000"/>
                  </a:schemeClr>
                </a:solidFill>
              </a:rPr>
              <a:t>manipulation</a:t>
            </a:r>
            <a:r>
              <a:rPr lang="en-US" sz="3400" dirty="0"/>
              <a:t> and </a:t>
            </a:r>
            <a:r>
              <a:rPr lang="en-US" sz="3400" dirty="0">
                <a:solidFill>
                  <a:schemeClr val="tx2">
                    <a:lumMod val="75000"/>
                  </a:schemeClr>
                </a:solidFill>
              </a:rPr>
              <a:t>access control </a:t>
            </a:r>
            <a:r>
              <a:rPr lang="en-US" sz="3400" dirty="0"/>
              <a:t>of records</a:t>
            </a:r>
          </a:p>
          <a:p>
            <a:pPr>
              <a:lnSpc>
                <a:spcPct val="110000"/>
              </a:lnSpc>
              <a:buClr>
                <a:schemeClr val="tx1"/>
              </a:buClr>
            </a:pPr>
            <a:r>
              <a:rPr lang="en-US" sz="3600" b="1" dirty="0">
                <a:solidFill>
                  <a:schemeClr val="bg1"/>
                </a:solidFill>
              </a:rPr>
              <a:t>Transact-SQL (T-SQL) </a:t>
            </a:r>
            <a:r>
              <a:rPr lang="en-US" sz="3600" dirty="0"/>
              <a:t>– SQL Server's version of SQL</a:t>
            </a:r>
          </a:p>
          <a:p>
            <a:pPr lvl="1">
              <a:lnSpc>
                <a:spcPct val="110000"/>
              </a:lnSpc>
            </a:pPr>
            <a:r>
              <a:rPr lang="en-US" sz="3400" dirty="0"/>
              <a:t>Supports control flow (</a:t>
            </a:r>
            <a:r>
              <a:rPr lang="en-US" sz="3400" b="1" dirty="0">
                <a:solidFill>
                  <a:schemeClr val="bg1"/>
                </a:solidFill>
                <a:latin typeface="Consolas" panose="020B0609020204030204" pitchFamily="49" charset="0"/>
              </a:rPr>
              <a:t>if</a:t>
            </a:r>
            <a:r>
              <a:rPr lang="en-US" sz="3400" dirty="0"/>
              <a:t> statements, </a:t>
            </a:r>
            <a:r>
              <a:rPr lang="en-US" sz="3400" b="1" dirty="0">
                <a:solidFill>
                  <a:schemeClr val="bg1"/>
                </a:solidFill>
              </a:rPr>
              <a:t>loops</a:t>
            </a:r>
            <a:r>
              <a:rPr lang="en-US" sz="3400" dirty="0"/>
              <a:t>)</a:t>
            </a:r>
          </a:p>
          <a:p>
            <a:pPr lvl="1">
              <a:lnSpc>
                <a:spcPct val="110000"/>
              </a:lnSpc>
            </a:pPr>
            <a:r>
              <a:rPr lang="en-US" sz="3400" dirty="0"/>
              <a:t>Designed for writing </a:t>
            </a:r>
            <a:r>
              <a:rPr lang="en-US" sz="3400" b="1" dirty="0">
                <a:solidFill>
                  <a:schemeClr val="bg1"/>
                </a:solidFill>
              </a:rPr>
              <a:t>logic</a:t>
            </a:r>
            <a:r>
              <a:rPr lang="en-US" sz="3400" dirty="0"/>
              <a:t> inside the database</a:t>
            </a:r>
          </a:p>
          <a:p>
            <a:endParaRPr lang="bg-BG" dirty="0"/>
          </a:p>
        </p:txBody>
      </p:sp>
      <p:sp>
        <p:nvSpPr>
          <p:cNvPr id="483330" name="Rectangle 2"/>
          <p:cNvSpPr>
            <a:spLocks noGrp="1" noChangeArrowheads="1"/>
          </p:cNvSpPr>
          <p:nvPr>
            <p:ph type="title"/>
          </p:nvPr>
        </p:nvSpPr>
        <p:spPr/>
        <p:txBody>
          <a:bodyPr/>
          <a:lstStyle/>
          <a:p>
            <a:r>
              <a:rPr lang="en-US"/>
              <a:t>What are SQL and T-SQL?</a:t>
            </a:r>
            <a:endParaRPr lang="bg-BG" dirty="0"/>
          </a:p>
        </p:txBody>
      </p:sp>
      <p:sp>
        <p:nvSpPr>
          <p:cNvPr id="2" name="Slide Number Placeholder 1"/>
          <p:cNvSpPr>
            <a:spLocks noGrp="1"/>
          </p:cNvSpPr>
          <p:nvPr>
            <p:ph type="sldNum" sz="quarter" idx="4294967295"/>
          </p:nvPr>
        </p:nvSpPr>
        <p:spPr>
          <a:xfrm>
            <a:off x="11763375" y="6524625"/>
            <a:ext cx="428625" cy="196850"/>
          </a:xfrm>
        </p:spPr>
        <p:txBody>
          <a:bodyPr/>
          <a:lstStyle/>
          <a:p>
            <a:fld id="{C014DD1E-5D91-48A3-AD6D-45FBA980D106}" type="slidenum">
              <a:rPr lang="en-US" smtClean="0"/>
              <a:pPr/>
              <a:t>5</a:t>
            </a:fld>
            <a:endParaRPr lang="en-US" dirty="0"/>
          </a:p>
        </p:txBody>
      </p:sp>
      <p:sp>
        <p:nvSpPr>
          <p:cNvPr id="5" name="Rectangle 3"/>
          <p:cNvSpPr>
            <a:spLocks noChangeArrowheads="1"/>
          </p:cNvSpPr>
          <p:nvPr/>
        </p:nvSpPr>
        <p:spPr bwMode="auto">
          <a:xfrm>
            <a:off x="914400" y="3197635"/>
            <a:ext cx="10741024" cy="49244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bg1"/>
                </a:solidFill>
                <a:latin typeface="Consolas" pitchFamily="49" charset="0"/>
                <a:cs typeface="Consolas" pitchFamily="49" charset="0"/>
              </a:rPr>
              <a:t>SELECT</a:t>
            </a:r>
            <a:r>
              <a:rPr lang="en-US" sz="2600" b="1" noProof="1">
                <a:solidFill>
                  <a:srgbClr val="FBEEDC"/>
                </a:solidFill>
                <a:latin typeface="Consolas" pitchFamily="49" charset="0"/>
                <a:cs typeface="Consolas" pitchFamily="49" charset="0"/>
              </a:rPr>
              <a:t> </a:t>
            </a:r>
            <a:r>
              <a:rPr lang="en-US" sz="2600" b="1" noProof="1">
                <a:latin typeface="Consolas" pitchFamily="49" charset="0"/>
                <a:cs typeface="Consolas" pitchFamily="49" charset="0"/>
              </a:rPr>
              <a:t>FirstName, LastName, JobTitle </a:t>
            </a:r>
            <a:r>
              <a:rPr lang="en-US" sz="2600" b="1" noProof="1">
                <a:solidFill>
                  <a:schemeClr val="bg1"/>
                </a:solidFill>
                <a:latin typeface="Consolas" pitchFamily="49" charset="0"/>
                <a:cs typeface="Consolas" pitchFamily="49" charset="0"/>
              </a:rPr>
              <a:t>FROM</a:t>
            </a:r>
            <a:r>
              <a:rPr lang="en-US" sz="2600" b="1" noProof="1">
                <a:latin typeface="Consolas" pitchFamily="49" charset="0"/>
                <a:cs typeface="Consolas" pitchFamily="49" charset="0"/>
              </a:rPr>
              <a:t> Employees</a:t>
            </a:r>
          </a:p>
        </p:txBody>
      </p:sp>
    </p:spTree>
    <p:extLst>
      <p:ext uri="{BB962C8B-B14F-4D97-AF65-F5344CB8AC3E}">
        <p14:creationId xmlns:p14="http://schemas.microsoft.com/office/powerpoint/2010/main" val="230769866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354" name="Rectangle 2"/>
          <p:cNvSpPr>
            <a:spLocks noGrp="1" noChangeArrowheads="1"/>
          </p:cNvSpPr>
          <p:nvPr>
            <p:ph type="title"/>
          </p:nvPr>
        </p:nvSpPr>
        <p:spPr/>
        <p:txBody>
          <a:bodyPr/>
          <a:lstStyle/>
          <a:p>
            <a:r>
              <a:rPr lang="en-US" dirty="0"/>
              <a:t>SQL – Examples</a:t>
            </a:r>
            <a:endParaRPr lang="bg-BG" dirty="0"/>
          </a:p>
        </p:txBody>
      </p:sp>
      <p:sp>
        <p:nvSpPr>
          <p:cNvPr id="2" name="Slide Number Placeholder 1"/>
          <p:cNvSpPr>
            <a:spLocks noGrp="1"/>
          </p:cNvSpPr>
          <p:nvPr>
            <p:ph type="sldNum" sz="quarter" idx="4294967295"/>
          </p:nvPr>
        </p:nvSpPr>
        <p:spPr>
          <a:xfrm>
            <a:off x="11763375" y="6524625"/>
            <a:ext cx="428625" cy="196850"/>
          </a:xfrm>
        </p:spPr>
        <p:txBody>
          <a:bodyPr/>
          <a:lstStyle/>
          <a:p>
            <a:fld id="{C014DD1E-5D91-48A3-AD6D-45FBA980D106}" type="slidenum">
              <a:rPr lang="en-US" smtClean="0"/>
              <a:pPr/>
              <a:t>6</a:t>
            </a:fld>
            <a:endParaRPr lang="en-US" dirty="0"/>
          </a:p>
        </p:txBody>
      </p:sp>
      <p:sp>
        <p:nvSpPr>
          <p:cNvPr id="484355" name="Rectangle 3"/>
          <p:cNvSpPr>
            <a:spLocks noChangeArrowheads="1"/>
          </p:cNvSpPr>
          <p:nvPr/>
        </p:nvSpPr>
        <p:spPr bwMode="auto">
          <a:xfrm>
            <a:off x="688976" y="1219201"/>
            <a:ext cx="10741024" cy="49244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bg1"/>
                </a:solidFill>
                <a:latin typeface="Consolas" pitchFamily="49" charset="0"/>
                <a:cs typeface="Consolas" pitchFamily="49" charset="0"/>
              </a:rPr>
              <a:t>SELECT </a:t>
            </a:r>
            <a:r>
              <a:rPr lang="en-US" sz="2600" b="1" noProof="1">
                <a:latin typeface="Consolas" pitchFamily="49" charset="0"/>
                <a:cs typeface="Consolas" pitchFamily="49" charset="0"/>
              </a:rPr>
              <a:t>FirstName</a:t>
            </a:r>
            <a:r>
              <a:rPr lang="en-US" sz="2600" b="1" noProof="1">
                <a:solidFill>
                  <a:schemeClr val="bg1"/>
                </a:solidFill>
                <a:latin typeface="Consolas" pitchFamily="49" charset="0"/>
                <a:cs typeface="Consolas" pitchFamily="49" charset="0"/>
              </a:rPr>
              <a:t>, </a:t>
            </a:r>
            <a:r>
              <a:rPr lang="en-US" sz="2600" b="1" noProof="1">
                <a:latin typeface="Consolas" pitchFamily="49" charset="0"/>
                <a:cs typeface="Consolas" pitchFamily="49" charset="0"/>
              </a:rPr>
              <a:t>LastName</a:t>
            </a:r>
            <a:r>
              <a:rPr lang="en-US" sz="2600" b="1" noProof="1">
                <a:solidFill>
                  <a:schemeClr val="bg1"/>
                </a:solidFill>
                <a:latin typeface="Consolas" pitchFamily="49" charset="0"/>
                <a:cs typeface="Consolas" pitchFamily="49" charset="0"/>
              </a:rPr>
              <a:t>, </a:t>
            </a:r>
            <a:r>
              <a:rPr lang="en-US" sz="2600" b="1" noProof="1">
                <a:latin typeface="Consolas" pitchFamily="49" charset="0"/>
                <a:cs typeface="Consolas" pitchFamily="49" charset="0"/>
              </a:rPr>
              <a:t>JobTitle</a:t>
            </a:r>
            <a:r>
              <a:rPr lang="en-US" sz="2600" b="1" noProof="1">
                <a:solidFill>
                  <a:schemeClr val="bg1"/>
                </a:solidFill>
                <a:latin typeface="Consolas" pitchFamily="49" charset="0"/>
                <a:cs typeface="Consolas" pitchFamily="49" charset="0"/>
              </a:rPr>
              <a:t> FROM </a:t>
            </a:r>
            <a:r>
              <a:rPr lang="en-US" sz="2600" b="1" noProof="1">
                <a:latin typeface="Consolas" pitchFamily="49" charset="0"/>
                <a:cs typeface="Consolas" pitchFamily="49" charset="0"/>
              </a:rPr>
              <a:t>Employees</a:t>
            </a:r>
          </a:p>
        </p:txBody>
      </p:sp>
      <p:sp>
        <p:nvSpPr>
          <p:cNvPr id="484356" name="Rectangle 4"/>
          <p:cNvSpPr>
            <a:spLocks noChangeArrowheads="1"/>
          </p:cNvSpPr>
          <p:nvPr/>
        </p:nvSpPr>
        <p:spPr bwMode="auto">
          <a:xfrm>
            <a:off x="688976" y="2708414"/>
            <a:ext cx="10741024" cy="89255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bg1"/>
                </a:solidFill>
                <a:latin typeface="Consolas" pitchFamily="49" charset="0"/>
                <a:cs typeface="Consolas" pitchFamily="49" charset="0"/>
              </a:rPr>
              <a:t>INSERT INTO </a:t>
            </a:r>
            <a:r>
              <a:rPr lang="en-US" sz="2600" b="1" noProof="1">
                <a:latin typeface="Consolas" pitchFamily="49" charset="0"/>
                <a:cs typeface="Consolas" pitchFamily="49" charset="0"/>
              </a:rPr>
              <a:t>Projects(Name, StartDate)</a:t>
            </a:r>
          </a:p>
          <a:p>
            <a:pPr eaLnBrk="0" hangingPunct="0">
              <a:buClr>
                <a:schemeClr val="accent5">
                  <a:lumMod val="40000"/>
                  <a:lumOff val="60000"/>
                </a:schemeClr>
              </a:buClr>
              <a:buSzPct val="70000"/>
            </a:pPr>
            <a:r>
              <a:rPr lang="en-US" sz="2600" b="1" noProof="1">
                <a:solidFill>
                  <a:schemeClr val="bg1"/>
                </a:solidFill>
                <a:latin typeface="Consolas" pitchFamily="49" charset="0"/>
                <a:cs typeface="Consolas" pitchFamily="49" charset="0"/>
              </a:rPr>
              <a:t>VALUES(</a:t>
            </a:r>
            <a:r>
              <a:rPr lang="en-US" sz="2600" b="1" noProof="1">
                <a:latin typeface="Consolas" pitchFamily="49" charset="0"/>
                <a:cs typeface="Consolas" pitchFamily="49" charset="0"/>
              </a:rPr>
              <a:t>'Introduction to SQL Course', '1/1/2006'</a:t>
            </a:r>
            <a:r>
              <a:rPr lang="en-US" sz="2600" b="1" noProof="1">
                <a:solidFill>
                  <a:schemeClr val="bg1"/>
                </a:solidFill>
                <a:latin typeface="Consolas" pitchFamily="49" charset="0"/>
                <a:cs typeface="Consolas" pitchFamily="49" charset="0"/>
              </a:rPr>
              <a:t>)</a:t>
            </a:r>
          </a:p>
        </p:txBody>
      </p:sp>
      <p:sp>
        <p:nvSpPr>
          <p:cNvPr id="484357" name="Rectangle 5"/>
          <p:cNvSpPr>
            <a:spLocks noChangeArrowheads="1"/>
          </p:cNvSpPr>
          <p:nvPr/>
        </p:nvSpPr>
        <p:spPr bwMode="auto">
          <a:xfrm>
            <a:off x="687390" y="1968501"/>
            <a:ext cx="10741022" cy="49244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bg1"/>
                </a:solidFill>
                <a:latin typeface="Consolas" pitchFamily="49" charset="0"/>
                <a:cs typeface="Consolas" pitchFamily="49" charset="0"/>
              </a:rPr>
              <a:t>SELECT * FROM </a:t>
            </a:r>
            <a:r>
              <a:rPr lang="en-US" sz="2600" b="1" noProof="1">
                <a:latin typeface="Consolas" pitchFamily="49" charset="0"/>
                <a:cs typeface="Consolas" pitchFamily="49" charset="0"/>
              </a:rPr>
              <a:t>Projects</a:t>
            </a:r>
            <a:r>
              <a:rPr lang="en-US" sz="2600" b="1" noProof="1">
                <a:solidFill>
                  <a:schemeClr val="bg1"/>
                </a:solidFill>
                <a:latin typeface="Consolas" pitchFamily="49" charset="0"/>
                <a:cs typeface="Consolas" pitchFamily="49" charset="0"/>
              </a:rPr>
              <a:t> WHERE </a:t>
            </a:r>
            <a:r>
              <a:rPr lang="en-US" sz="2600" b="1" noProof="1">
                <a:latin typeface="Consolas" pitchFamily="49" charset="0"/>
                <a:cs typeface="Consolas" pitchFamily="49" charset="0"/>
              </a:rPr>
              <a:t>StartDate</a:t>
            </a:r>
            <a:r>
              <a:rPr lang="en-US" sz="2600" b="1" noProof="1">
                <a:solidFill>
                  <a:schemeClr val="bg1"/>
                </a:solidFill>
                <a:latin typeface="Consolas" pitchFamily="49" charset="0"/>
                <a:cs typeface="Consolas" pitchFamily="49" charset="0"/>
              </a:rPr>
              <a:t> </a:t>
            </a:r>
            <a:r>
              <a:rPr lang="en-US" sz="2600" b="1" noProof="1">
                <a:latin typeface="Consolas" pitchFamily="49" charset="0"/>
                <a:cs typeface="Consolas" pitchFamily="49" charset="0"/>
              </a:rPr>
              <a:t>=</a:t>
            </a:r>
            <a:r>
              <a:rPr lang="en-US" sz="2600" b="1" noProof="1">
                <a:solidFill>
                  <a:schemeClr val="bg1"/>
                </a:solidFill>
                <a:latin typeface="Consolas" pitchFamily="49" charset="0"/>
                <a:cs typeface="Consolas" pitchFamily="49" charset="0"/>
              </a:rPr>
              <a:t> </a:t>
            </a:r>
            <a:r>
              <a:rPr lang="en-US" sz="2600" b="1" noProof="1">
                <a:latin typeface="Consolas" pitchFamily="49" charset="0"/>
                <a:cs typeface="Consolas" pitchFamily="49" charset="0"/>
              </a:rPr>
              <a:t>'1/1/2006'</a:t>
            </a:r>
          </a:p>
        </p:txBody>
      </p:sp>
      <p:sp>
        <p:nvSpPr>
          <p:cNvPr id="484358" name="Rectangle 6"/>
          <p:cNvSpPr>
            <a:spLocks noChangeArrowheads="1"/>
          </p:cNvSpPr>
          <p:nvPr/>
        </p:nvSpPr>
        <p:spPr bwMode="auto">
          <a:xfrm>
            <a:off x="687390" y="3865467"/>
            <a:ext cx="10741022" cy="129266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bg1"/>
                </a:solidFill>
                <a:latin typeface="Consolas" pitchFamily="49" charset="0"/>
                <a:cs typeface="Consolas" pitchFamily="49" charset="0"/>
              </a:rPr>
              <a:t>UPDATE </a:t>
            </a:r>
            <a:r>
              <a:rPr lang="en-US" sz="2600" b="1" noProof="1">
                <a:latin typeface="Consolas" pitchFamily="49" charset="0"/>
                <a:cs typeface="Consolas" pitchFamily="49" charset="0"/>
              </a:rPr>
              <a:t>Projects</a:t>
            </a:r>
          </a:p>
          <a:p>
            <a:pPr eaLnBrk="0" hangingPunct="0">
              <a:buClr>
                <a:schemeClr val="accent5">
                  <a:lumMod val="40000"/>
                  <a:lumOff val="60000"/>
                </a:schemeClr>
              </a:buClr>
              <a:buSzPct val="70000"/>
            </a:pPr>
            <a:r>
              <a:rPr lang="en-US" sz="2600" b="1" noProof="1">
                <a:solidFill>
                  <a:schemeClr val="bg1"/>
                </a:solidFill>
                <a:latin typeface="Consolas" pitchFamily="49" charset="0"/>
                <a:cs typeface="Consolas" pitchFamily="49" charset="0"/>
              </a:rPr>
              <a:t>   SET </a:t>
            </a:r>
            <a:r>
              <a:rPr lang="en-US" sz="2600" b="1" noProof="1">
                <a:latin typeface="Consolas" pitchFamily="49" charset="0"/>
                <a:cs typeface="Consolas" pitchFamily="49" charset="0"/>
              </a:rPr>
              <a:t>EndDate = '8/31/2006'</a:t>
            </a:r>
          </a:p>
          <a:p>
            <a:pPr eaLnBrk="0" hangingPunct="0">
              <a:buClr>
                <a:schemeClr val="accent5">
                  <a:lumMod val="40000"/>
                  <a:lumOff val="60000"/>
                </a:schemeClr>
              </a:buClr>
              <a:buSzPct val="70000"/>
            </a:pPr>
            <a:r>
              <a:rPr lang="en-US" sz="2600" b="1" noProof="1">
                <a:solidFill>
                  <a:schemeClr val="bg1"/>
                </a:solidFill>
                <a:latin typeface="Consolas" pitchFamily="49" charset="0"/>
                <a:cs typeface="Consolas" pitchFamily="49" charset="0"/>
              </a:rPr>
              <a:t> WHERE </a:t>
            </a:r>
            <a:r>
              <a:rPr lang="en-US" sz="2600" b="1" noProof="1">
                <a:latin typeface="Consolas" pitchFamily="49" charset="0"/>
                <a:cs typeface="Consolas" pitchFamily="49" charset="0"/>
              </a:rPr>
              <a:t>StartDate = '1/1/2006'</a:t>
            </a:r>
          </a:p>
        </p:txBody>
      </p:sp>
      <p:sp>
        <p:nvSpPr>
          <p:cNvPr id="484359" name="Rectangle 7"/>
          <p:cNvSpPr>
            <a:spLocks noChangeArrowheads="1"/>
          </p:cNvSpPr>
          <p:nvPr/>
        </p:nvSpPr>
        <p:spPr bwMode="auto">
          <a:xfrm>
            <a:off x="687390" y="5397500"/>
            <a:ext cx="10741022" cy="89255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bg1"/>
                </a:solidFill>
                <a:latin typeface="Consolas" pitchFamily="49" charset="0"/>
                <a:cs typeface="Consolas" pitchFamily="49" charset="0"/>
              </a:rPr>
              <a:t>DELETE FROM </a:t>
            </a:r>
            <a:r>
              <a:rPr lang="en-US" sz="2600" b="1" noProof="1">
                <a:latin typeface="Consolas" pitchFamily="49" charset="0"/>
                <a:cs typeface="Consolas" pitchFamily="49" charset="0"/>
              </a:rPr>
              <a:t>Projects</a:t>
            </a:r>
          </a:p>
          <a:p>
            <a:pPr eaLnBrk="0" hangingPunct="0">
              <a:buClr>
                <a:schemeClr val="accent5">
                  <a:lumMod val="40000"/>
                  <a:lumOff val="60000"/>
                </a:schemeClr>
              </a:buClr>
              <a:buSzPct val="70000"/>
            </a:pPr>
            <a:r>
              <a:rPr lang="en-US" sz="2600" b="1" noProof="1">
                <a:solidFill>
                  <a:schemeClr val="bg1"/>
                </a:solidFill>
                <a:latin typeface="Consolas" pitchFamily="49" charset="0"/>
                <a:cs typeface="Consolas" pitchFamily="49" charset="0"/>
              </a:rPr>
              <a:t>      WHERE </a:t>
            </a:r>
            <a:r>
              <a:rPr lang="en-US" sz="2600" b="1" noProof="1">
                <a:latin typeface="Consolas" pitchFamily="49" charset="0"/>
                <a:cs typeface="Consolas" pitchFamily="49" charset="0"/>
              </a:rPr>
              <a:t>StartDate</a:t>
            </a:r>
            <a:r>
              <a:rPr lang="en-US" sz="2600" b="1" noProof="1">
                <a:solidFill>
                  <a:schemeClr val="bg1"/>
                </a:solidFill>
                <a:latin typeface="Consolas" pitchFamily="49" charset="0"/>
                <a:cs typeface="Consolas" pitchFamily="49" charset="0"/>
              </a:rPr>
              <a:t> </a:t>
            </a:r>
            <a:r>
              <a:rPr lang="en-US" sz="2600" b="1" noProof="1">
                <a:latin typeface="Consolas" pitchFamily="49" charset="0"/>
                <a:cs typeface="Consolas" pitchFamily="49" charset="0"/>
              </a:rPr>
              <a:t>= '1/1/2006'</a:t>
            </a:r>
          </a:p>
        </p:txBody>
      </p:sp>
    </p:spTree>
    <p:extLst>
      <p:ext uri="{BB962C8B-B14F-4D97-AF65-F5344CB8AC3E}">
        <p14:creationId xmlns:p14="http://schemas.microsoft.com/office/powerpoint/2010/main" val="124775852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435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8435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8435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843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4356" grpId="0" animBg="1"/>
      <p:bldP spid="484357" grpId="0" animBg="1"/>
      <p:bldP spid="484358" grpId="0" animBg="1"/>
      <p:bldP spid="48435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402" name="Rectangle 2"/>
          <p:cNvSpPr>
            <a:spLocks noGrp="1" noChangeArrowheads="1"/>
          </p:cNvSpPr>
          <p:nvPr>
            <p:ph type="title"/>
          </p:nvPr>
        </p:nvSpPr>
        <p:spPr/>
        <p:txBody>
          <a:bodyPr/>
          <a:lstStyle/>
          <a:p>
            <a:r>
              <a:rPr lang="en-US" dirty="0"/>
              <a:t>T-SQL – Example</a:t>
            </a:r>
            <a:endParaRPr lang="bg-BG" dirty="0"/>
          </a:p>
        </p:txBody>
      </p:sp>
      <p:sp>
        <p:nvSpPr>
          <p:cNvPr id="2" name="Slide Number Placeholder 1"/>
          <p:cNvSpPr>
            <a:spLocks noGrp="1"/>
          </p:cNvSpPr>
          <p:nvPr>
            <p:ph type="sldNum" sz="quarter" idx="4294967295"/>
          </p:nvPr>
        </p:nvSpPr>
        <p:spPr>
          <a:xfrm>
            <a:off x="11763375" y="6524625"/>
            <a:ext cx="428625" cy="196850"/>
          </a:xfrm>
        </p:spPr>
        <p:txBody>
          <a:bodyPr/>
          <a:lstStyle/>
          <a:p>
            <a:fld id="{C014DD1E-5D91-48A3-AD6D-45FBA980D106}" type="slidenum">
              <a:rPr lang="en-US" smtClean="0"/>
              <a:pPr/>
              <a:t>7</a:t>
            </a:fld>
            <a:endParaRPr lang="en-US" dirty="0"/>
          </a:p>
        </p:txBody>
      </p:sp>
      <p:sp>
        <p:nvSpPr>
          <p:cNvPr id="486403" name="Rectangle 3"/>
          <p:cNvSpPr>
            <a:spLocks noChangeArrowheads="1"/>
          </p:cNvSpPr>
          <p:nvPr/>
        </p:nvSpPr>
        <p:spPr bwMode="auto">
          <a:xfrm>
            <a:off x="884234" y="1139087"/>
            <a:ext cx="10614706" cy="557460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5000"/>
              </a:lnSpc>
              <a:buClr>
                <a:schemeClr val="accent5">
                  <a:lumMod val="40000"/>
                  <a:lumOff val="60000"/>
                </a:schemeClr>
              </a:buClr>
              <a:buSzPct val="70000"/>
            </a:pPr>
            <a:r>
              <a:rPr lang="en-US" sz="2500" b="1" noProof="1">
                <a:solidFill>
                  <a:schemeClr val="bg1"/>
                </a:solidFill>
                <a:latin typeface="Consolas" pitchFamily="49" charset="0"/>
                <a:cs typeface="Consolas" pitchFamily="49" charset="0"/>
              </a:rPr>
              <a:t>CREATE</a:t>
            </a:r>
            <a:r>
              <a:rPr lang="en-US" sz="2500" b="1" noProof="1">
                <a:latin typeface="Consolas" pitchFamily="49" charset="0"/>
                <a:cs typeface="Consolas" pitchFamily="49" charset="0"/>
              </a:rPr>
              <a:t> </a:t>
            </a:r>
            <a:r>
              <a:rPr lang="en-US" sz="2500" b="1" noProof="1">
                <a:solidFill>
                  <a:schemeClr val="bg1"/>
                </a:solidFill>
                <a:latin typeface="Consolas" pitchFamily="49" charset="0"/>
                <a:cs typeface="Consolas" pitchFamily="49" charset="0"/>
              </a:rPr>
              <a:t>PROCEDURE</a:t>
            </a:r>
            <a:r>
              <a:rPr lang="en-US" sz="2500" b="1" noProof="1">
                <a:latin typeface="Consolas" pitchFamily="49" charset="0"/>
                <a:cs typeface="Consolas" pitchFamily="49" charset="0"/>
              </a:rPr>
              <a:t> EmpDump AS</a:t>
            </a:r>
          </a:p>
          <a:p>
            <a:pPr eaLnBrk="0" hangingPunct="0">
              <a:lnSpc>
                <a:spcPct val="95000"/>
              </a:lnSpc>
              <a:buClr>
                <a:schemeClr val="accent5">
                  <a:lumMod val="40000"/>
                  <a:lumOff val="60000"/>
                </a:schemeClr>
              </a:buClr>
              <a:buSzPct val="70000"/>
            </a:pPr>
            <a:r>
              <a:rPr lang="en-US" sz="2500" b="1" noProof="1">
                <a:solidFill>
                  <a:schemeClr val="bg1"/>
                </a:solidFill>
                <a:latin typeface="Consolas" pitchFamily="49" charset="0"/>
                <a:cs typeface="Consolas" pitchFamily="49" charset="0"/>
              </a:rPr>
              <a:t>DECLARE</a:t>
            </a:r>
            <a:r>
              <a:rPr lang="en-US" sz="2500" b="1" noProof="1">
                <a:latin typeface="Consolas" pitchFamily="49" charset="0"/>
                <a:cs typeface="Consolas" pitchFamily="49" charset="0"/>
              </a:rPr>
              <a:t> @EmpId</a:t>
            </a:r>
            <a:r>
              <a:rPr lang="en-US" sz="2500" b="1" noProof="1">
                <a:latin typeface="+mj-lt"/>
                <a:cs typeface="Consolas" pitchFamily="49" charset="0"/>
              </a:rPr>
              <a:t> </a:t>
            </a:r>
            <a:r>
              <a:rPr lang="en-US" sz="2500" b="1" noProof="1">
                <a:latin typeface="Consolas" pitchFamily="49" charset="0"/>
                <a:cs typeface="Consolas" pitchFamily="49" charset="0"/>
              </a:rPr>
              <a:t>INT, EmpFName</a:t>
            </a:r>
            <a:r>
              <a:rPr lang="en-US" sz="2500" b="1" noProof="1">
                <a:latin typeface="+mj-lt"/>
                <a:cs typeface="Consolas" pitchFamily="49" charset="0"/>
              </a:rPr>
              <a:t> </a:t>
            </a:r>
            <a:r>
              <a:rPr lang="en-US" sz="2500" b="1" noProof="1">
                <a:latin typeface="Consolas" pitchFamily="49" charset="0"/>
                <a:cs typeface="Consolas" pitchFamily="49" charset="0"/>
              </a:rPr>
              <a:t>NVARCHAR(100),</a:t>
            </a:r>
          </a:p>
          <a:p>
            <a:pPr eaLnBrk="0" hangingPunct="0">
              <a:lnSpc>
                <a:spcPct val="95000"/>
              </a:lnSpc>
              <a:buClr>
                <a:schemeClr val="accent5">
                  <a:lumMod val="40000"/>
                  <a:lumOff val="60000"/>
                </a:schemeClr>
              </a:buClr>
              <a:buSzPct val="70000"/>
            </a:pPr>
            <a:r>
              <a:rPr lang="en-US" sz="2500" b="1" noProof="1">
                <a:latin typeface="Consolas" pitchFamily="49" charset="0"/>
                <a:cs typeface="Consolas" pitchFamily="49" charset="0"/>
              </a:rPr>
              <a:t>        @EmpLName</a:t>
            </a:r>
            <a:r>
              <a:rPr lang="en-US" sz="2500" b="1" noProof="1">
                <a:latin typeface="+mj-lt"/>
                <a:cs typeface="Consolas" pitchFamily="49" charset="0"/>
              </a:rPr>
              <a:t> </a:t>
            </a:r>
            <a:r>
              <a:rPr lang="en-US" sz="2500" b="1" noProof="1">
                <a:latin typeface="Consolas" pitchFamily="49" charset="0"/>
                <a:cs typeface="Consolas" pitchFamily="49" charset="0"/>
              </a:rPr>
              <a:t>NVARCHAR(100)</a:t>
            </a:r>
          </a:p>
          <a:p>
            <a:pPr eaLnBrk="0" hangingPunct="0">
              <a:lnSpc>
                <a:spcPct val="95000"/>
              </a:lnSpc>
              <a:buClr>
                <a:schemeClr val="accent5">
                  <a:lumMod val="40000"/>
                  <a:lumOff val="60000"/>
                </a:schemeClr>
              </a:buClr>
              <a:buSzPct val="70000"/>
            </a:pPr>
            <a:r>
              <a:rPr lang="en-US" sz="2500" b="1" noProof="1">
                <a:solidFill>
                  <a:schemeClr val="bg1"/>
                </a:solidFill>
                <a:latin typeface="Consolas" pitchFamily="49" charset="0"/>
                <a:cs typeface="Consolas" pitchFamily="49" charset="0"/>
              </a:rPr>
              <a:t>DECLARE</a:t>
            </a:r>
            <a:r>
              <a:rPr lang="en-US" sz="2500" b="1" noProof="1">
                <a:latin typeface="Consolas" pitchFamily="49" charset="0"/>
                <a:cs typeface="Consolas" pitchFamily="49" charset="0"/>
              </a:rPr>
              <a:t> emps </a:t>
            </a:r>
            <a:r>
              <a:rPr lang="en-US" sz="2500" b="1" noProof="1">
                <a:solidFill>
                  <a:schemeClr val="bg1"/>
                </a:solidFill>
                <a:latin typeface="Consolas" pitchFamily="49" charset="0"/>
                <a:cs typeface="Consolas" pitchFamily="49" charset="0"/>
              </a:rPr>
              <a:t>CURSOR</a:t>
            </a:r>
            <a:r>
              <a:rPr lang="en-US" sz="2500" b="1" noProof="1">
                <a:latin typeface="Consolas" pitchFamily="49" charset="0"/>
                <a:cs typeface="Consolas" pitchFamily="49" charset="0"/>
              </a:rPr>
              <a:t> </a:t>
            </a:r>
            <a:r>
              <a:rPr lang="en-US" sz="2500" b="1" noProof="1">
                <a:solidFill>
                  <a:schemeClr val="bg1"/>
                </a:solidFill>
                <a:latin typeface="Consolas" pitchFamily="49" charset="0"/>
                <a:cs typeface="Consolas" pitchFamily="49" charset="0"/>
              </a:rPr>
              <a:t>FOR</a:t>
            </a:r>
          </a:p>
          <a:p>
            <a:pPr eaLnBrk="0" hangingPunct="0">
              <a:lnSpc>
                <a:spcPct val="95000"/>
              </a:lnSpc>
              <a:buClr>
                <a:schemeClr val="accent5">
                  <a:lumMod val="40000"/>
                  <a:lumOff val="60000"/>
                </a:schemeClr>
              </a:buClr>
              <a:buSzPct val="70000"/>
            </a:pPr>
            <a:r>
              <a:rPr lang="en-US" sz="2500" b="1" noProof="1">
                <a:latin typeface="Consolas" pitchFamily="49" charset="0"/>
                <a:cs typeface="Consolas" pitchFamily="49" charset="0"/>
              </a:rPr>
              <a:t>  </a:t>
            </a:r>
            <a:r>
              <a:rPr lang="en-US" sz="2500" b="1" noProof="1">
                <a:solidFill>
                  <a:schemeClr val="bg1"/>
                </a:solidFill>
                <a:latin typeface="Consolas" pitchFamily="49" charset="0"/>
                <a:cs typeface="Consolas" pitchFamily="49" charset="0"/>
              </a:rPr>
              <a:t>SELECT</a:t>
            </a:r>
            <a:r>
              <a:rPr lang="en-US" sz="2500" b="1" noProof="1">
                <a:latin typeface="Consolas" pitchFamily="49" charset="0"/>
                <a:cs typeface="Consolas" pitchFamily="49" charset="0"/>
              </a:rPr>
              <a:t> EmployeeID, FirstName, LastName </a:t>
            </a:r>
            <a:r>
              <a:rPr lang="en-US" sz="2500" b="1" noProof="1">
                <a:solidFill>
                  <a:schemeClr val="bg1"/>
                </a:solidFill>
                <a:latin typeface="Consolas" pitchFamily="49" charset="0"/>
                <a:cs typeface="Consolas" pitchFamily="49" charset="0"/>
              </a:rPr>
              <a:t>FROM</a:t>
            </a:r>
            <a:r>
              <a:rPr lang="en-US" sz="2500" b="1" noProof="1">
                <a:latin typeface="Consolas" pitchFamily="49" charset="0"/>
                <a:cs typeface="Consolas" pitchFamily="49" charset="0"/>
              </a:rPr>
              <a:t> Employees</a:t>
            </a:r>
          </a:p>
          <a:p>
            <a:pPr eaLnBrk="0" hangingPunct="0">
              <a:lnSpc>
                <a:spcPct val="95000"/>
              </a:lnSpc>
              <a:buClr>
                <a:schemeClr val="accent5">
                  <a:lumMod val="40000"/>
                  <a:lumOff val="60000"/>
                </a:schemeClr>
              </a:buClr>
              <a:buSzPct val="70000"/>
            </a:pPr>
            <a:r>
              <a:rPr lang="en-US" sz="2500" b="1" noProof="1">
                <a:solidFill>
                  <a:schemeClr val="bg1"/>
                </a:solidFill>
                <a:latin typeface="Consolas" pitchFamily="49" charset="0"/>
                <a:cs typeface="Consolas" pitchFamily="49" charset="0"/>
              </a:rPr>
              <a:t>OPEN</a:t>
            </a:r>
            <a:r>
              <a:rPr lang="en-US" sz="2500" b="1" noProof="1">
                <a:latin typeface="Consolas" pitchFamily="49" charset="0"/>
                <a:cs typeface="Consolas" pitchFamily="49" charset="0"/>
              </a:rPr>
              <a:t> emps</a:t>
            </a:r>
          </a:p>
          <a:p>
            <a:pPr eaLnBrk="0" hangingPunct="0">
              <a:lnSpc>
                <a:spcPct val="95000"/>
              </a:lnSpc>
              <a:buClr>
                <a:schemeClr val="accent5">
                  <a:lumMod val="40000"/>
                  <a:lumOff val="60000"/>
                </a:schemeClr>
              </a:buClr>
              <a:buSzPct val="70000"/>
            </a:pPr>
            <a:r>
              <a:rPr lang="en-US" sz="2500" b="1" noProof="1">
                <a:solidFill>
                  <a:schemeClr val="bg1"/>
                </a:solidFill>
                <a:latin typeface="Consolas" pitchFamily="49" charset="0"/>
                <a:cs typeface="Consolas" pitchFamily="49" charset="0"/>
              </a:rPr>
              <a:t>FETCH NEXT FROM </a:t>
            </a:r>
            <a:r>
              <a:rPr lang="en-US" sz="2500" b="1" noProof="1">
                <a:latin typeface="Consolas" pitchFamily="49" charset="0"/>
                <a:cs typeface="Consolas" pitchFamily="49" charset="0"/>
              </a:rPr>
              <a:t>emps </a:t>
            </a:r>
            <a:r>
              <a:rPr lang="en-US" sz="2500" b="1" noProof="1">
                <a:solidFill>
                  <a:schemeClr val="bg1"/>
                </a:solidFill>
                <a:latin typeface="Consolas" pitchFamily="49" charset="0"/>
                <a:cs typeface="Consolas" pitchFamily="49" charset="0"/>
              </a:rPr>
              <a:t>INTO</a:t>
            </a:r>
            <a:r>
              <a:rPr lang="en-US" sz="2500" b="1" noProof="1">
                <a:latin typeface="Consolas" pitchFamily="49" charset="0"/>
                <a:cs typeface="Consolas" pitchFamily="49" charset="0"/>
              </a:rPr>
              <a:t> @EmpId, @EmpFName, @EmpLName</a:t>
            </a:r>
          </a:p>
          <a:p>
            <a:pPr eaLnBrk="0" hangingPunct="0">
              <a:lnSpc>
                <a:spcPct val="95000"/>
              </a:lnSpc>
              <a:buClr>
                <a:schemeClr val="accent5">
                  <a:lumMod val="40000"/>
                  <a:lumOff val="60000"/>
                </a:schemeClr>
              </a:buClr>
              <a:buSzPct val="70000"/>
            </a:pPr>
            <a:r>
              <a:rPr lang="en-US" sz="2500" b="1" noProof="1">
                <a:solidFill>
                  <a:schemeClr val="bg1"/>
                </a:solidFill>
                <a:latin typeface="Consolas" pitchFamily="49" charset="0"/>
                <a:cs typeface="Consolas" pitchFamily="49" charset="0"/>
              </a:rPr>
              <a:t>WHILE</a:t>
            </a:r>
            <a:r>
              <a:rPr lang="en-US" sz="2500" b="1" noProof="1">
                <a:latin typeface="Consolas" pitchFamily="49" charset="0"/>
                <a:cs typeface="Consolas" pitchFamily="49" charset="0"/>
              </a:rPr>
              <a:t> (@@FETCH_STATUS = 0)</a:t>
            </a:r>
          </a:p>
          <a:p>
            <a:pPr eaLnBrk="0" hangingPunct="0">
              <a:lnSpc>
                <a:spcPct val="95000"/>
              </a:lnSpc>
              <a:buClr>
                <a:schemeClr val="accent5">
                  <a:lumMod val="40000"/>
                  <a:lumOff val="60000"/>
                </a:schemeClr>
              </a:buClr>
              <a:buSzPct val="70000"/>
            </a:pPr>
            <a:r>
              <a:rPr lang="en-US" sz="2500" b="1" noProof="1">
                <a:solidFill>
                  <a:schemeClr val="bg1"/>
                </a:solidFill>
                <a:latin typeface="Consolas" pitchFamily="49" charset="0"/>
                <a:cs typeface="Consolas" pitchFamily="49" charset="0"/>
              </a:rPr>
              <a:t>BEGIN</a:t>
            </a:r>
          </a:p>
          <a:p>
            <a:pPr eaLnBrk="0" hangingPunct="0">
              <a:lnSpc>
                <a:spcPct val="95000"/>
              </a:lnSpc>
              <a:buClr>
                <a:schemeClr val="accent5">
                  <a:lumMod val="40000"/>
                  <a:lumOff val="60000"/>
                </a:schemeClr>
              </a:buClr>
              <a:buSzPct val="70000"/>
            </a:pPr>
            <a:r>
              <a:rPr lang="en-US" sz="2500" b="1" noProof="1">
                <a:latin typeface="Consolas" pitchFamily="49" charset="0"/>
                <a:cs typeface="Consolas" pitchFamily="49" charset="0"/>
              </a:rPr>
              <a:t>  </a:t>
            </a:r>
            <a:r>
              <a:rPr lang="en-US" sz="2500" b="1" noProof="1">
                <a:solidFill>
                  <a:schemeClr val="bg1"/>
                </a:solidFill>
                <a:latin typeface="Consolas" pitchFamily="49" charset="0"/>
                <a:cs typeface="Consolas" pitchFamily="49" charset="0"/>
              </a:rPr>
              <a:t>PRINT CAST</a:t>
            </a:r>
            <a:r>
              <a:rPr lang="en-US" sz="2500" b="1" noProof="1">
                <a:latin typeface="Consolas" pitchFamily="49" charset="0"/>
                <a:cs typeface="Consolas" pitchFamily="49" charset="0"/>
              </a:rPr>
              <a:t>(@EmpId AS VARCHAR(10)) + ' ' </a:t>
            </a:r>
          </a:p>
          <a:p>
            <a:pPr eaLnBrk="0" hangingPunct="0">
              <a:lnSpc>
                <a:spcPct val="95000"/>
              </a:lnSpc>
              <a:buClr>
                <a:schemeClr val="accent5">
                  <a:lumMod val="40000"/>
                  <a:lumOff val="60000"/>
                </a:schemeClr>
              </a:buClr>
              <a:buSzPct val="70000"/>
            </a:pPr>
            <a:r>
              <a:rPr lang="en-US" sz="2500" b="1" noProof="1">
                <a:latin typeface="Consolas" pitchFamily="49" charset="0"/>
                <a:cs typeface="Consolas" pitchFamily="49" charset="0"/>
              </a:rPr>
              <a:t>    + @EmpFName + ' ' + @EmpLName</a:t>
            </a:r>
          </a:p>
          <a:p>
            <a:pPr eaLnBrk="0" hangingPunct="0">
              <a:lnSpc>
                <a:spcPct val="95000"/>
              </a:lnSpc>
              <a:buClr>
                <a:schemeClr val="accent5">
                  <a:lumMod val="40000"/>
                  <a:lumOff val="60000"/>
                </a:schemeClr>
              </a:buClr>
              <a:buSzPct val="70000"/>
            </a:pPr>
            <a:r>
              <a:rPr lang="en-US" sz="2500" b="1" noProof="1">
                <a:latin typeface="Consolas" pitchFamily="49" charset="0"/>
                <a:cs typeface="Consolas" pitchFamily="49" charset="0"/>
              </a:rPr>
              <a:t>  </a:t>
            </a:r>
            <a:r>
              <a:rPr lang="en-US" sz="2500" b="1" noProof="1">
                <a:solidFill>
                  <a:schemeClr val="bg1"/>
                </a:solidFill>
                <a:latin typeface="Consolas" pitchFamily="49" charset="0"/>
                <a:cs typeface="Consolas" pitchFamily="49" charset="0"/>
              </a:rPr>
              <a:t>FETCH NEXT FROM </a:t>
            </a:r>
            <a:r>
              <a:rPr lang="en-US" sz="2500" b="1" noProof="1">
                <a:latin typeface="Consolas" pitchFamily="49" charset="0"/>
                <a:cs typeface="Consolas" pitchFamily="49" charset="0"/>
              </a:rPr>
              <a:t>emps </a:t>
            </a:r>
            <a:r>
              <a:rPr lang="en-US" sz="2500" b="1" noProof="1">
                <a:solidFill>
                  <a:schemeClr val="bg1"/>
                </a:solidFill>
                <a:latin typeface="Consolas" pitchFamily="49" charset="0"/>
                <a:cs typeface="Consolas" pitchFamily="49" charset="0"/>
              </a:rPr>
              <a:t>INTO</a:t>
            </a:r>
            <a:r>
              <a:rPr lang="en-US" sz="2500" b="1" noProof="1">
                <a:latin typeface="Consolas" pitchFamily="49" charset="0"/>
                <a:cs typeface="Consolas" pitchFamily="49" charset="0"/>
              </a:rPr>
              <a:t> @EmpId, @EmpFName, @EmpLName</a:t>
            </a:r>
          </a:p>
          <a:p>
            <a:pPr eaLnBrk="0" hangingPunct="0">
              <a:lnSpc>
                <a:spcPct val="95000"/>
              </a:lnSpc>
              <a:buClr>
                <a:schemeClr val="accent5">
                  <a:lumMod val="40000"/>
                  <a:lumOff val="60000"/>
                </a:schemeClr>
              </a:buClr>
              <a:buSzPct val="70000"/>
            </a:pPr>
            <a:r>
              <a:rPr lang="en-US" sz="2500" b="1" noProof="1">
                <a:solidFill>
                  <a:schemeClr val="bg1"/>
                </a:solidFill>
                <a:latin typeface="Consolas" pitchFamily="49" charset="0"/>
                <a:cs typeface="Consolas" pitchFamily="49" charset="0"/>
              </a:rPr>
              <a:t>END</a:t>
            </a:r>
          </a:p>
          <a:p>
            <a:pPr eaLnBrk="0" hangingPunct="0">
              <a:lnSpc>
                <a:spcPct val="95000"/>
              </a:lnSpc>
              <a:buClr>
                <a:schemeClr val="accent5">
                  <a:lumMod val="40000"/>
                  <a:lumOff val="60000"/>
                </a:schemeClr>
              </a:buClr>
              <a:buSzPct val="70000"/>
            </a:pPr>
            <a:r>
              <a:rPr lang="en-US" sz="2500" b="1" noProof="1">
                <a:solidFill>
                  <a:schemeClr val="bg1"/>
                </a:solidFill>
                <a:latin typeface="Consolas" pitchFamily="49" charset="0"/>
                <a:cs typeface="Consolas" pitchFamily="49" charset="0"/>
              </a:rPr>
              <a:t>CLOSE</a:t>
            </a:r>
            <a:r>
              <a:rPr lang="en-US" sz="2500" b="1" noProof="1">
                <a:latin typeface="Consolas" pitchFamily="49" charset="0"/>
                <a:cs typeface="Consolas" pitchFamily="49" charset="0"/>
              </a:rPr>
              <a:t> emps</a:t>
            </a:r>
          </a:p>
          <a:p>
            <a:pPr eaLnBrk="0" hangingPunct="0">
              <a:lnSpc>
                <a:spcPct val="95000"/>
              </a:lnSpc>
              <a:buClr>
                <a:schemeClr val="accent5">
                  <a:lumMod val="40000"/>
                  <a:lumOff val="60000"/>
                </a:schemeClr>
              </a:buClr>
              <a:buSzPct val="70000"/>
            </a:pPr>
            <a:r>
              <a:rPr lang="en-US" sz="2500" b="1" noProof="1">
                <a:solidFill>
                  <a:schemeClr val="bg1"/>
                </a:solidFill>
                <a:latin typeface="Consolas" pitchFamily="49" charset="0"/>
                <a:cs typeface="Consolas" pitchFamily="49" charset="0"/>
              </a:rPr>
              <a:t>DEALLOCATE</a:t>
            </a:r>
            <a:r>
              <a:rPr lang="en-US" sz="2500" b="1" noProof="1">
                <a:latin typeface="Consolas" pitchFamily="49" charset="0"/>
                <a:cs typeface="Consolas" pitchFamily="49" charset="0"/>
              </a:rPr>
              <a:t> emps</a:t>
            </a:r>
          </a:p>
        </p:txBody>
      </p:sp>
      <p:sp>
        <p:nvSpPr>
          <p:cNvPr id="5" name="AutoShape 5"/>
          <p:cNvSpPr>
            <a:spLocks noChangeArrowheads="1"/>
          </p:cNvSpPr>
          <p:nvPr/>
        </p:nvSpPr>
        <p:spPr bwMode="auto">
          <a:xfrm>
            <a:off x="6705601" y="1926791"/>
            <a:ext cx="1436914" cy="598695"/>
          </a:xfrm>
          <a:prstGeom prst="wedgeRoundRectCallout">
            <a:avLst>
              <a:gd name="adj1" fmla="val -68366"/>
              <a:gd name="adj2" fmla="val -38279"/>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effectLst>
                  <a:outerShdw blurRad="38100" dist="38100" dir="2700000" algn="tl">
                    <a:srgbClr val="000000">
                      <a:alpha val="43137"/>
                    </a:srgbClr>
                  </a:outerShdw>
                </a:effectLst>
              </a:rPr>
              <a:t>Variables</a:t>
            </a:r>
          </a:p>
        </p:txBody>
      </p:sp>
      <p:sp>
        <p:nvSpPr>
          <p:cNvPr id="6" name="AutoShape 5"/>
          <p:cNvSpPr>
            <a:spLocks noChangeArrowheads="1"/>
          </p:cNvSpPr>
          <p:nvPr/>
        </p:nvSpPr>
        <p:spPr bwMode="auto">
          <a:xfrm>
            <a:off x="6030865" y="3755989"/>
            <a:ext cx="1269821" cy="525725"/>
          </a:xfrm>
          <a:prstGeom prst="wedgeRoundRectCallout">
            <a:avLst>
              <a:gd name="adj1" fmla="val -79394"/>
              <a:gd name="adj2" fmla="val -34841"/>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effectLst>
                  <a:outerShdw blurRad="38100" dist="38100" dir="2700000" algn="tl">
                    <a:srgbClr val="000000">
                      <a:alpha val="43137"/>
                    </a:srgbClr>
                  </a:outerShdw>
                </a:effectLst>
              </a:rPr>
              <a:t>Loops</a:t>
            </a:r>
          </a:p>
        </p:txBody>
      </p:sp>
    </p:spTree>
    <p:extLst>
      <p:ext uri="{BB962C8B-B14F-4D97-AF65-F5344CB8AC3E}">
        <p14:creationId xmlns:p14="http://schemas.microsoft.com/office/powerpoint/2010/main" val="125177257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640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8640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8640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8640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8640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86403">
                                            <p:txEl>
                                              <p:pRg st="13" end="1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86403">
                                            <p:txEl>
                                              <p:pRg st="14" end="1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86403">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8640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86403">
                                            <p:txEl>
                                              <p:pRg st="8" end="8"/>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86403">
                                            <p:txEl>
                                              <p:pRg st="12" end="1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86403">
                                            <p:txEl>
                                              <p:pRg st="9" end="9"/>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86403">
                                            <p:txEl>
                                              <p:pRg st="10" end="10"/>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8640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Retrieving Data</a:t>
            </a:r>
            <a:endParaRPr lang="bg-BG" dirty="0"/>
          </a:p>
        </p:txBody>
      </p:sp>
      <p:sp>
        <p:nvSpPr>
          <p:cNvPr id="3" name="Text Placeholder 2"/>
          <p:cNvSpPr>
            <a:spLocks noGrp="1"/>
          </p:cNvSpPr>
          <p:nvPr>
            <p:ph type="body" sz="quarter" idx="11"/>
          </p:nvPr>
        </p:nvSpPr>
        <p:spPr>
          <a:xfrm>
            <a:off x="615109" y="5998438"/>
            <a:ext cx="10961783" cy="499819"/>
          </a:xfrm>
        </p:spPr>
        <p:txBody>
          <a:bodyPr/>
          <a:lstStyle/>
          <a:p>
            <a:r>
              <a:rPr lang="en-US" dirty="0"/>
              <a:t>Using SQL SELECT</a:t>
            </a:r>
          </a:p>
          <a:p>
            <a:endParaRPr lang="bg-BG"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79900" y="1328511"/>
            <a:ext cx="3632199" cy="2677432"/>
          </a:xfrm>
          <a:prstGeom prst="rect">
            <a:avLst/>
          </a:prstGeom>
        </p:spPr>
      </p:pic>
    </p:spTree>
    <p:extLst>
      <p:ext uri="{BB962C8B-B14F-4D97-AF65-F5344CB8AC3E}">
        <p14:creationId xmlns:p14="http://schemas.microsoft.com/office/powerpoint/2010/main" val="189819808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2546" name="Rectangle 2"/>
          <p:cNvSpPr>
            <a:spLocks noGrp="1" noChangeArrowheads="1"/>
          </p:cNvSpPr>
          <p:nvPr>
            <p:ph type="title"/>
          </p:nvPr>
        </p:nvSpPr>
        <p:spPr/>
        <p:txBody>
          <a:bodyPr/>
          <a:lstStyle/>
          <a:p>
            <a:r>
              <a:rPr lang="en-US" dirty="0"/>
              <a:t>Capabilities of SQL SELECT </a:t>
            </a:r>
          </a:p>
        </p:txBody>
      </p:sp>
      <p:sp>
        <p:nvSpPr>
          <p:cNvPr id="4" name="Slide Number Placeholder 3"/>
          <p:cNvSpPr>
            <a:spLocks noGrp="1"/>
          </p:cNvSpPr>
          <p:nvPr>
            <p:ph type="sldNum" sz="quarter" idx="4294967295"/>
          </p:nvPr>
        </p:nvSpPr>
        <p:spPr>
          <a:xfrm>
            <a:off x="11763375" y="6536419"/>
            <a:ext cx="428625" cy="196850"/>
          </a:xfrm>
        </p:spPr>
        <p:txBody>
          <a:bodyPr/>
          <a:lstStyle/>
          <a:p>
            <a:fld id="{C014DD1E-5D91-48A3-AD6D-45FBA980D106}" type="slidenum">
              <a:rPr lang="en-US" smtClean="0"/>
              <a:pPr/>
              <a:t>9</a:t>
            </a:fld>
            <a:endParaRPr lang="en-US" dirty="0"/>
          </a:p>
        </p:txBody>
      </p:sp>
      <p:grpSp>
        <p:nvGrpSpPr>
          <p:cNvPr id="10" name="Group 9"/>
          <p:cNvGrpSpPr/>
          <p:nvPr/>
        </p:nvGrpSpPr>
        <p:grpSpPr>
          <a:xfrm>
            <a:off x="1128712" y="1140306"/>
            <a:ext cx="9963264" cy="2927322"/>
            <a:chOff x="1128712" y="1140306"/>
            <a:chExt cx="9963264" cy="2927322"/>
          </a:xfrm>
        </p:grpSpPr>
        <p:grpSp>
          <p:nvGrpSpPr>
            <p:cNvPr id="11" name="Group 10"/>
            <p:cNvGrpSpPr/>
            <p:nvPr/>
          </p:nvGrpSpPr>
          <p:grpSpPr>
            <a:xfrm>
              <a:off x="6192837" y="1145296"/>
              <a:ext cx="4899139" cy="2922332"/>
              <a:chOff x="6191248" y="1116268"/>
              <a:chExt cx="4899139" cy="2922332"/>
            </a:xfrm>
          </p:grpSpPr>
          <p:sp>
            <p:nvSpPr>
              <p:cNvPr id="76" name="Rounded Rectangle 75"/>
              <p:cNvSpPr/>
              <p:nvPr/>
            </p:nvSpPr>
            <p:spPr>
              <a:xfrm>
                <a:off x="6191248" y="1116268"/>
                <a:ext cx="4899139" cy="2922332"/>
              </a:xfrm>
              <a:prstGeom prst="roundRect">
                <a:avLst>
                  <a:gd name="adj" fmla="val 3505"/>
                </a:avLst>
              </a:prstGeom>
              <a:solidFill>
                <a:srgbClr val="D9D5C7">
                  <a:alpha val="20000"/>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grpSp>
            <p:nvGrpSpPr>
              <p:cNvPr id="7" name="Group 6"/>
              <p:cNvGrpSpPr/>
              <p:nvPr/>
            </p:nvGrpSpPr>
            <p:grpSpPr>
              <a:xfrm>
                <a:off x="7542212" y="2349500"/>
                <a:ext cx="1866900" cy="1377951"/>
                <a:chOff x="7542212" y="2349500"/>
                <a:chExt cx="1866900" cy="1377951"/>
              </a:xfrm>
            </p:grpSpPr>
            <p:sp>
              <p:nvSpPr>
                <p:cNvPr id="492549" name="Rectangle 5"/>
                <p:cNvSpPr>
                  <a:spLocks noChangeArrowheads="1"/>
                </p:cNvSpPr>
                <p:nvPr/>
              </p:nvSpPr>
              <p:spPr bwMode="blackWhite">
                <a:xfrm>
                  <a:off x="7554912" y="2363787"/>
                  <a:ext cx="1841500" cy="13462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bg-BG" dirty="0"/>
                </a:p>
              </p:txBody>
            </p:sp>
            <p:grpSp>
              <p:nvGrpSpPr>
                <p:cNvPr id="3" name="Group 9"/>
                <p:cNvGrpSpPr>
                  <a:grpSpLocks/>
                </p:cNvGrpSpPr>
                <p:nvPr/>
              </p:nvGrpSpPr>
              <p:grpSpPr bwMode="auto">
                <a:xfrm>
                  <a:off x="7564438" y="2527300"/>
                  <a:ext cx="1825625" cy="1066800"/>
                  <a:chOff x="3422" y="1549"/>
                  <a:chExt cx="1150" cy="672"/>
                </a:xfrm>
              </p:grpSpPr>
              <p:sp>
                <p:nvSpPr>
                  <p:cNvPr id="492554" name="Rectangle 10"/>
                  <p:cNvSpPr>
                    <a:spLocks noChangeArrowheads="1"/>
                  </p:cNvSpPr>
                  <p:nvPr/>
                </p:nvSpPr>
                <p:spPr bwMode="ltGray">
                  <a:xfrm>
                    <a:off x="3422" y="1741"/>
                    <a:ext cx="1150" cy="91"/>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sp>
                <p:nvSpPr>
                  <p:cNvPr id="492555" name="Rectangle 11"/>
                  <p:cNvSpPr>
                    <a:spLocks noChangeArrowheads="1"/>
                  </p:cNvSpPr>
                  <p:nvPr/>
                </p:nvSpPr>
                <p:spPr bwMode="ltGray">
                  <a:xfrm>
                    <a:off x="3422" y="2026"/>
                    <a:ext cx="1150" cy="195"/>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sp>
                <p:nvSpPr>
                  <p:cNvPr id="492556" name="Rectangle 12"/>
                  <p:cNvSpPr>
                    <a:spLocks noChangeArrowheads="1"/>
                  </p:cNvSpPr>
                  <p:nvPr/>
                </p:nvSpPr>
                <p:spPr bwMode="ltGray">
                  <a:xfrm>
                    <a:off x="3422" y="1549"/>
                    <a:ext cx="1150" cy="85"/>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grpSp>
            <p:sp>
              <p:nvSpPr>
                <p:cNvPr id="492557" name="Line 13"/>
                <p:cNvSpPr>
                  <a:spLocks noChangeShapeType="1"/>
                </p:cNvSpPr>
                <p:nvPr/>
              </p:nvSpPr>
              <p:spPr bwMode="auto">
                <a:xfrm>
                  <a:off x="8523287" y="2351088"/>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58" name="Line 14"/>
                <p:cNvSpPr>
                  <a:spLocks noChangeShapeType="1"/>
                </p:cNvSpPr>
                <p:nvPr/>
              </p:nvSpPr>
              <p:spPr bwMode="auto">
                <a:xfrm>
                  <a:off x="7827962" y="2351088"/>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59" name="Line 15"/>
                <p:cNvSpPr>
                  <a:spLocks noChangeShapeType="1"/>
                </p:cNvSpPr>
                <p:nvPr/>
              </p:nvSpPr>
              <p:spPr bwMode="auto">
                <a:xfrm>
                  <a:off x="7542212" y="2522537"/>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0" name="Line 16"/>
                <p:cNvSpPr>
                  <a:spLocks noChangeShapeType="1"/>
                </p:cNvSpPr>
                <p:nvPr/>
              </p:nvSpPr>
              <p:spPr bwMode="auto">
                <a:xfrm>
                  <a:off x="7542212" y="2674937"/>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1" name="Line 17"/>
                <p:cNvSpPr>
                  <a:spLocks noChangeShapeType="1"/>
                </p:cNvSpPr>
                <p:nvPr/>
              </p:nvSpPr>
              <p:spPr bwMode="auto">
                <a:xfrm>
                  <a:off x="7542212" y="2827337"/>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2" name="Line 18"/>
                <p:cNvSpPr>
                  <a:spLocks noChangeShapeType="1"/>
                </p:cNvSpPr>
                <p:nvPr/>
              </p:nvSpPr>
              <p:spPr bwMode="auto">
                <a:xfrm>
                  <a:off x="7542212" y="2979737"/>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3" name="Line 19"/>
                <p:cNvSpPr>
                  <a:spLocks noChangeShapeType="1"/>
                </p:cNvSpPr>
                <p:nvPr/>
              </p:nvSpPr>
              <p:spPr bwMode="auto">
                <a:xfrm>
                  <a:off x="7542212" y="3132137"/>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4" name="Line 20"/>
                <p:cNvSpPr>
                  <a:spLocks noChangeShapeType="1"/>
                </p:cNvSpPr>
                <p:nvPr/>
              </p:nvSpPr>
              <p:spPr bwMode="auto">
                <a:xfrm>
                  <a:off x="7542212" y="3284537"/>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5" name="Line 21"/>
                <p:cNvSpPr>
                  <a:spLocks noChangeShapeType="1"/>
                </p:cNvSpPr>
                <p:nvPr/>
              </p:nvSpPr>
              <p:spPr bwMode="auto">
                <a:xfrm>
                  <a:off x="7542212" y="3436937"/>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6" name="Line 22"/>
                <p:cNvSpPr>
                  <a:spLocks noChangeShapeType="1"/>
                </p:cNvSpPr>
                <p:nvPr/>
              </p:nvSpPr>
              <p:spPr bwMode="auto">
                <a:xfrm>
                  <a:off x="7542212" y="3589337"/>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7" name="Line 23"/>
                <p:cNvSpPr>
                  <a:spLocks noChangeShapeType="1"/>
                </p:cNvSpPr>
                <p:nvPr/>
              </p:nvSpPr>
              <p:spPr bwMode="auto">
                <a:xfrm>
                  <a:off x="8794750" y="2351088"/>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8" name="Line 24"/>
                <p:cNvSpPr>
                  <a:spLocks noChangeShapeType="1"/>
                </p:cNvSpPr>
                <p:nvPr/>
              </p:nvSpPr>
              <p:spPr bwMode="auto">
                <a:xfrm>
                  <a:off x="9120187" y="2349500"/>
                  <a:ext cx="0" cy="1376362"/>
                </a:xfrm>
                <a:prstGeom prst="line">
                  <a:avLst/>
                </a:prstGeom>
                <a:noFill/>
                <a:ln w="25400">
                  <a:solidFill>
                    <a:srgbClr val="000000"/>
                  </a:solidFill>
                  <a:round/>
                  <a:headEnd type="none" w="sm" len="sm"/>
                  <a:tailEnd type="none" w="sm" len="sm"/>
                </a:ln>
                <a:effectLst/>
              </p:spPr>
              <p:txBody>
                <a:bodyPr/>
                <a:lstStyle/>
                <a:p>
                  <a:endParaRPr lang="bg-BG" dirty="0"/>
                </a:p>
              </p:txBody>
            </p:sp>
          </p:grpSp>
          <p:sp>
            <p:nvSpPr>
              <p:cNvPr id="492614" name="Text Box 70"/>
              <p:cNvSpPr txBox="1">
                <a:spLocks noChangeArrowheads="1"/>
              </p:cNvSpPr>
              <p:nvPr/>
            </p:nvSpPr>
            <p:spPr bwMode="auto">
              <a:xfrm>
                <a:off x="6371636" y="1143000"/>
                <a:ext cx="3944862" cy="1015663"/>
              </a:xfrm>
              <a:prstGeom prst="rect">
                <a:avLst/>
              </a:prstGeom>
              <a:noFill/>
              <a:ln w="9525">
                <a:noFill/>
                <a:miter lim="800000"/>
                <a:headEnd/>
                <a:tailEnd/>
              </a:ln>
              <a:effectLst/>
            </p:spPr>
            <p:txBody>
              <a:bodyPr wrap="none">
                <a:spAutoFit/>
              </a:bodyPr>
              <a:lstStyle/>
              <a:p>
                <a:pPr>
                  <a:lnSpc>
                    <a:spcPct val="100000"/>
                  </a:lnSpc>
                </a:pPr>
                <a:r>
                  <a:rPr lang="en-US" sz="3200" b="1" dirty="0"/>
                  <a:t>Selection</a:t>
                </a:r>
              </a:p>
              <a:p>
                <a:pPr>
                  <a:lnSpc>
                    <a:spcPct val="100000"/>
                  </a:lnSpc>
                </a:pPr>
                <a:r>
                  <a:rPr lang="en-US" sz="2800" b="1" dirty="0"/>
                  <a:t>Take a subset of the rows</a:t>
                </a:r>
              </a:p>
            </p:txBody>
          </p:sp>
        </p:grpSp>
        <p:sp>
          <p:nvSpPr>
            <p:cNvPr id="5" name="Rounded Rectangle 4"/>
            <p:cNvSpPr/>
            <p:nvPr/>
          </p:nvSpPr>
          <p:spPr>
            <a:xfrm>
              <a:off x="1128712" y="1140306"/>
              <a:ext cx="4738688" cy="2912808"/>
            </a:xfrm>
            <a:prstGeom prst="roundRect">
              <a:avLst>
                <a:gd name="adj" fmla="val 3505"/>
              </a:avLst>
            </a:prstGeom>
            <a:solidFill>
              <a:srgbClr val="D9D5C7">
                <a:alpha val="20000"/>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492547" name="Rectangle 3"/>
            <p:cNvSpPr>
              <a:spLocks noChangeArrowheads="1"/>
            </p:cNvSpPr>
            <p:nvPr/>
          </p:nvSpPr>
          <p:spPr bwMode="blackWhite">
            <a:xfrm>
              <a:off x="2452687" y="2370138"/>
              <a:ext cx="1841500" cy="13462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bg-BG" dirty="0"/>
            </a:p>
          </p:txBody>
        </p:sp>
        <p:grpSp>
          <p:nvGrpSpPr>
            <p:cNvPr id="2" name="Group 6"/>
            <p:cNvGrpSpPr>
              <a:grpSpLocks/>
            </p:cNvGrpSpPr>
            <p:nvPr/>
          </p:nvGrpSpPr>
          <p:grpSpPr bwMode="auto">
            <a:xfrm>
              <a:off x="2735264" y="2381250"/>
              <a:ext cx="1274763" cy="1327150"/>
              <a:chOff x="1244" y="1460"/>
              <a:chExt cx="803" cy="836"/>
            </a:xfrm>
          </p:grpSpPr>
          <p:sp>
            <p:nvSpPr>
              <p:cNvPr id="492551" name="Rectangle 7"/>
              <p:cNvSpPr>
                <a:spLocks noChangeArrowheads="1"/>
              </p:cNvSpPr>
              <p:nvPr/>
            </p:nvSpPr>
            <p:spPr bwMode="ltGray">
              <a:xfrm>
                <a:off x="1244" y="1460"/>
                <a:ext cx="425" cy="836"/>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sp>
            <p:nvSpPr>
              <p:cNvPr id="492552" name="Rectangle 8"/>
              <p:cNvSpPr>
                <a:spLocks noChangeArrowheads="1"/>
              </p:cNvSpPr>
              <p:nvPr/>
            </p:nvSpPr>
            <p:spPr bwMode="ltGray">
              <a:xfrm>
                <a:off x="1852" y="1460"/>
                <a:ext cx="195" cy="836"/>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grpSp>
        <p:sp>
          <p:nvSpPr>
            <p:cNvPr id="492597" name="Line 53"/>
            <p:cNvSpPr>
              <a:spLocks noChangeShapeType="1"/>
            </p:cNvSpPr>
            <p:nvPr/>
          </p:nvSpPr>
          <p:spPr bwMode="auto">
            <a:xfrm>
              <a:off x="3421062" y="2357438"/>
              <a:ext cx="0" cy="1376362"/>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8" name="Line 54"/>
            <p:cNvSpPr>
              <a:spLocks noChangeShapeType="1"/>
            </p:cNvSpPr>
            <p:nvPr/>
          </p:nvSpPr>
          <p:spPr bwMode="auto">
            <a:xfrm>
              <a:off x="2725737" y="2357438"/>
              <a:ext cx="0" cy="1376362"/>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9" name="Line 55"/>
            <p:cNvSpPr>
              <a:spLocks noChangeShapeType="1"/>
            </p:cNvSpPr>
            <p:nvPr/>
          </p:nvSpPr>
          <p:spPr bwMode="auto">
            <a:xfrm>
              <a:off x="2439987" y="25288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0" name="Line 56"/>
            <p:cNvSpPr>
              <a:spLocks noChangeShapeType="1"/>
            </p:cNvSpPr>
            <p:nvPr/>
          </p:nvSpPr>
          <p:spPr bwMode="auto">
            <a:xfrm>
              <a:off x="2439987" y="26812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1" name="Line 57"/>
            <p:cNvSpPr>
              <a:spLocks noChangeShapeType="1"/>
            </p:cNvSpPr>
            <p:nvPr/>
          </p:nvSpPr>
          <p:spPr bwMode="auto">
            <a:xfrm>
              <a:off x="2439987" y="28336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2" name="Line 58"/>
            <p:cNvSpPr>
              <a:spLocks noChangeShapeType="1"/>
            </p:cNvSpPr>
            <p:nvPr/>
          </p:nvSpPr>
          <p:spPr bwMode="auto">
            <a:xfrm>
              <a:off x="2462212" y="29860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3" name="Line 59"/>
            <p:cNvSpPr>
              <a:spLocks noChangeShapeType="1"/>
            </p:cNvSpPr>
            <p:nvPr/>
          </p:nvSpPr>
          <p:spPr bwMode="auto">
            <a:xfrm>
              <a:off x="2439987" y="31384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4" name="Line 60"/>
            <p:cNvSpPr>
              <a:spLocks noChangeShapeType="1"/>
            </p:cNvSpPr>
            <p:nvPr/>
          </p:nvSpPr>
          <p:spPr bwMode="auto">
            <a:xfrm>
              <a:off x="2439987" y="32908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5" name="Line 61"/>
            <p:cNvSpPr>
              <a:spLocks noChangeShapeType="1"/>
            </p:cNvSpPr>
            <p:nvPr/>
          </p:nvSpPr>
          <p:spPr bwMode="auto">
            <a:xfrm>
              <a:off x="2439987" y="34432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6" name="Line 62"/>
            <p:cNvSpPr>
              <a:spLocks noChangeShapeType="1"/>
            </p:cNvSpPr>
            <p:nvPr/>
          </p:nvSpPr>
          <p:spPr bwMode="auto">
            <a:xfrm>
              <a:off x="2439987" y="35956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7" name="Line 63"/>
            <p:cNvSpPr>
              <a:spLocks noChangeShapeType="1"/>
            </p:cNvSpPr>
            <p:nvPr/>
          </p:nvSpPr>
          <p:spPr bwMode="auto">
            <a:xfrm>
              <a:off x="3692525" y="2357438"/>
              <a:ext cx="0" cy="1376362"/>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8" name="Line 64"/>
            <p:cNvSpPr>
              <a:spLocks noChangeShapeType="1"/>
            </p:cNvSpPr>
            <p:nvPr/>
          </p:nvSpPr>
          <p:spPr bwMode="auto">
            <a:xfrm>
              <a:off x="4017962" y="2355852"/>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15" name="Text Box 71"/>
            <p:cNvSpPr txBox="1">
              <a:spLocks noChangeArrowheads="1"/>
            </p:cNvSpPr>
            <p:nvPr/>
          </p:nvSpPr>
          <p:spPr bwMode="auto">
            <a:xfrm>
              <a:off x="1281112" y="1219201"/>
              <a:ext cx="4469878" cy="1015663"/>
            </a:xfrm>
            <a:prstGeom prst="rect">
              <a:avLst/>
            </a:prstGeom>
            <a:noFill/>
            <a:ln w="9525">
              <a:noFill/>
              <a:miter lim="800000"/>
              <a:headEnd/>
              <a:tailEnd/>
            </a:ln>
            <a:effectLst/>
          </p:spPr>
          <p:txBody>
            <a:bodyPr wrap="none">
              <a:spAutoFit/>
            </a:bodyPr>
            <a:lstStyle/>
            <a:p>
              <a:pPr>
                <a:lnSpc>
                  <a:spcPct val="100000"/>
                </a:lnSpc>
              </a:pPr>
              <a:r>
                <a:rPr lang="en-US" sz="3200" b="1" dirty="0"/>
                <a:t>Projection</a:t>
              </a:r>
              <a:endParaRPr lang="en-US" sz="2800" b="1" dirty="0"/>
            </a:p>
            <a:p>
              <a:pPr>
                <a:lnSpc>
                  <a:spcPct val="100000"/>
                </a:lnSpc>
              </a:pPr>
              <a:r>
                <a:rPr lang="en-US" sz="2800" b="1" dirty="0"/>
                <a:t>Take a subset of the columns</a:t>
              </a:r>
            </a:p>
          </p:txBody>
        </p:sp>
      </p:grpSp>
      <p:grpSp>
        <p:nvGrpSpPr>
          <p:cNvPr id="12" name="Group 11"/>
          <p:cNvGrpSpPr/>
          <p:nvPr/>
        </p:nvGrpSpPr>
        <p:grpSpPr>
          <a:xfrm>
            <a:off x="1128713" y="4335210"/>
            <a:ext cx="9963263" cy="2141791"/>
            <a:chOff x="1127124" y="4335209"/>
            <a:chExt cx="9963263" cy="2141791"/>
          </a:xfrm>
        </p:grpSpPr>
        <p:sp>
          <p:nvSpPr>
            <p:cNvPr id="77" name="Rounded Rectangle 76"/>
            <p:cNvSpPr/>
            <p:nvPr/>
          </p:nvSpPr>
          <p:spPr>
            <a:xfrm>
              <a:off x="1127124" y="4335209"/>
              <a:ext cx="9963263" cy="2141791"/>
            </a:xfrm>
            <a:prstGeom prst="roundRect">
              <a:avLst>
                <a:gd name="adj" fmla="val 3505"/>
              </a:avLst>
            </a:prstGeom>
            <a:solidFill>
              <a:srgbClr val="D9D5C7">
                <a:alpha val="20000"/>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grpSp>
          <p:nvGrpSpPr>
            <p:cNvPr id="8" name="Group 7"/>
            <p:cNvGrpSpPr/>
            <p:nvPr/>
          </p:nvGrpSpPr>
          <p:grpSpPr>
            <a:xfrm>
              <a:off x="5103812" y="4565808"/>
              <a:ext cx="1866900" cy="1377951"/>
              <a:chOff x="5103812" y="4565808"/>
              <a:chExt cx="1866900" cy="1377951"/>
            </a:xfrm>
          </p:grpSpPr>
          <p:sp>
            <p:nvSpPr>
              <p:cNvPr id="492548" name="Rectangle 4"/>
              <p:cNvSpPr>
                <a:spLocks noChangeArrowheads="1"/>
              </p:cNvSpPr>
              <p:nvPr/>
            </p:nvSpPr>
            <p:spPr bwMode="blackWhite">
              <a:xfrm>
                <a:off x="5116512" y="4580095"/>
                <a:ext cx="1841500" cy="1346200"/>
              </a:xfrm>
              <a:prstGeom prst="rect">
                <a:avLst/>
              </a:prstGeom>
              <a:solidFill>
                <a:srgbClr val="FFFFCC"/>
              </a:solidFill>
              <a:ln w="25400">
                <a:solidFill>
                  <a:schemeClr val="tx1"/>
                </a:solidFill>
                <a:miter lim="800000"/>
                <a:headEnd/>
                <a:tailEnd/>
              </a:ln>
              <a:effectLst>
                <a:outerShdw dist="89803" dir="2700000" algn="ctr" rotWithShape="0">
                  <a:srgbClr val="000000"/>
                </a:outerShdw>
              </a:effectLst>
            </p:spPr>
            <p:txBody>
              <a:bodyPr wrap="none" anchor="ctr"/>
              <a:lstStyle/>
              <a:p>
                <a:endParaRPr lang="bg-BG" dirty="0"/>
              </a:p>
            </p:txBody>
          </p:sp>
          <p:sp>
            <p:nvSpPr>
              <p:cNvPr id="492570" name="Rectangle 26"/>
              <p:cNvSpPr>
                <a:spLocks noChangeArrowheads="1"/>
              </p:cNvSpPr>
              <p:nvPr/>
            </p:nvSpPr>
            <p:spPr bwMode="ltGray">
              <a:xfrm>
                <a:off x="6684962" y="4588033"/>
                <a:ext cx="261938" cy="1325562"/>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sp>
            <p:nvSpPr>
              <p:cNvPr id="492572" name="Line 28"/>
              <p:cNvSpPr>
                <a:spLocks noChangeShapeType="1"/>
              </p:cNvSpPr>
              <p:nvPr/>
            </p:nvSpPr>
            <p:spPr bwMode="auto">
              <a:xfrm>
                <a:off x="6084887" y="4567396"/>
                <a:ext cx="0" cy="1376363"/>
              </a:xfrm>
              <a:prstGeom prst="line">
                <a:avLst/>
              </a:prstGeom>
              <a:noFill/>
              <a:ln w="25400">
                <a:solidFill>
                  <a:schemeClr val="tx1"/>
                </a:solidFill>
                <a:round/>
                <a:headEnd type="none" w="sm" len="sm"/>
                <a:tailEnd type="none" w="sm" len="sm"/>
              </a:ln>
              <a:effectLst/>
            </p:spPr>
            <p:txBody>
              <a:bodyPr/>
              <a:lstStyle/>
              <a:p>
                <a:endParaRPr lang="bg-BG" dirty="0"/>
              </a:p>
            </p:txBody>
          </p:sp>
          <p:sp>
            <p:nvSpPr>
              <p:cNvPr id="492573" name="Line 29"/>
              <p:cNvSpPr>
                <a:spLocks noChangeShapeType="1"/>
              </p:cNvSpPr>
              <p:nvPr/>
            </p:nvSpPr>
            <p:spPr bwMode="auto">
              <a:xfrm>
                <a:off x="5389562" y="4567396"/>
                <a:ext cx="0" cy="1376363"/>
              </a:xfrm>
              <a:prstGeom prst="line">
                <a:avLst/>
              </a:prstGeom>
              <a:noFill/>
              <a:ln w="25400">
                <a:solidFill>
                  <a:schemeClr val="tx1"/>
                </a:solidFill>
                <a:round/>
                <a:headEnd type="none" w="sm" len="sm"/>
                <a:tailEnd type="none" w="sm" len="sm"/>
              </a:ln>
              <a:effectLst/>
            </p:spPr>
            <p:txBody>
              <a:bodyPr/>
              <a:lstStyle/>
              <a:p>
                <a:endParaRPr lang="bg-BG" dirty="0"/>
              </a:p>
            </p:txBody>
          </p:sp>
          <p:sp>
            <p:nvSpPr>
              <p:cNvPr id="492574" name="Line 30"/>
              <p:cNvSpPr>
                <a:spLocks noChangeShapeType="1"/>
              </p:cNvSpPr>
              <p:nvPr/>
            </p:nvSpPr>
            <p:spPr bwMode="auto">
              <a:xfrm>
                <a:off x="5103812" y="4738845"/>
                <a:ext cx="1866900" cy="0"/>
              </a:xfrm>
              <a:prstGeom prst="line">
                <a:avLst/>
              </a:prstGeom>
              <a:noFill/>
              <a:ln w="25400">
                <a:solidFill>
                  <a:schemeClr val="tx1"/>
                </a:solidFill>
                <a:round/>
                <a:headEnd type="none" w="sm" len="sm"/>
                <a:tailEnd type="none" w="sm" len="sm"/>
              </a:ln>
              <a:effectLst/>
            </p:spPr>
            <p:txBody>
              <a:bodyPr/>
              <a:lstStyle/>
              <a:p>
                <a:endParaRPr lang="bg-BG" dirty="0"/>
              </a:p>
            </p:txBody>
          </p:sp>
          <p:sp>
            <p:nvSpPr>
              <p:cNvPr id="492575" name="Line 31"/>
              <p:cNvSpPr>
                <a:spLocks noChangeShapeType="1"/>
              </p:cNvSpPr>
              <p:nvPr/>
            </p:nvSpPr>
            <p:spPr bwMode="auto">
              <a:xfrm>
                <a:off x="5103812" y="4891245"/>
                <a:ext cx="1866900" cy="0"/>
              </a:xfrm>
              <a:prstGeom prst="line">
                <a:avLst/>
              </a:prstGeom>
              <a:noFill/>
              <a:ln w="25400">
                <a:solidFill>
                  <a:schemeClr val="tx1"/>
                </a:solidFill>
                <a:round/>
                <a:headEnd type="none" w="sm" len="sm"/>
                <a:tailEnd type="none" w="sm" len="sm"/>
              </a:ln>
              <a:effectLst/>
            </p:spPr>
            <p:txBody>
              <a:bodyPr/>
              <a:lstStyle/>
              <a:p>
                <a:endParaRPr lang="bg-BG" dirty="0"/>
              </a:p>
            </p:txBody>
          </p:sp>
          <p:sp>
            <p:nvSpPr>
              <p:cNvPr id="492576" name="Line 32"/>
              <p:cNvSpPr>
                <a:spLocks noChangeShapeType="1"/>
              </p:cNvSpPr>
              <p:nvPr/>
            </p:nvSpPr>
            <p:spPr bwMode="auto">
              <a:xfrm>
                <a:off x="5103812" y="5043645"/>
                <a:ext cx="1866900" cy="0"/>
              </a:xfrm>
              <a:prstGeom prst="line">
                <a:avLst/>
              </a:prstGeom>
              <a:noFill/>
              <a:ln w="25400">
                <a:solidFill>
                  <a:schemeClr val="tx1"/>
                </a:solidFill>
                <a:round/>
                <a:headEnd type="none" w="sm" len="sm"/>
                <a:tailEnd type="none" w="sm" len="sm"/>
              </a:ln>
              <a:effectLst/>
            </p:spPr>
            <p:txBody>
              <a:bodyPr/>
              <a:lstStyle/>
              <a:p>
                <a:endParaRPr lang="bg-BG" dirty="0"/>
              </a:p>
            </p:txBody>
          </p:sp>
          <p:sp>
            <p:nvSpPr>
              <p:cNvPr id="492577" name="Line 33"/>
              <p:cNvSpPr>
                <a:spLocks noChangeShapeType="1"/>
              </p:cNvSpPr>
              <p:nvPr/>
            </p:nvSpPr>
            <p:spPr bwMode="auto">
              <a:xfrm>
                <a:off x="5103812" y="5196045"/>
                <a:ext cx="1866900" cy="0"/>
              </a:xfrm>
              <a:prstGeom prst="line">
                <a:avLst/>
              </a:prstGeom>
              <a:noFill/>
              <a:ln w="25400">
                <a:solidFill>
                  <a:schemeClr val="tx1"/>
                </a:solidFill>
                <a:round/>
                <a:headEnd type="none" w="sm" len="sm"/>
                <a:tailEnd type="none" w="sm" len="sm"/>
              </a:ln>
              <a:effectLst/>
            </p:spPr>
            <p:txBody>
              <a:bodyPr/>
              <a:lstStyle/>
              <a:p>
                <a:endParaRPr lang="bg-BG" dirty="0"/>
              </a:p>
            </p:txBody>
          </p:sp>
          <p:sp>
            <p:nvSpPr>
              <p:cNvPr id="492578" name="Line 34"/>
              <p:cNvSpPr>
                <a:spLocks noChangeShapeType="1"/>
              </p:cNvSpPr>
              <p:nvPr/>
            </p:nvSpPr>
            <p:spPr bwMode="auto">
              <a:xfrm>
                <a:off x="5103812" y="5348445"/>
                <a:ext cx="1866900" cy="0"/>
              </a:xfrm>
              <a:prstGeom prst="line">
                <a:avLst/>
              </a:prstGeom>
              <a:noFill/>
              <a:ln w="25400">
                <a:solidFill>
                  <a:schemeClr val="tx1"/>
                </a:solidFill>
                <a:round/>
                <a:headEnd type="none" w="sm" len="sm"/>
                <a:tailEnd type="none" w="sm" len="sm"/>
              </a:ln>
              <a:effectLst/>
            </p:spPr>
            <p:txBody>
              <a:bodyPr/>
              <a:lstStyle/>
              <a:p>
                <a:endParaRPr lang="bg-BG" dirty="0"/>
              </a:p>
            </p:txBody>
          </p:sp>
          <p:sp>
            <p:nvSpPr>
              <p:cNvPr id="492579" name="Line 35"/>
              <p:cNvSpPr>
                <a:spLocks noChangeShapeType="1"/>
              </p:cNvSpPr>
              <p:nvPr/>
            </p:nvSpPr>
            <p:spPr bwMode="auto">
              <a:xfrm>
                <a:off x="5103812" y="5500845"/>
                <a:ext cx="1866900" cy="0"/>
              </a:xfrm>
              <a:prstGeom prst="line">
                <a:avLst/>
              </a:prstGeom>
              <a:noFill/>
              <a:ln w="25400">
                <a:solidFill>
                  <a:schemeClr val="tx1"/>
                </a:solidFill>
                <a:round/>
                <a:headEnd type="none" w="sm" len="sm"/>
                <a:tailEnd type="none" w="sm" len="sm"/>
              </a:ln>
              <a:effectLst/>
            </p:spPr>
            <p:txBody>
              <a:bodyPr/>
              <a:lstStyle/>
              <a:p>
                <a:endParaRPr lang="bg-BG" dirty="0"/>
              </a:p>
            </p:txBody>
          </p:sp>
          <p:sp>
            <p:nvSpPr>
              <p:cNvPr id="492580" name="Line 36"/>
              <p:cNvSpPr>
                <a:spLocks noChangeShapeType="1"/>
              </p:cNvSpPr>
              <p:nvPr/>
            </p:nvSpPr>
            <p:spPr bwMode="auto">
              <a:xfrm>
                <a:off x="5103812" y="5653245"/>
                <a:ext cx="1866900" cy="0"/>
              </a:xfrm>
              <a:prstGeom prst="line">
                <a:avLst/>
              </a:prstGeom>
              <a:noFill/>
              <a:ln w="25400">
                <a:solidFill>
                  <a:schemeClr val="tx1"/>
                </a:solidFill>
                <a:round/>
                <a:headEnd type="none" w="sm" len="sm"/>
                <a:tailEnd type="none" w="sm" len="sm"/>
              </a:ln>
              <a:effectLst/>
            </p:spPr>
            <p:txBody>
              <a:bodyPr/>
              <a:lstStyle/>
              <a:p>
                <a:endParaRPr lang="bg-BG" dirty="0"/>
              </a:p>
            </p:txBody>
          </p:sp>
          <p:sp>
            <p:nvSpPr>
              <p:cNvPr id="492581" name="Line 37"/>
              <p:cNvSpPr>
                <a:spLocks noChangeShapeType="1"/>
              </p:cNvSpPr>
              <p:nvPr/>
            </p:nvSpPr>
            <p:spPr bwMode="auto">
              <a:xfrm>
                <a:off x="5103812" y="5805645"/>
                <a:ext cx="1866900" cy="0"/>
              </a:xfrm>
              <a:prstGeom prst="line">
                <a:avLst/>
              </a:prstGeom>
              <a:noFill/>
              <a:ln w="25400">
                <a:solidFill>
                  <a:schemeClr val="tx1"/>
                </a:solidFill>
                <a:round/>
                <a:headEnd type="none" w="sm" len="sm"/>
                <a:tailEnd type="none" w="sm" len="sm"/>
              </a:ln>
              <a:effectLst/>
            </p:spPr>
            <p:txBody>
              <a:bodyPr/>
              <a:lstStyle/>
              <a:p>
                <a:endParaRPr lang="bg-BG" dirty="0"/>
              </a:p>
            </p:txBody>
          </p:sp>
          <p:sp>
            <p:nvSpPr>
              <p:cNvPr id="492582" name="Line 38"/>
              <p:cNvSpPr>
                <a:spLocks noChangeShapeType="1"/>
              </p:cNvSpPr>
              <p:nvPr/>
            </p:nvSpPr>
            <p:spPr bwMode="auto">
              <a:xfrm>
                <a:off x="6356350" y="4567396"/>
                <a:ext cx="0" cy="1376363"/>
              </a:xfrm>
              <a:prstGeom prst="line">
                <a:avLst/>
              </a:prstGeom>
              <a:noFill/>
              <a:ln w="25400">
                <a:solidFill>
                  <a:schemeClr val="tx1"/>
                </a:solidFill>
                <a:round/>
                <a:headEnd type="none" w="sm" len="sm"/>
                <a:tailEnd type="none" w="sm" len="sm"/>
              </a:ln>
              <a:effectLst/>
            </p:spPr>
            <p:txBody>
              <a:bodyPr/>
              <a:lstStyle/>
              <a:p>
                <a:endParaRPr lang="bg-BG" dirty="0"/>
              </a:p>
            </p:txBody>
          </p:sp>
          <p:sp>
            <p:nvSpPr>
              <p:cNvPr id="492583" name="Line 39"/>
              <p:cNvSpPr>
                <a:spLocks noChangeShapeType="1"/>
              </p:cNvSpPr>
              <p:nvPr/>
            </p:nvSpPr>
            <p:spPr bwMode="auto">
              <a:xfrm>
                <a:off x="6681787" y="4565808"/>
                <a:ext cx="0" cy="1376362"/>
              </a:xfrm>
              <a:prstGeom prst="line">
                <a:avLst/>
              </a:prstGeom>
              <a:noFill/>
              <a:ln w="25400">
                <a:solidFill>
                  <a:schemeClr val="tx1"/>
                </a:solidFill>
                <a:round/>
                <a:headEnd type="none" w="sm" len="sm"/>
                <a:tailEnd type="none" w="sm" len="sm"/>
              </a:ln>
              <a:effectLst/>
            </p:spPr>
            <p:txBody>
              <a:bodyPr/>
              <a:lstStyle/>
              <a:p>
                <a:endParaRPr lang="bg-BG" dirty="0"/>
              </a:p>
            </p:txBody>
          </p:sp>
        </p:grpSp>
        <p:grpSp>
          <p:nvGrpSpPr>
            <p:cNvPr id="9" name="Group 8"/>
            <p:cNvGrpSpPr/>
            <p:nvPr/>
          </p:nvGrpSpPr>
          <p:grpSpPr>
            <a:xfrm>
              <a:off x="8032750" y="4564221"/>
              <a:ext cx="1866900" cy="1393824"/>
              <a:chOff x="8032750" y="4564221"/>
              <a:chExt cx="1866900" cy="1393824"/>
            </a:xfrm>
          </p:grpSpPr>
          <p:sp>
            <p:nvSpPr>
              <p:cNvPr id="492569" name="Rectangle 25"/>
              <p:cNvSpPr>
                <a:spLocks noChangeArrowheads="1"/>
              </p:cNvSpPr>
              <p:nvPr/>
            </p:nvSpPr>
            <p:spPr bwMode="blackWhite">
              <a:xfrm>
                <a:off x="8045450" y="4581683"/>
                <a:ext cx="1841500" cy="1346200"/>
              </a:xfrm>
              <a:prstGeom prst="rect">
                <a:avLst/>
              </a:prstGeom>
              <a:solidFill>
                <a:srgbClr val="FFFFCC"/>
              </a:solidFill>
              <a:ln w="25400">
                <a:solidFill>
                  <a:schemeClr val="tx1"/>
                </a:solidFill>
                <a:miter lim="800000"/>
                <a:headEnd/>
                <a:tailEnd/>
              </a:ln>
              <a:effectLst>
                <a:outerShdw dist="89803" dir="2700000" algn="ctr" rotWithShape="0">
                  <a:srgbClr val="000000"/>
                </a:outerShdw>
              </a:effectLst>
            </p:spPr>
            <p:txBody>
              <a:bodyPr wrap="none" anchor="ctr"/>
              <a:lstStyle/>
              <a:p>
                <a:endParaRPr lang="bg-BG" dirty="0"/>
              </a:p>
            </p:txBody>
          </p:sp>
          <p:sp>
            <p:nvSpPr>
              <p:cNvPr id="492571" name="Rectangle 27"/>
              <p:cNvSpPr>
                <a:spLocks noChangeArrowheads="1"/>
              </p:cNvSpPr>
              <p:nvPr/>
            </p:nvSpPr>
            <p:spPr bwMode="ltGray">
              <a:xfrm>
                <a:off x="8056562" y="4592796"/>
                <a:ext cx="261938" cy="1325563"/>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sp>
            <p:nvSpPr>
              <p:cNvPr id="492584" name="Line 40"/>
              <p:cNvSpPr>
                <a:spLocks noChangeShapeType="1"/>
              </p:cNvSpPr>
              <p:nvPr/>
            </p:nvSpPr>
            <p:spPr bwMode="auto">
              <a:xfrm>
                <a:off x="8745537" y="4581683"/>
                <a:ext cx="0" cy="1376362"/>
              </a:xfrm>
              <a:prstGeom prst="line">
                <a:avLst/>
              </a:prstGeom>
              <a:noFill/>
              <a:ln w="25400">
                <a:solidFill>
                  <a:schemeClr val="tx1"/>
                </a:solidFill>
                <a:round/>
                <a:headEnd type="none" w="sm" len="sm"/>
                <a:tailEnd type="none" w="sm" len="sm"/>
              </a:ln>
              <a:effectLst/>
            </p:spPr>
            <p:txBody>
              <a:bodyPr/>
              <a:lstStyle/>
              <a:p>
                <a:endParaRPr lang="bg-BG" dirty="0"/>
              </a:p>
            </p:txBody>
          </p:sp>
          <p:sp>
            <p:nvSpPr>
              <p:cNvPr id="492585" name="Line 41"/>
              <p:cNvSpPr>
                <a:spLocks noChangeShapeType="1"/>
              </p:cNvSpPr>
              <p:nvPr/>
            </p:nvSpPr>
            <p:spPr bwMode="auto">
              <a:xfrm>
                <a:off x="8318500" y="4568983"/>
                <a:ext cx="0" cy="1376362"/>
              </a:xfrm>
              <a:prstGeom prst="line">
                <a:avLst/>
              </a:prstGeom>
              <a:noFill/>
              <a:ln w="25400">
                <a:solidFill>
                  <a:schemeClr val="tx1"/>
                </a:solidFill>
                <a:round/>
                <a:headEnd type="none" w="sm" len="sm"/>
                <a:tailEnd type="none" w="sm" len="sm"/>
              </a:ln>
              <a:effectLst/>
            </p:spPr>
            <p:txBody>
              <a:bodyPr/>
              <a:lstStyle/>
              <a:p>
                <a:endParaRPr lang="bg-BG" dirty="0"/>
              </a:p>
            </p:txBody>
          </p:sp>
          <p:sp>
            <p:nvSpPr>
              <p:cNvPr id="492586" name="Line 42"/>
              <p:cNvSpPr>
                <a:spLocks noChangeShapeType="1"/>
              </p:cNvSpPr>
              <p:nvPr/>
            </p:nvSpPr>
            <p:spPr bwMode="auto">
              <a:xfrm>
                <a:off x="8032750" y="4740433"/>
                <a:ext cx="1866900" cy="0"/>
              </a:xfrm>
              <a:prstGeom prst="line">
                <a:avLst/>
              </a:prstGeom>
              <a:noFill/>
              <a:ln w="25400">
                <a:solidFill>
                  <a:schemeClr val="tx1"/>
                </a:solidFill>
                <a:round/>
                <a:headEnd type="none" w="sm" len="sm"/>
                <a:tailEnd type="none" w="sm" len="sm"/>
              </a:ln>
              <a:effectLst/>
            </p:spPr>
            <p:txBody>
              <a:bodyPr/>
              <a:lstStyle/>
              <a:p>
                <a:endParaRPr lang="bg-BG" dirty="0"/>
              </a:p>
            </p:txBody>
          </p:sp>
          <p:sp>
            <p:nvSpPr>
              <p:cNvPr id="492587" name="Line 43"/>
              <p:cNvSpPr>
                <a:spLocks noChangeShapeType="1"/>
              </p:cNvSpPr>
              <p:nvPr/>
            </p:nvSpPr>
            <p:spPr bwMode="auto">
              <a:xfrm>
                <a:off x="8032750" y="4892833"/>
                <a:ext cx="1866900" cy="0"/>
              </a:xfrm>
              <a:prstGeom prst="line">
                <a:avLst/>
              </a:prstGeom>
              <a:noFill/>
              <a:ln w="25400">
                <a:solidFill>
                  <a:schemeClr val="tx1"/>
                </a:solidFill>
                <a:round/>
                <a:headEnd type="none" w="sm" len="sm"/>
                <a:tailEnd type="none" w="sm" len="sm"/>
              </a:ln>
              <a:effectLst/>
            </p:spPr>
            <p:txBody>
              <a:bodyPr/>
              <a:lstStyle/>
              <a:p>
                <a:endParaRPr lang="bg-BG" dirty="0"/>
              </a:p>
            </p:txBody>
          </p:sp>
          <p:sp>
            <p:nvSpPr>
              <p:cNvPr id="492588" name="Line 44"/>
              <p:cNvSpPr>
                <a:spLocks noChangeShapeType="1"/>
              </p:cNvSpPr>
              <p:nvPr/>
            </p:nvSpPr>
            <p:spPr bwMode="auto">
              <a:xfrm>
                <a:off x="8032750" y="5045233"/>
                <a:ext cx="1866900" cy="0"/>
              </a:xfrm>
              <a:prstGeom prst="line">
                <a:avLst/>
              </a:prstGeom>
              <a:noFill/>
              <a:ln w="25400">
                <a:solidFill>
                  <a:schemeClr val="tx1"/>
                </a:solidFill>
                <a:round/>
                <a:headEnd type="none" w="sm" len="sm"/>
                <a:tailEnd type="none" w="sm" len="sm"/>
              </a:ln>
              <a:effectLst/>
            </p:spPr>
            <p:txBody>
              <a:bodyPr/>
              <a:lstStyle/>
              <a:p>
                <a:endParaRPr lang="bg-BG" dirty="0"/>
              </a:p>
            </p:txBody>
          </p:sp>
          <p:sp>
            <p:nvSpPr>
              <p:cNvPr id="492589" name="Line 45"/>
              <p:cNvSpPr>
                <a:spLocks noChangeShapeType="1"/>
              </p:cNvSpPr>
              <p:nvPr/>
            </p:nvSpPr>
            <p:spPr bwMode="auto">
              <a:xfrm>
                <a:off x="8032750" y="5197633"/>
                <a:ext cx="1866900" cy="0"/>
              </a:xfrm>
              <a:prstGeom prst="line">
                <a:avLst/>
              </a:prstGeom>
              <a:noFill/>
              <a:ln w="25400">
                <a:solidFill>
                  <a:schemeClr val="tx1"/>
                </a:solidFill>
                <a:round/>
                <a:headEnd type="none" w="sm" len="sm"/>
                <a:tailEnd type="none" w="sm" len="sm"/>
              </a:ln>
              <a:effectLst/>
            </p:spPr>
            <p:txBody>
              <a:bodyPr/>
              <a:lstStyle/>
              <a:p>
                <a:endParaRPr lang="bg-BG" dirty="0"/>
              </a:p>
            </p:txBody>
          </p:sp>
          <p:sp>
            <p:nvSpPr>
              <p:cNvPr id="492590" name="Line 46"/>
              <p:cNvSpPr>
                <a:spLocks noChangeShapeType="1"/>
              </p:cNvSpPr>
              <p:nvPr/>
            </p:nvSpPr>
            <p:spPr bwMode="auto">
              <a:xfrm>
                <a:off x="8032750" y="5350033"/>
                <a:ext cx="1866900" cy="0"/>
              </a:xfrm>
              <a:prstGeom prst="line">
                <a:avLst/>
              </a:prstGeom>
              <a:noFill/>
              <a:ln w="25400">
                <a:solidFill>
                  <a:schemeClr val="tx1"/>
                </a:solidFill>
                <a:round/>
                <a:headEnd type="none" w="sm" len="sm"/>
                <a:tailEnd type="none" w="sm" len="sm"/>
              </a:ln>
              <a:effectLst/>
            </p:spPr>
            <p:txBody>
              <a:bodyPr/>
              <a:lstStyle/>
              <a:p>
                <a:endParaRPr lang="bg-BG" dirty="0"/>
              </a:p>
            </p:txBody>
          </p:sp>
          <p:sp>
            <p:nvSpPr>
              <p:cNvPr id="492591" name="Line 47"/>
              <p:cNvSpPr>
                <a:spLocks noChangeShapeType="1"/>
              </p:cNvSpPr>
              <p:nvPr/>
            </p:nvSpPr>
            <p:spPr bwMode="auto">
              <a:xfrm>
                <a:off x="8032750" y="5502433"/>
                <a:ext cx="1866900" cy="0"/>
              </a:xfrm>
              <a:prstGeom prst="line">
                <a:avLst/>
              </a:prstGeom>
              <a:noFill/>
              <a:ln w="25400">
                <a:solidFill>
                  <a:schemeClr val="tx1"/>
                </a:solidFill>
                <a:round/>
                <a:headEnd type="none" w="sm" len="sm"/>
                <a:tailEnd type="none" w="sm" len="sm"/>
              </a:ln>
              <a:effectLst/>
            </p:spPr>
            <p:txBody>
              <a:bodyPr/>
              <a:lstStyle/>
              <a:p>
                <a:endParaRPr lang="bg-BG" dirty="0"/>
              </a:p>
            </p:txBody>
          </p:sp>
          <p:sp>
            <p:nvSpPr>
              <p:cNvPr id="492592" name="Line 48"/>
              <p:cNvSpPr>
                <a:spLocks noChangeShapeType="1"/>
              </p:cNvSpPr>
              <p:nvPr/>
            </p:nvSpPr>
            <p:spPr bwMode="auto">
              <a:xfrm>
                <a:off x="8032750" y="5654833"/>
                <a:ext cx="1866900" cy="0"/>
              </a:xfrm>
              <a:prstGeom prst="line">
                <a:avLst/>
              </a:prstGeom>
              <a:noFill/>
              <a:ln w="25400">
                <a:solidFill>
                  <a:schemeClr val="tx1"/>
                </a:solidFill>
                <a:round/>
                <a:headEnd type="none" w="sm" len="sm"/>
                <a:tailEnd type="none" w="sm" len="sm"/>
              </a:ln>
              <a:effectLst/>
            </p:spPr>
            <p:txBody>
              <a:bodyPr/>
              <a:lstStyle/>
              <a:p>
                <a:endParaRPr lang="bg-BG" dirty="0"/>
              </a:p>
            </p:txBody>
          </p:sp>
          <p:sp>
            <p:nvSpPr>
              <p:cNvPr id="492593" name="Line 49"/>
              <p:cNvSpPr>
                <a:spLocks noChangeShapeType="1"/>
              </p:cNvSpPr>
              <p:nvPr/>
            </p:nvSpPr>
            <p:spPr bwMode="auto">
              <a:xfrm>
                <a:off x="8032750" y="5807233"/>
                <a:ext cx="1866900" cy="0"/>
              </a:xfrm>
              <a:prstGeom prst="line">
                <a:avLst/>
              </a:prstGeom>
              <a:noFill/>
              <a:ln w="25400">
                <a:solidFill>
                  <a:schemeClr val="tx1"/>
                </a:solidFill>
                <a:round/>
                <a:headEnd type="none" w="sm" len="sm"/>
                <a:tailEnd type="none" w="sm" len="sm"/>
              </a:ln>
              <a:effectLst/>
            </p:spPr>
            <p:txBody>
              <a:bodyPr/>
              <a:lstStyle/>
              <a:p>
                <a:endParaRPr lang="bg-BG" dirty="0"/>
              </a:p>
            </p:txBody>
          </p:sp>
          <p:sp>
            <p:nvSpPr>
              <p:cNvPr id="492594" name="Line 50"/>
              <p:cNvSpPr>
                <a:spLocks noChangeShapeType="1"/>
              </p:cNvSpPr>
              <p:nvPr/>
            </p:nvSpPr>
            <p:spPr bwMode="auto">
              <a:xfrm>
                <a:off x="9285287" y="4568983"/>
                <a:ext cx="0" cy="1376362"/>
              </a:xfrm>
              <a:prstGeom prst="line">
                <a:avLst/>
              </a:prstGeom>
              <a:noFill/>
              <a:ln w="25400">
                <a:solidFill>
                  <a:schemeClr val="tx1"/>
                </a:solidFill>
                <a:round/>
                <a:headEnd type="none" w="sm" len="sm"/>
                <a:tailEnd type="none" w="sm" len="sm"/>
              </a:ln>
              <a:effectLst/>
            </p:spPr>
            <p:txBody>
              <a:bodyPr/>
              <a:lstStyle/>
              <a:p>
                <a:endParaRPr lang="bg-BG" dirty="0"/>
              </a:p>
            </p:txBody>
          </p:sp>
          <p:sp>
            <p:nvSpPr>
              <p:cNvPr id="492595" name="Line 51"/>
              <p:cNvSpPr>
                <a:spLocks noChangeShapeType="1"/>
              </p:cNvSpPr>
              <p:nvPr/>
            </p:nvSpPr>
            <p:spPr bwMode="auto">
              <a:xfrm>
                <a:off x="9610725" y="4567396"/>
                <a:ext cx="0" cy="1376363"/>
              </a:xfrm>
              <a:prstGeom prst="line">
                <a:avLst/>
              </a:prstGeom>
              <a:noFill/>
              <a:ln w="25400">
                <a:solidFill>
                  <a:schemeClr val="tx1"/>
                </a:solidFill>
                <a:round/>
                <a:headEnd type="none" w="sm" len="sm"/>
                <a:tailEnd type="none" w="sm" len="sm"/>
              </a:ln>
              <a:effectLst/>
            </p:spPr>
            <p:txBody>
              <a:bodyPr/>
              <a:lstStyle/>
              <a:p>
                <a:endParaRPr lang="bg-BG" dirty="0"/>
              </a:p>
            </p:txBody>
          </p:sp>
          <p:sp>
            <p:nvSpPr>
              <p:cNvPr id="492596" name="Line 52"/>
              <p:cNvSpPr>
                <a:spLocks noChangeShapeType="1"/>
              </p:cNvSpPr>
              <p:nvPr/>
            </p:nvSpPr>
            <p:spPr bwMode="auto">
              <a:xfrm>
                <a:off x="9037637" y="4564221"/>
                <a:ext cx="0" cy="1376363"/>
              </a:xfrm>
              <a:prstGeom prst="line">
                <a:avLst/>
              </a:prstGeom>
              <a:noFill/>
              <a:ln w="25400">
                <a:solidFill>
                  <a:schemeClr val="tx1"/>
                </a:solidFill>
                <a:round/>
                <a:headEnd type="none" w="sm" len="sm"/>
                <a:tailEnd type="none" w="sm" len="sm"/>
              </a:ln>
              <a:effectLst/>
            </p:spPr>
            <p:txBody>
              <a:bodyPr/>
              <a:lstStyle/>
              <a:p>
                <a:endParaRPr lang="bg-BG" dirty="0"/>
              </a:p>
            </p:txBody>
          </p:sp>
        </p:grpSp>
        <p:sp>
          <p:nvSpPr>
            <p:cNvPr id="492609" name="Line 65"/>
            <p:cNvSpPr>
              <a:spLocks noChangeShapeType="1"/>
            </p:cNvSpPr>
            <p:nvPr/>
          </p:nvSpPr>
          <p:spPr bwMode="auto">
            <a:xfrm flipV="1">
              <a:off x="7070726" y="5269071"/>
              <a:ext cx="884237" cy="3175"/>
            </a:xfrm>
            <a:prstGeom prst="line">
              <a:avLst/>
            </a:prstGeom>
            <a:noFill/>
            <a:ln w="50800">
              <a:solidFill>
                <a:schemeClr val="tx1"/>
              </a:solidFill>
              <a:round/>
              <a:headEnd type="stealth" w="med" len="lg"/>
              <a:tailEnd type="stealth" w="med" len="lg"/>
            </a:ln>
            <a:effectLst/>
          </p:spPr>
          <p:txBody>
            <a:bodyPr/>
            <a:lstStyle/>
            <a:p>
              <a:endParaRPr lang="bg-BG" dirty="0"/>
            </a:p>
          </p:txBody>
        </p:sp>
        <p:sp>
          <p:nvSpPr>
            <p:cNvPr id="492610" name="Text Box 66"/>
            <p:cNvSpPr txBox="1">
              <a:spLocks noChangeArrowheads="1"/>
            </p:cNvSpPr>
            <p:nvPr/>
          </p:nvSpPr>
          <p:spPr bwMode="auto">
            <a:xfrm>
              <a:off x="5135050" y="6002023"/>
              <a:ext cx="1811850" cy="400110"/>
            </a:xfrm>
            <a:prstGeom prst="rect">
              <a:avLst/>
            </a:prstGeom>
            <a:noFill/>
            <a:ln w="9525">
              <a:noFill/>
              <a:miter lim="800000"/>
              <a:headEnd/>
              <a:tailEnd/>
            </a:ln>
            <a:effectLst/>
          </p:spPr>
          <p:txBody>
            <a:bodyPr wrap="square">
              <a:spAutoFit/>
            </a:bodyPr>
            <a:lstStyle/>
            <a:p>
              <a:pPr algn="ctr">
                <a:lnSpc>
                  <a:spcPct val="100000"/>
                </a:lnSpc>
              </a:pPr>
              <a:r>
                <a:rPr lang="en-US" sz="2000" b="1" dirty="0"/>
                <a:t>Table 1</a:t>
              </a:r>
            </a:p>
          </p:txBody>
        </p:sp>
        <p:sp>
          <p:nvSpPr>
            <p:cNvPr id="492611" name="Text Box 67"/>
            <p:cNvSpPr txBox="1">
              <a:spLocks noChangeArrowheads="1"/>
            </p:cNvSpPr>
            <p:nvPr/>
          </p:nvSpPr>
          <p:spPr bwMode="auto">
            <a:xfrm>
              <a:off x="8056562" y="6021133"/>
              <a:ext cx="1830388" cy="396875"/>
            </a:xfrm>
            <a:prstGeom prst="rect">
              <a:avLst/>
            </a:prstGeom>
            <a:noFill/>
            <a:ln w="9525">
              <a:noFill/>
              <a:miter lim="800000"/>
              <a:headEnd/>
              <a:tailEnd/>
            </a:ln>
            <a:effectLst/>
          </p:spPr>
          <p:txBody>
            <a:bodyPr wrap="square">
              <a:spAutoFit/>
            </a:bodyPr>
            <a:lstStyle/>
            <a:p>
              <a:pPr algn="ctr">
                <a:lnSpc>
                  <a:spcPct val="100000"/>
                </a:lnSpc>
              </a:pPr>
              <a:r>
                <a:rPr lang="en-US" sz="2000" b="1" dirty="0"/>
                <a:t>Table 2</a:t>
              </a:r>
            </a:p>
          </p:txBody>
        </p:sp>
        <p:sp>
          <p:nvSpPr>
            <p:cNvPr id="492616" name="Text Box 72"/>
            <p:cNvSpPr txBox="1">
              <a:spLocks noChangeArrowheads="1"/>
            </p:cNvSpPr>
            <p:nvPr/>
          </p:nvSpPr>
          <p:spPr bwMode="auto">
            <a:xfrm>
              <a:off x="1293812" y="4488021"/>
              <a:ext cx="3013076" cy="1446550"/>
            </a:xfrm>
            <a:prstGeom prst="rect">
              <a:avLst/>
            </a:prstGeom>
            <a:noFill/>
            <a:ln w="9525">
              <a:noFill/>
              <a:miter lim="800000"/>
              <a:headEnd/>
              <a:tailEnd/>
            </a:ln>
            <a:effectLst/>
          </p:spPr>
          <p:txBody>
            <a:bodyPr wrap="square">
              <a:spAutoFit/>
            </a:bodyPr>
            <a:lstStyle/>
            <a:p>
              <a:pPr>
                <a:lnSpc>
                  <a:spcPct val="100000"/>
                </a:lnSpc>
              </a:pPr>
              <a:r>
                <a:rPr lang="en-US" sz="3200" b="1" dirty="0"/>
                <a:t>Join</a:t>
              </a:r>
            </a:p>
            <a:p>
              <a:pPr>
                <a:lnSpc>
                  <a:spcPct val="100000"/>
                </a:lnSpc>
              </a:pPr>
              <a:r>
                <a:rPr lang="en-US" sz="2800" b="1" dirty="0"/>
                <a:t>Combine tables by</a:t>
              </a:r>
            </a:p>
            <a:p>
              <a:pPr>
                <a:lnSpc>
                  <a:spcPct val="100000"/>
                </a:lnSpc>
              </a:pPr>
              <a:r>
                <a:rPr lang="en-US" sz="2800" b="1" dirty="0"/>
                <a:t>some column</a:t>
              </a:r>
            </a:p>
          </p:txBody>
        </p:sp>
      </p:grpSp>
    </p:spTree>
    <p:extLst>
      <p:ext uri="{BB962C8B-B14F-4D97-AF65-F5344CB8AC3E}">
        <p14:creationId xmlns:p14="http://schemas.microsoft.com/office/powerpoint/2010/main" val="397590171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SoftUni3_1">
  <a:themeElements>
    <a:clrScheme name="Custom 2">
      <a:dk1>
        <a:srgbClr val="234465"/>
      </a:dk1>
      <a:lt1>
        <a:srgbClr val="FFA000"/>
      </a:lt1>
      <a:dk2>
        <a:srgbClr val="234465"/>
      </a:dk2>
      <a:lt2>
        <a:srgbClr val="FFFFFF"/>
      </a:lt2>
      <a:accent1>
        <a:srgbClr val="F7C86D"/>
      </a:accent1>
      <a:accent2>
        <a:srgbClr val="00B050"/>
      </a:accent2>
      <a:accent3>
        <a:srgbClr val="44A9F8"/>
      </a:accent3>
      <a:accent4>
        <a:srgbClr val="7030A0"/>
      </a:accent4>
      <a:accent5>
        <a:srgbClr val="67748E"/>
      </a:accent5>
      <a:accent6>
        <a:srgbClr val="F4F5F7"/>
      </a:accent6>
      <a:hlink>
        <a:srgbClr val="F2AC44"/>
      </a:hlink>
      <a:folHlink>
        <a:srgbClr val="F6C781"/>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dk2">
            <a:alpha val="80000"/>
          </a:schemeClr>
        </a:solidFill>
        <a:ln w="19050">
          <a:solidFill>
            <a:schemeClr val="tx1">
              <a:lumMod val="75000"/>
              <a:alpha val="80000"/>
            </a:schemeClr>
          </a:solid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2800" b="1" dirty="0">
            <a:solidFill>
              <a:srgbClr val="FFFFFF"/>
            </a:solidFill>
            <a:effectLst>
              <a:outerShdw blurRad="38100" dist="38100" dir="2700000" algn="tl">
                <a:srgbClr val="000000">
                  <a:alpha val="43137"/>
                </a:srgbClr>
              </a:outerShdw>
            </a:effectLst>
          </a:defRPr>
        </a:defPPr>
      </a:lstStyle>
      <a:style>
        <a:lnRef idx="2">
          <a:schemeClr val="accent1">
            <a:shade val="50000"/>
          </a:schemeClr>
        </a:lnRef>
        <a:fillRef idx="1001">
          <a:schemeClr val="dk2"/>
        </a:fillRef>
        <a:effectRef idx="0">
          <a:schemeClr val="accent1"/>
        </a:effectRef>
        <a:fontRef idx="minor">
          <a:schemeClr val="lt1"/>
        </a:fontRef>
      </a:style>
    </a:spDef>
    <a:txDef>
      <a:spPr>
        <a:solidFill>
          <a:schemeClr val="accent6">
            <a:lumMod val="75000"/>
            <a:alpha val="15000"/>
          </a:schemeClr>
        </a:solidFill>
        <a:ln w="12700">
          <a:solidFill>
            <a:schemeClr val="tx1">
              <a:lumMod val="75000"/>
            </a:schemeClr>
          </a:solidFill>
        </a:ln>
      </a:spPr>
      <a:bodyPr vert="horz" wrap="square" lIns="144000" tIns="108000" rIns="144000" bIns="108000" rtlCol="0">
        <a:spAutoFit/>
      </a:bodyPr>
      <a:lstStyle>
        <a:defPPr algn="l" eaLnBrk="0" hangingPunct="0">
          <a:lnSpc>
            <a:spcPct val="110000"/>
          </a:lnSpc>
          <a:buClr>
            <a:schemeClr val="accent5">
              <a:lumMod val="40000"/>
              <a:lumOff val="60000"/>
            </a:schemeClr>
          </a:buClr>
          <a:buSzPct val="70000"/>
          <a:defRPr sz="2400" dirty="0"/>
        </a:defPPr>
      </a:lstStyle>
    </a:txDef>
  </a:objectDefaults>
  <a:extraClrSchemeLst/>
  <a:extLst>
    <a:ext uri="{05A4C25C-085E-4340-85A3-A5531E510DB2}">
      <thm15:themeFamily xmlns:thm15="http://schemas.microsoft.com/office/thememl/2012/main" name="SoftUni3_1" id="{D61FAD9B-6E74-4E03-BFE4-B363D484F1DA}" vid="{7089C1A3-635B-4B03-A017-DAF10A3A39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9097</TotalTime>
  <Words>2446</Words>
  <Application>Microsoft Office PowerPoint</Application>
  <PresentationFormat>Widescreen</PresentationFormat>
  <Paragraphs>478</Paragraphs>
  <Slides>35</Slides>
  <Notes>17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35</vt:i4>
      </vt:variant>
    </vt:vector>
  </HeadingPairs>
  <TitlesOfParts>
    <vt:vector size="44" baseType="lpstr">
      <vt:lpstr>맑은 고딕</vt:lpstr>
      <vt:lpstr>Arial</vt:lpstr>
      <vt:lpstr>Calibri</vt:lpstr>
      <vt:lpstr>Consolas</vt:lpstr>
      <vt:lpstr>Courier New</vt:lpstr>
      <vt:lpstr>Times</vt:lpstr>
      <vt:lpstr>Wingdings</vt:lpstr>
      <vt:lpstr>Wingdings 2</vt:lpstr>
      <vt:lpstr>1_SoftUni3_1</vt:lpstr>
      <vt:lpstr>Basic CRUD in SQL Server</vt:lpstr>
      <vt:lpstr>Table of Contents</vt:lpstr>
      <vt:lpstr>Questions</vt:lpstr>
      <vt:lpstr>PowerPoint Presentation</vt:lpstr>
      <vt:lpstr>What are SQL and T-SQL?</vt:lpstr>
      <vt:lpstr>SQL – Examples</vt:lpstr>
      <vt:lpstr>T-SQL – Example</vt:lpstr>
      <vt:lpstr>PowerPoint Presentation</vt:lpstr>
      <vt:lpstr>Capabilities of SQL SELECT </vt:lpstr>
      <vt:lpstr>SELECT – Example</vt:lpstr>
      <vt:lpstr>Column Aliases</vt:lpstr>
      <vt:lpstr>Concatenation Operator</vt:lpstr>
      <vt:lpstr>Problem: Employee Summary</vt:lpstr>
      <vt:lpstr>Solution: Employee Summary</vt:lpstr>
      <vt:lpstr>Filtering the Selected Rows</vt:lpstr>
      <vt:lpstr>Other Comparison Conditions</vt:lpstr>
      <vt:lpstr>Comparing with NULL</vt:lpstr>
      <vt:lpstr>Sorting Result Sets</vt:lpstr>
      <vt:lpstr>Views</vt:lpstr>
      <vt:lpstr>Problem: Highest Peak</vt:lpstr>
      <vt:lpstr>Solution: Highest Peak</vt:lpstr>
      <vt:lpstr>PowerPoint Presentation</vt:lpstr>
      <vt:lpstr>Inserting Data</vt:lpstr>
      <vt:lpstr>Inserting Data (2)</vt:lpstr>
      <vt:lpstr>Sequences</vt:lpstr>
      <vt:lpstr>PowerPoint Presentation</vt:lpstr>
      <vt:lpstr>Deleting Data</vt:lpstr>
      <vt:lpstr>Updating Data</vt:lpstr>
      <vt:lpstr>Problem: Update Projects</vt:lpstr>
      <vt:lpstr>Solution: Update Projects</vt:lpstr>
      <vt:lpstr>Summary</vt:lpstr>
      <vt:lpstr>SoftUni Diamond Partners</vt:lpstr>
      <vt:lpstr>SoftUni Organizational Partners</vt:lpstr>
      <vt:lpstr>Trainings @ Software University (SoftUni)</vt:lpstr>
      <vt:lpstr>License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CRUD in SQL Server</dc:title>
  <dc:subject>Databases Basics - MS SQL Server -  Practical Trainer @ SoftUni</dc:subject>
  <dc:creator>Alen Paunov</dc:creator>
  <cp:keywords>Databases, SQL, programming, SoftUni, Software University, programming, software development, software engineering, course, database systems</cp:keywords>
  <dc:description>https://softuni.bg/opencourses/databases-basics-ms-sql-server</dc:description>
  <cp:lastModifiedBy>Stoyan</cp:lastModifiedBy>
  <cp:revision>377</cp:revision>
  <dcterms:created xsi:type="dcterms:W3CDTF">2018-05-23T13:08:44Z</dcterms:created>
  <dcterms:modified xsi:type="dcterms:W3CDTF">2019-01-21T11:13:30Z</dcterms:modified>
  <cp:category>db;databases;sql;programming;computer programming;software development</cp:category>
</cp:coreProperties>
</file>