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402" r:id="rId3"/>
    <p:sldId id="50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464" r:id="rId45"/>
    <p:sldId id="507" r:id="rId46"/>
    <p:sldId id="508" r:id="rId47"/>
    <p:sldId id="509" r:id="rId48"/>
    <p:sldId id="400" r:id="rId49"/>
    <p:sldId id="399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6"/>
            <p14:sldId id="466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INQ" id="{725F0D68-7844-478C-AC48-EF4B03D2AC15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Conclusion" id="{10E03AB1-9AA8-4E86-9A64-D741901E50A2}">
          <p14:sldIdLst>
            <p14:sldId id="464"/>
          </p14:sldIdLst>
        </p14:section>
        <p14:section name="Partners" id="{E85763AD-4E13-4D8E-8FC8-2B5B902EA2D1}">
          <p14:sldIdLst>
            <p14:sldId id="507"/>
            <p14:sldId id="508"/>
            <p14:sldId id="50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06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0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8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2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11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834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2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79224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79224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208841"/>
            <a:ext cx="1082040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Dictionary&lt;string, </a:t>
            </a:r>
            <a:r>
              <a:rPr lang="en-US" dirty="0" err="1"/>
              <a:t>int</a:t>
            </a:r>
            <a:r>
              <a:rPr lang="en-US" dirty="0"/>
              <a:t>&gt;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List</a:t>
            </a:r>
            <a:r>
              <a:rPr lang="bg-BG" dirty="0"/>
              <a:t>&lt;</a:t>
            </a:r>
            <a:r>
              <a:rPr lang="en-US" dirty="0"/>
              <a:t>string</a:t>
            </a:r>
            <a:r>
              <a:rPr lang="bg-BG" dirty="0"/>
              <a:t>&gt;</a:t>
            </a:r>
            <a:r>
              <a:rPr lang="en-US" dirty="0"/>
              <a:t>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5058"/>
              <a:gd name="adj2" fmla="val -526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Associative Arrays</a:t>
            </a:r>
          </a:p>
          <a:p>
            <a:pPr lvl="1"/>
            <a:r>
              <a:rPr lang="en-GB" sz="3400" dirty="0"/>
              <a:t>Dictionary &lt;key, value&gt;</a:t>
            </a:r>
          </a:p>
          <a:p>
            <a:r>
              <a:rPr lang="en-GB" sz="3600" dirty="0"/>
              <a:t>Lambda Functions and LINQ</a:t>
            </a:r>
          </a:p>
          <a:p>
            <a:pPr lvl="1"/>
            <a:r>
              <a:rPr lang="en-GB" sz="3400" dirty="0"/>
              <a:t>Filtering, Mapping, Ordering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50046" y="4045980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0871" y="3130381"/>
            <a:ext cx="3080417" cy="2133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86456" y="4043293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09189" y="3130382"/>
            <a:ext cx="3266824" cy="2133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851" y="1283023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5610119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bool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32924-A661-4222-ABB3-0DEE4B5B3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49287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608633" y="543330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9557488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955748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2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</a:t>
            </a:r>
            <a:r>
              <a:rPr lang="bg-BG" sz="3200" noProof="1"/>
              <a:t>0</a:t>
            </a:r>
            <a:r>
              <a:rPr lang="en-US" sz="3200" noProof="1"/>
              <a:t>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87939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87939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noProof="1"/>
              <a:t> hold {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noProof="1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noProof="1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vs.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2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noProof="1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7877912" y="4343400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Dictionaries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83058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058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566</TotalTime>
  <Words>3516</Words>
  <Application>Microsoft Office PowerPoint</Application>
  <PresentationFormat>Custom</PresentationFormat>
  <Paragraphs>558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SoftUni Diamond Partners</vt:lpstr>
      <vt:lpstr>SoftUni Diamond Partners</vt:lpstr>
      <vt:lpstr>Programming Fundamentals – Dictionaries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Dictionaries-Lambda-LINQ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atanas4537@outlook.com</cp:lastModifiedBy>
  <cp:revision>143</cp:revision>
  <dcterms:created xsi:type="dcterms:W3CDTF">2014-01-02T17:00:34Z</dcterms:created>
  <dcterms:modified xsi:type="dcterms:W3CDTF">2018-06-06T13:15:37Z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