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490" r:id="rId2"/>
    <p:sldId id="292" r:id="rId3"/>
    <p:sldId id="281" r:id="rId4"/>
    <p:sldId id="503" r:id="rId5"/>
    <p:sldId id="530" r:id="rId6"/>
    <p:sldId id="529" r:id="rId7"/>
    <p:sldId id="535" r:id="rId8"/>
    <p:sldId id="533" r:id="rId9"/>
    <p:sldId id="534" r:id="rId10"/>
    <p:sldId id="536" r:id="rId11"/>
    <p:sldId id="492" r:id="rId12"/>
    <p:sldId id="531" r:id="rId13"/>
    <p:sldId id="493" r:id="rId14"/>
    <p:sldId id="532" r:id="rId15"/>
    <p:sldId id="495" r:id="rId16"/>
    <p:sldId id="49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美喆" initials="张" lastIdx="2" clrIdx="0">
    <p:extLst>
      <p:ext uri="{19B8F6BF-5375-455C-9EA6-DF929625EA0E}">
        <p15:presenceInfo xmlns:p15="http://schemas.microsoft.com/office/powerpoint/2012/main" userId="12dd451913e2a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A91"/>
    <a:srgbClr val="49889B"/>
    <a:srgbClr val="6BA6B9"/>
    <a:srgbClr val="417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99" y="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0CB09-6118-403B-99FB-8E99421FC38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B5B07D-4E6D-4C42-ABA4-6BEF8F578212}">
      <dgm:prSet phldrT="[文本]"/>
      <dgm:spPr>
        <a:noFill/>
      </dgm:spPr>
      <dgm:t>
        <a:bodyPr/>
        <a:lstStyle/>
        <a:p>
          <a:r>
            <a:rPr lang="zh-CN" altLang="en-US" b="1" i="1" dirty="0"/>
            <a:t>登陆注册</a:t>
          </a:r>
        </a:p>
      </dgm:t>
    </dgm:pt>
    <dgm:pt modelId="{3813EDD6-DB8C-4407-BEB6-663B55150A54}" type="parTrans" cxnId="{9AC1BE18-7622-4B85-BE4A-82FC4928F64B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BE9B47B-CF40-4BE9-BEF9-50243A0067FD}" type="sibTrans" cxnId="{9AC1BE18-7622-4B85-BE4A-82FC4928F64B}">
      <dgm:prSet/>
      <dgm:spPr/>
      <dgm:t>
        <a:bodyPr/>
        <a:lstStyle/>
        <a:p>
          <a:endParaRPr lang="zh-CN" altLang="en-US"/>
        </a:p>
      </dgm:t>
    </dgm:pt>
    <dgm:pt modelId="{22B2624F-712F-4AAA-AD7B-743A541E3737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ID</a:t>
          </a:r>
          <a:endParaRPr lang="zh-CN" altLang="en-US" dirty="0">
            <a:solidFill>
              <a:schemeClr val="bg1"/>
            </a:solidFill>
          </a:endParaRPr>
        </a:p>
      </dgm:t>
    </dgm:pt>
    <dgm:pt modelId="{E5E3FD86-3117-492D-A271-0C91179B574A}" type="parTrans" cxnId="{9C315C38-2F6A-4EC2-B717-42BCFAE11C8F}">
      <dgm:prSet/>
      <dgm:spPr/>
      <dgm:t>
        <a:bodyPr/>
        <a:lstStyle/>
        <a:p>
          <a:endParaRPr lang="zh-CN" altLang="en-US"/>
        </a:p>
      </dgm:t>
    </dgm:pt>
    <dgm:pt modelId="{E1857DFB-77DF-476C-8102-3325A126A3E3}" type="sibTrans" cxnId="{9C315C38-2F6A-4EC2-B717-42BCFAE11C8F}">
      <dgm:prSet/>
      <dgm:spPr/>
      <dgm:t>
        <a:bodyPr/>
        <a:lstStyle/>
        <a:p>
          <a:endParaRPr lang="zh-CN" altLang="en-US"/>
        </a:p>
      </dgm:t>
    </dgm:pt>
    <dgm:pt modelId="{402921BC-3483-4F19-BB15-4DED94AA5A0C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Password</a:t>
          </a:r>
          <a:endParaRPr lang="zh-CN" altLang="en-US" dirty="0">
            <a:solidFill>
              <a:schemeClr val="bg1"/>
            </a:solidFill>
          </a:endParaRPr>
        </a:p>
      </dgm:t>
    </dgm:pt>
    <dgm:pt modelId="{D9FAD484-1FC3-47CA-909B-35822CB238AE}" type="parTrans" cxnId="{17EA9B04-F8CB-4424-884B-B987B22CA603}">
      <dgm:prSet/>
      <dgm:spPr/>
      <dgm:t>
        <a:bodyPr/>
        <a:lstStyle/>
        <a:p>
          <a:endParaRPr lang="zh-CN" altLang="en-US"/>
        </a:p>
      </dgm:t>
    </dgm:pt>
    <dgm:pt modelId="{8ACBE6B8-B49B-425C-A056-BF5F2AAAC2BD}" type="sibTrans" cxnId="{17EA9B04-F8CB-4424-884B-B987B22CA603}">
      <dgm:prSet/>
      <dgm:spPr/>
      <dgm:t>
        <a:bodyPr/>
        <a:lstStyle/>
        <a:p>
          <a:endParaRPr lang="zh-CN" altLang="en-US"/>
        </a:p>
      </dgm:t>
    </dgm:pt>
    <dgm:pt modelId="{3283561A-5EBE-424E-9A1D-31F315E1EB8E}">
      <dgm:prSet phldrT="[文本]"/>
      <dgm:spPr>
        <a:noFill/>
      </dgm:spPr>
      <dgm:t>
        <a:bodyPr/>
        <a:lstStyle/>
        <a:p>
          <a:endParaRPr lang="zh-CN" altLang="en-US" b="1" i="1" dirty="0"/>
        </a:p>
      </dgm:t>
    </dgm:pt>
    <dgm:pt modelId="{B3FAFC34-AA5D-43DB-8F66-BC11A78F9087}" type="parTrans" cxnId="{5573F83A-7A73-4637-99F9-900DED880C43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E82DB068-5C6B-498A-83A1-0B86F0B393F7}" type="sibTrans" cxnId="{5573F83A-7A73-4637-99F9-900DED880C43}">
      <dgm:prSet/>
      <dgm:spPr/>
      <dgm:t>
        <a:bodyPr/>
        <a:lstStyle/>
        <a:p>
          <a:endParaRPr lang="zh-CN" altLang="en-US"/>
        </a:p>
      </dgm:t>
    </dgm:pt>
    <dgm:pt modelId="{EADD3B57-EA22-4E17-9C63-09330680006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Add</a:t>
          </a:r>
          <a:endParaRPr lang="zh-CN" altLang="en-US" dirty="0">
            <a:solidFill>
              <a:schemeClr val="bg1"/>
            </a:solidFill>
          </a:endParaRPr>
        </a:p>
      </dgm:t>
    </dgm:pt>
    <dgm:pt modelId="{153645CD-AC5D-433A-9778-B1753D558C50}" type="parTrans" cxnId="{A0CB5081-63E9-43EF-9FEB-D390D1B17C78}">
      <dgm:prSet/>
      <dgm:spPr/>
      <dgm:t>
        <a:bodyPr/>
        <a:lstStyle/>
        <a:p>
          <a:endParaRPr lang="zh-CN" altLang="en-US"/>
        </a:p>
      </dgm:t>
    </dgm:pt>
    <dgm:pt modelId="{1DDFCA88-F7B4-402F-A0E4-F299F6861B42}" type="sibTrans" cxnId="{A0CB5081-63E9-43EF-9FEB-D390D1B17C78}">
      <dgm:prSet/>
      <dgm:spPr/>
      <dgm:t>
        <a:bodyPr/>
        <a:lstStyle/>
        <a:p>
          <a:endParaRPr lang="zh-CN" altLang="en-US"/>
        </a:p>
      </dgm:t>
    </dgm:pt>
    <dgm:pt modelId="{FBC3CEB9-2C7C-473F-89DB-176E605616B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Delete</a:t>
          </a:r>
          <a:endParaRPr lang="zh-CN" altLang="en-US" dirty="0">
            <a:solidFill>
              <a:schemeClr val="bg1"/>
            </a:solidFill>
          </a:endParaRPr>
        </a:p>
      </dgm:t>
    </dgm:pt>
    <dgm:pt modelId="{7EBB15D3-6FCB-4401-9A89-56048C9C25C1}" type="parTrans" cxnId="{BC2729F1-0C9C-4D37-AD3D-430FCA634D60}">
      <dgm:prSet/>
      <dgm:spPr/>
      <dgm:t>
        <a:bodyPr/>
        <a:lstStyle/>
        <a:p>
          <a:endParaRPr lang="zh-CN" altLang="en-US"/>
        </a:p>
      </dgm:t>
    </dgm:pt>
    <dgm:pt modelId="{863AF591-760B-4F77-B3AC-A1A278703DA8}" type="sibTrans" cxnId="{BC2729F1-0C9C-4D37-AD3D-430FCA634D60}">
      <dgm:prSet/>
      <dgm:spPr/>
      <dgm:t>
        <a:bodyPr/>
        <a:lstStyle/>
        <a:p>
          <a:endParaRPr lang="zh-CN" altLang="en-US"/>
        </a:p>
      </dgm:t>
    </dgm:pt>
    <dgm:pt modelId="{99A7B768-64CA-4E3A-961F-E8F821CB4198}">
      <dgm:prSet phldrT="[文本]"/>
      <dgm:spPr>
        <a:noFill/>
      </dgm:spPr>
      <dgm:t>
        <a:bodyPr/>
        <a:lstStyle/>
        <a:p>
          <a:r>
            <a:rPr lang="zh-CN" altLang="en-US" b="1" i="1" dirty="0"/>
            <a:t>聊天</a:t>
          </a:r>
        </a:p>
      </dgm:t>
    </dgm:pt>
    <dgm:pt modelId="{931888E0-390F-4483-9036-C47527E78BA2}" type="parTrans" cxnId="{7FAB3CF9-75AE-4728-901D-F1006932623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4E8004EF-313F-40E1-8C46-D96980BD3FF1}" type="sibTrans" cxnId="{7FAB3CF9-75AE-4728-901D-F10069326232}">
      <dgm:prSet/>
      <dgm:spPr/>
      <dgm:t>
        <a:bodyPr/>
        <a:lstStyle/>
        <a:p>
          <a:endParaRPr lang="zh-CN" altLang="en-US"/>
        </a:p>
      </dgm:t>
    </dgm:pt>
    <dgm:pt modelId="{AE09AD33-0B5E-4D38-AE20-33A447EA336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Chat</a:t>
          </a:r>
          <a:endParaRPr lang="zh-CN" altLang="en-US" dirty="0">
            <a:solidFill>
              <a:schemeClr val="bg1"/>
            </a:solidFill>
          </a:endParaRPr>
        </a:p>
      </dgm:t>
    </dgm:pt>
    <dgm:pt modelId="{342D252D-3087-40CD-9E5F-1F259D487EF6}" type="parTrans" cxnId="{7A986417-F122-43B7-81DA-627960A66A49}">
      <dgm:prSet/>
      <dgm:spPr/>
      <dgm:t>
        <a:bodyPr/>
        <a:lstStyle/>
        <a:p>
          <a:endParaRPr lang="zh-CN" altLang="en-US"/>
        </a:p>
      </dgm:t>
    </dgm:pt>
    <dgm:pt modelId="{E7F604FF-8495-49FA-B8BD-A4E9F9D531DA}" type="sibTrans" cxnId="{7A986417-F122-43B7-81DA-627960A66A49}">
      <dgm:prSet/>
      <dgm:spPr/>
      <dgm:t>
        <a:bodyPr/>
        <a:lstStyle/>
        <a:p>
          <a:endParaRPr lang="zh-CN" altLang="en-US"/>
        </a:p>
      </dgm:t>
    </dgm:pt>
    <dgm:pt modelId="{972810C7-AFDD-4AB7-B952-8FB3A334E5E2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……</a:t>
          </a:r>
          <a:endParaRPr lang="zh-CN" altLang="en-US" dirty="0">
            <a:solidFill>
              <a:schemeClr val="bg1"/>
            </a:solidFill>
          </a:endParaRPr>
        </a:p>
      </dgm:t>
    </dgm:pt>
    <dgm:pt modelId="{E57F34C9-63BD-4214-8BBB-CEDB53E8EA92}" type="parTrans" cxnId="{D1A3AE24-A1F1-422F-89C5-ECD318D0E4A7}">
      <dgm:prSet/>
      <dgm:spPr/>
      <dgm:t>
        <a:bodyPr/>
        <a:lstStyle/>
        <a:p>
          <a:endParaRPr lang="zh-CN" altLang="en-US"/>
        </a:p>
      </dgm:t>
    </dgm:pt>
    <dgm:pt modelId="{1FEA3CF1-7325-49CE-87D8-148972B683C9}" type="sibTrans" cxnId="{D1A3AE24-A1F1-422F-89C5-ECD318D0E4A7}">
      <dgm:prSet/>
      <dgm:spPr/>
      <dgm:t>
        <a:bodyPr/>
        <a:lstStyle/>
        <a:p>
          <a:endParaRPr lang="zh-CN" altLang="en-US"/>
        </a:p>
      </dgm:t>
    </dgm:pt>
    <dgm:pt modelId="{19A1BEEC-4482-4BA2-B960-08E6B333E899}" type="pres">
      <dgm:prSet presAssocID="{5450CB09-6118-403B-99FB-8E99421FC38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3F18E6F-A047-4E44-8519-C5F4EA546A17}" type="pres">
      <dgm:prSet presAssocID="{5450CB09-6118-403B-99FB-8E99421FC389}" presName="cycle" presStyleCnt="0"/>
      <dgm:spPr/>
    </dgm:pt>
    <dgm:pt modelId="{3C769B14-302D-4629-A2AE-AD0FE7DD4C93}" type="pres">
      <dgm:prSet presAssocID="{5450CB09-6118-403B-99FB-8E99421FC389}" presName="centerShape" presStyleCnt="0"/>
      <dgm:spPr/>
    </dgm:pt>
    <dgm:pt modelId="{3A4B88D9-375E-402A-98B8-AEBD5176875D}" type="pres">
      <dgm:prSet presAssocID="{5450CB09-6118-403B-99FB-8E99421FC389}" presName="connSite" presStyleLbl="node1" presStyleIdx="0" presStyleCnt="4"/>
      <dgm:spPr/>
    </dgm:pt>
    <dgm:pt modelId="{BB497F39-A3EB-4BEB-AD3C-6EB89D4CE49B}" type="pres">
      <dgm:prSet presAssocID="{5450CB09-6118-403B-99FB-8E99421FC389}" presName="visible" presStyleLbl="node1" presStyleIdx="0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139CBB88-35B6-4BF3-A7BB-685B7CFE9636}" type="pres">
      <dgm:prSet presAssocID="{3813EDD6-DB8C-4407-BEB6-663B55150A54}" presName="Name25" presStyleLbl="parChTrans1D1" presStyleIdx="0" presStyleCnt="3"/>
      <dgm:spPr/>
    </dgm:pt>
    <dgm:pt modelId="{F425E18D-B584-4002-8FFD-3F6E14C6D847}" type="pres">
      <dgm:prSet presAssocID="{9FB5B07D-4E6D-4C42-ABA4-6BEF8F578212}" presName="node" presStyleCnt="0"/>
      <dgm:spPr/>
    </dgm:pt>
    <dgm:pt modelId="{9C9C32B9-ADE8-4FB4-B1C1-6F1B96F7254C}" type="pres">
      <dgm:prSet presAssocID="{9FB5B07D-4E6D-4C42-ABA4-6BEF8F578212}" presName="parentNode" presStyleLbl="node1" presStyleIdx="1" presStyleCnt="4" custLinFactNeighborX="48490">
        <dgm:presLayoutVars>
          <dgm:chMax val="1"/>
          <dgm:bulletEnabled val="1"/>
        </dgm:presLayoutVars>
      </dgm:prSet>
      <dgm:spPr/>
    </dgm:pt>
    <dgm:pt modelId="{C17EDCAD-D494-4CC7-8FFC-1C696E289790}" type="pres">
      <dgm:prSet presAssocID="{9FB5B07D-4E6D-4C42-ABA4-6BEF8F578212}" presName="childNode" presStyleLbl="revTx" presStyleIdx="0" presStyleCnt="3">
        <dgm:presLayoutVars>
          <dgm:bulletEnabled val="1"/>
        </dgm:presLayoutVars>
      </dgm:prSet>
      <dgm:spPr/>
    </dgm:pt>
    <dgm:pt modelId="{D94817B0-015B-41A4-9C13-852845547805}" type="pres">
      <dgm:prSet presAssocID="{B3FAFC34-AA5D-43DB-8F66-BC11A78F9087}" presName="Name25" presStyleLbl="parChTrans1D1" presStyleIdx="1" presStyleCnt="3"/>
      <dgm:spPr/>
    </dgm:pt>
    <dgm:pt modelId="{06C12340-D932-4FDC-AE72-0C5AB3063E3F}" type="pres">
      <dgm:prSet presAssocID="{3283561A-5EBE-424E-9A1D-31F315E1EB8E}" presName="node" presStyleCnt="0"/>
      <dgm:spPr/>
    </dgm:pt>
    <dgm:pt modelId="{1C40964D-B839-428F-AA77-EA575B989B91}" type="pres">
      <dgm:prSet presAssocID="{3283561A-5EBE-424E-9A1D-31F315E1EB8E}" presName="parentNode" presStyleLbl="node1" presStyleIdx="2" presStyleCnt="4" custLinFactNeighborX="15477" custLinFactNeighborY="-3397">
        <dgm:presLayoutVars>
          <dgm:chMax val="1"/>
          <dgm:bulletEnabled val="1"/>
        </dgm:presLayoutVars>
      </dgm:prSet>
      <dgm:spPr/>
    </dgm:pt>
    <dgm:pt modelId="{7E0325F7-4CC4-43B1-B037-58E3967B1005}" type="pres">
      <dgm:prSet presAssocID="{3283561A-5EBE-424E-9A1D-31F315E1EB8E}" presName="childNode" presStyleLbl="revTx" presStyleIdx="1" presStyleCnt="3">
        <dgm:presLayoutVars>
          <dgm:bulletEnabled val="1"/>
        </dgm:presLayoutVars>
      </dgm:prSet>
      <dgm:spPr/>
    </dgm:pt>
    <dgm:pt modelId="{1C826DA1-ED6C-43B6-9C5A-4F9C8FAF1954}" type="pres">
      <dgm:prSet presAssocID="{931888E0-390F-4483-9036-C47527E78BA2}" presName="Name25" presStyleLbl="parChTrans1D1" presStyleIdx="2" presStyleCnt="3"/>
      <dgm:spPr/>
    </dgm:pt>
    <dgm:pt modelId="{B23B6053-DB87-48A9-B3D3-E216A196C3B6}" type="pres">
      <dgm:prSet presAssocID="{99A7B768-64CA-4E3A-961F-E8F821CB4198}" presName="node" presStyleCnt="0"/>
      <dgm:spPr/>
    </dgm:pt>
    <dgm:pt modelId="{1434D98A-A9A6-4400-8A97-F2E9E8A3DD07}" type="pres">
      <dgm:prSet presAssocID="{99A7B768-64CA-4E3A-961F-E8F821CB4198}" presName="parentNode" presStyleLbl="node1" presStyleIdx="3" presStyleCnt="4" custScaleX="127251" custScaleY="100234" custLinFactNeighborX="64561" custLinFactNeighborY="-4307">
        <dgm:presLayoutVars>
          <dgm:chMax val="1"/>
          <dgm:bulletEnabled val="1"/>
        </dgm:presLayoutVars>
      </dgm:prSet>
      <dgm:spPr/>
    </dgm:pt>
    <dgm:pt modelId="{982607CE-BECE-4559-8223-9D302352A8E8}" type="pres">
      <dgm:prSet presAssocID="{99A7B768-64CA-4E3A-961F-E8F821CB419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7EA9B04-F8CB-4424-884B-B987B22CA603}" srcId="{9FB5B07D-4E6D-4C42-ABA4-6BEF8F578212}" destId="{402921BC-3483-4F19-BB15-4DED94AA5A0C}" srcOrd="1" destOrd="0" parTransId="{D9FAD484-1FC3-47CA-909B-35822CB238AE}" sibTransId="{8ACBE6B8-B49B-425C-A056-BF5F2AAAC2BD}"/>
    <dgm:cxn modelId="{7A986417-F122-43B7-81DA-627960A66A49}" srcId="{99A7B768-64CA-4E3A-961F-E8F821CB4198}" destId="{AE09AD33-0B5E-4D38-AE20-33A447EA3364}" srcOrd="0" destOrd="0" parTransId="{342D252D-3087-40CD-9E5F-1F259D487EF6}" sibTransId="{E7F604FF-8495-49FA-B8BD-A4E9F9D531DA}"/>
    <dgm:cxn modelId="{9AC1BE18-7622-4B85-BE4A-82FC4928F64B}" srcId="{5450CB09-6118-403B-99FB-8E99421FC389}" destId="{9FB5B07D-4E6D-4C42-ABA4-6BEF8F578212}" srcOrd="0" destOrd="0" parTransId="{3813EDD6-DB8C-4407-BEB6-663B55150A54}" sibTransId="{6BE9B47B-CF40-4BE9-BEF9-50243A0067FD}"/>
    <dgm:cxn modelId="{B15DA51F-9A87-4DAE-B32B-FA6E6A66CAEA}" type="presOf" srcId="{FBC3CEB9-2C7C-473F-89DB-176E605616B0}" destId="{7E0325F7-4CC4-43B1-B037-58E3967B1005}" srcOrd="0" destOrd="1" presId="urn:microsoft.com/office/officeart/2005/8/layout/radial2"/>
    <dgm:cxn modelId="{DBA87922-CE24-442B-AFE0-63665C2CA3E0}" type="presOf" srcId="{22B2624F-712F-4AAA-AD7B-743A541E3737}" destId="{C17EDCAD-D494-4CC7-8FFC-1C696E289790}" srcOrd="0" destOrd="0" presId="urn:microsoft.com/office/officeart/2005/8/layout/radial2"/>
    <dgm:cxn modelId="{D1A3AE24-A1F1-422F-89C5-ECD318D0E4A7}" srcId="{3283561A-5EBE-424E-9A1D-31F315E1EB8E}" destId="{972810C7-AFDD-4AB7-B952-8FB3A334E5E2}" srcOrd="2" destOrd="0" parTransId="{E57F34C9-63BD-4214-8BBB-CEDB53E8EA92}" sibTransId="{1FEA3CF1-7325-49CE-87D8-148972B683C9}"/>
    <dgm:cxn modelId="{C7D0872B-B568-4927-B748-6479A0DBBF24}" type="presOf" srcId="{9FB5B07D-4E6D-4C42-ABA4-6BEF8F578212}" destId="{9C9C32B9-ADE8-4FB4-B1C1-6F1B96F7254C}" srcOrd="0" destOrd="0" presId="urn:microsoft.com/office/officeart/2005/8/layout/radial2"/>
    <dgm:cxn modelId="{938FDB30-9CBA-4098-90DE-A5D09B05C2E6}" type="presOf" srcId="{931888E0-390F-4483-9036-C47527E78BA2}" destId="{1C826DA1-ED6C-43B6-9C5A-4F9C8FAF1954}" srcOrd="0" destOrd="0" presId="urn:microsoft.com/office/officeart/2005/8/layout/radial2"/>
    <dgm:cxn modelId="{2E7DFA35-22B0-4019-8FF0-C57B163BC803}" type="presOf" srcId="{3813EDD6-DB8C-4407-BEB6-663B55150A54}" destId="{139CBB88-35B6-4BF3-A7BB-685B7CFE9636}" srcOrd="0" destOrd="0" presId="urn:microsoft.com/office/officeart/2005/8/layout/radial2"/>
    <dgm:cxn modelId="{9C315C38-2F6A-4EC2-B717-42BCFAE11C8F}" srcId="{9FB5B07D-4E6D-4C42-ABA4-6BEF8F578212}" destId="{22B2624F-712F-4AAA-AD7B-743A541E3737}" srcOrd="0" destOrd="0" parTransId="{E5E3FD86-3117-492D-A271-0C91179B574A}" sibTransId="{E1857DFB-77DF-476C-8102-3325A126A3E3}"/>
    <dgm:cxn modelId="{5573F83A-7A73-4637-99F9-900DED880C43}" srcId="{5450CB09-6118-403B-99FB-8E99421FC389}" destId="{3283561A-5EBE-424E-9A1D-31F315E1EB8E}" srcOrd="1" destOrd="0" parTransId="{B3FAFC34-AA5D-43DB-8F66-BC11A78F9087}" sibTransId="{E82DB068-5C6B-498A-83A1-0B86F0B393F7}"/>
    <dgm:cxn modelId="{F37E3F64-4EC9-4779-87B3-1A4B1FB0F64B}" type="presOf" srcId="{99A7B768-64CA-4E3A-961F-E8F821CB4198}" destId="{1434D98A-A9A6-4400-8A97-F2E9E8A3DD07}" srcOrd="0" destOrd="0" presId="urn:microsoft.com/office/officeart/2005/8/layout/radial2"/>
    <dgm:cxn modelId="{D8673179-FB2B-4C2F-9272-B691D33CCA00}" type="presOf" srcId="{AE09AD33-0B5E-4D38-AE20-33A447EA3364}" destId="{982607CE-BECE-4559-8223-9D302352A8E8}" srcOrd="0" destOrd="0" presId="urn:microsoft.com/office/officeart/2005/8/layout/radial2"/>
    <dgm:cxn modelId="{A0CB5081-63E9-43EF-9FEB-D390D1B17C78}" srcId="{3283561A-5EBE-424E-9A1D-31F315E1EB8E}" destId="{EADD3B57-EA22-4E17-9C63-093306800063}" srcOrd="0" destOrd="0" parTransId="{153645CD-AC5D-433A-9778-B1753D558C50}" sibTransId="{1DDFCA88-F7B4-402F-A0E4-F299F6861B42}"/>
    <dgm:cxn modelId="{3041439F-246B-40F8-8BDA-9BB93CB3CB2D}" type="presOf" srcId="{3283561A-5EBE-424E-9A1D-31F315E1EB8E}" destId="{1C40964D-B839-428F-AA77-EA575B989B91}" srcOrd="0" destOrd="0" presId="urn:microsoft.com/office/officeart/2005/8/layout/radial2"/>
    <dgm:cxn modelId="{EA1B31B7-231B-4216-AD82-E7ADC259952D}" type="presOf" srcId="{972810C7-AFDD-4AB7-B952-8FB3A334E5E2}" destId="{7E0325F7-4CC4-43B1-B037-58E3967B1005}" srcOrd="0" destOrd="2" presId="urn:microsoft.com/office/officeart/2005/8/layout/radial2"/>
    <dgm:cxn modelId="{1BC1ABC3-709D-4A57-8B0B-628EB4D23897}" type="presOf" srcId="{B3FAFC34-AA5D-43DB-8F66-BC11A78F9087}" destId="{D94817B0-015B-41A4-9C13-852845547805}" srcOrd="0" destOrd="0" presId="urn:microsoft.com/office/officeart/2005/8/layout/radial2"/>
    <dgm:cxn modelId="{395DF2C3-4C84-4A0A-9DEB-6DCCB17E556E}" type="presOf" srcId="{402921BC-3483-4F19-BB15-4DED94AA5A0C}" destId="{C17EDCAD-D494-4CC7-8FFC-1C696E289790}" srcOrd="0" destOrd="1" presId="urn:microsoft.com/office/officeart/2005/8/layout/radial2"/>
    <dgm:cxn modelId="{CF4358D0-3A09-47F3-80AF-DBC723AD7F4E}" type="presOf" srcId="{EADD3B57-EA22-4E17-9C63-093306800063}" destId="{7E0325F7-4CC4-43B1-B037-58E3967B1005}" srcOrd="0" destOrd="0" presId="urn:microsoft.com/office/officeart/2005/8/layout/radial2"/>
    <dgm:cxn modelId="{198E0BD4-E1FF-484D-9AD2-B6867E38DA3F}" type="presOf" srcId="{5450CB09-6118-403B-99FB-8E99421FC389}" destId="{19A1BEEC-4482-4BA2-B960-08E6B333E899}" srcOrd="0" destOrd="0" presId="urn:microsoft.com/office/officeart/2005/8/layout/radial2"/>
    <dgm:cxn modelId="{BC2729F1-0C9C-4D37-AD3D-430FCA634D60}" srcId="{3283561A-5EBE-424E-9A1D-31F315E1EB8E}" destId="{FBC3CEB9-2C7C-473F-89DB-176E605616B0}" srcOrd="1" destOrd="0" parTransId="{7EBB15D3-6FCB-4401-9A89-56048C9C25C1}" sibTransId="{863AF591-760B-4F77-B3AC-A1A278703DA8}"/>
    <dgm:cxn modelId="{7FAB3CF9-75AE-4728-901D-F10069326232}" srcId="{5450CB09-6118-403B-99FB-8E99421FC389}" destId="{99A7B768-64CA-4E3A-961F-E8F821CB4198}" srcOrd="2" destOrd="0" parTransId="{931888E0-390F-4483-9036-C47527E78BA2}" sibTransId="{4E8004EF-313F-40E1-8C46-D96980BD3FF1}"/>
    <dgm:cxn modelId="{266E0CF8-72AD-4D9E-BB24-56C6D9E6E1C6}" type="presParOf" srcId="{19A1BEEC-4482-4BA2-B960-08E6B333E899}" destId="{63F18E6F-A047-4E44-8519-C5F4EA546A17}" srcOrd="0" destOrd="0" presId="urn:microsoft.com/office/officeart/2005/8/layout/radial2"/>
    <dgm:cxn modelId="{3B06CC15-ED81-4F86-A8A8-BEC021AEC0B9}" type="presParOf" srcId="{63F18E6F-A047-4E44-8519-C5F4EA546A17}" destId="{3C769B14-302D-4629-A2AE-AD0FE7DD4C93}" srcOrd="0" destOrd="0" presId="urn:microsoft.com/office/officeart/2005/8/layout/radial2"/>
    <dgm:cxn modelId="{09469136-33F5-48DF-BC5E-972BAB8B2910}" type="presParOf" srcId="{3C769B14-302D-4629-A2AE-AD0FE7DD4C93}" destId="{3A4B88D9-375E-402A-98B8-AEBD5176875D}" srcOrd="0" destOrd="0" presId="urn:microsoft.com/office/officeart/2005/8/layout/radial2"/>
    <dgm:cxn modelId="{E44A1493-E0C9-46BD-AA49-E5D7FB3F8C7C}" type="presParOf" srcId="{3C769B14-302D-4629-A2AE-AD0FE7DD4C93}" destId="{BB497F39-A3EB-4BEB-AD3C-6EB89D4CE49B}" srcOrd="1" destOrd="0" presId="urn:microsoft.com/office/officeart/2005/8/layout/radial2"/>
    <dgm:cxn modelId="{0182E52E-7D57-4109-B88E-FD7A13CF4467}" type="presParOf" srcId="{63F18E6F-A047-4E44-8519-C5F4EA546A17}" destId="{139CBB88-35B6-4BF3-A7BB-685B7CFE9636}" srcOrd="1" destOrd="0" presId="urn:microsoft.com/office/officeart/2005/8/layout/radial2"/>
    <dgm:cxn modelId="{BEF08340-32EA-4CC7-A2D0-FB29A5E3BD26}" type="presParOf" srcId="{63F18E6F-A047-4E44-8519-C5F4EA546A17}" destId="{F425E18D-B584-4002-8FFD-3F6E14C6D847}" srcOrd="2" destOrd="0" presId="urn:microsoft.com/office/officeart/2005/8/layout/radial2"/>
    <dgm:cxn modelId="{7931CE4C-D557-470F-9BC7-2C065CF71891}" type="presParOf" srcId="{F425E18D-B584-4002-8FFD-3F6E14C6D847}" destId="{9C9C32B9-ADE8-4FB4-B1C1-6F1B96F7254C}" srcOrd="0" destOrd="0" presId="urn:microsoft.com/office/officeart/2005/8/layout/radial2"/>
    <dgm:cxn modelId="{3036C097-6AE7-429A-88EC-E2A14F944A64}" type="presParOf" srcId="{F425E18D-B584-4002-8FFD-3F6E14C6D847}" destId="{C17EDCAD-D494-4CC7-8FFC-1C696E289790}" srcOrd="1" destOrd="0" presId="urn:microsoft.com/office/officeart/2005/8/layout/radial2"/>
    <dgm:cxn modelId="{8B4AC89D-CBF9-4DD0-8FA2-26DD610B7064}" type="presParOf" srcId="{63F18E6F-A047-4E44-8519-C5F4EA546A17}" destId="{D94817B0-015B-41A4-9C13-852845547805}" srcOrd="3" destOrd="0" presId="urn:microsoft.com/office/officeart/2005/8/layout/radial2"/>
    <dgm:cxn modelId="{8FDD3E97-1C26-43FB-93F5-BFC6B1C62388}" type="presParOf" srcId="{63F18E6F-A047-4E44-8519-C5F4EA546A17}" destId="{06C12340-D932-4FDC-AE72-0C5AB3063E3F}" srcOrd="4" destOrd="0" presId="urn:microsoft.com/office/officeart/2005/8/layout/radial2"/>
    <dgm:cxn modelId="{BB29697F-4F09-4D38-83BB-92323263D5A6}" type="presParOf" srcId="{06C12340-D932-4FDC-AE72-0C5AB3063E3F}" destId="{1C40964D-B839-428F-AA77-EA575B989B91}" srcOrd="0" destOrd="0" presId="urn:microsoft.com/office/officeart/2005/8/layout/radial2"/>
    <dgm:cxn modelId="{FB1C5885-FD8B-434A-A4FF-C828DE7041D7}" type="presParOf" srcId="{06C12340-D932-4FDC-AE72-0C5AB3063E3F}" destId="{7E0325F7-4CC4-43B1-B037-58E3967B1005}" srcOrd="1" destOrd="0" presId="urn:microsoft.com/office/officeart/2005/8/layout/radial2"/>
    <dgm:cxn modelId="{755FADA7-70EC-470C-B041-2E150C35535C}" type="presParOf" srcId="{63F18E6F-A047-4E44-8519-C5F4EA546A17}" destId="{1C826DA1-ED6C-43B6-9C5A-4F9C8FAF1954}" srcOrd="5" destOrd="0" presId="urn:microsoft.com/office/officeart/2005/8/layout/radial2"/>
    <dgm:cxn modelId="{DF3B1B84-58ED-4633-8F54-282FD4B211D4}" type="presParOf" srcId="{63F18E6F-A047-4E44-8519-C5F4EA546A17}" destId="{B23B6053-DB87-48A9-B3D3-E216A196C3B6}" srcOrd="6" destOrd="0" presId="urn:microsoft.com/office/officeart/2005/8/layout/radial2"/>
    <dgm:cxn modelId="{AF56607B-CC26-4B88-AD30-4767E0FD7EFC}" type="presParOf" srcId="{B23B6053-DB87-48A9-B3D3-E216A196C3B6}" destId="{1434D98A-A9A6-4400-8A97-F2E9E8A3DD07}" srcOrd="0" destOrd="0" presId="urn:microsoft.com/office/officeart/2005/8/layout/radial2"/>
    <dgm:cxn modelId="{D9CF7876-54A5-43F7-B3DF-F67C7AF2338D}" type="presParOf" srcId="{B23B6053-DB87-48A9-B3D3-E216A196C3B6}" destId="{982607CE-BECE-4559-8223-9D302352A8E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6DA1-ED6C-43B6-9C5A-4F9C8FAF1954}">
      <dsp:nvSpPr>
        <dsp:cNvPr id="0" name=""/>
        <dsp:cNvSpPr/>
      </dsp:nvSpPr>
      <dsp:spPr>
        <a:xfrm rot="1885805">
          <a:off x="1516398" y="2685530"/>
          <a:ext cx="113787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37875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817B0-015B-41A4-9C13-852845547805}">
      <dsp:nvSpPr>
        <dsp:cNvPr id="0" name=""/>
        <dsp:cNvSpPr/>
      </dsp:nvSpPr>
      <dsp:spPr>
        <a:xfrm rot="21535835">
          <a:off x="1599802" y="1966472"/>
          <a:ext cx="83141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31416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CBB88-35B6-4BF3-A7BB-685B7CFE9636}">
      <dsp:nvSpPr>
        <dsp:cNvPr id="0" name=""/>
        <dsp:cNvSpPr/>
      </dsp:nvSpPr>
      <dsp:spPr>
        <a:xfrm rot="19553352">
          <a:off x="1503445" y="1226282"/>
          <a:ext cx="112098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20981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7F39-A3EB-4BEB-AD3C-6EB89D4CE49B}">
      <dsp:nvSpPr>
        <dsp:cNvPr id="0" name=""/>
        <dsp:cNvSpPr/>
      </dsp:nvSpPr>
      <dsp:spPr>
        <a:xfrm>
          <a:off x="1025" y="1078628"/>
          <a:ext cx="1880998" cy="188099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C32B9-ADE8-4FB4-B1C1-6F1B96F7254C}">
      <dsp:nvSpPr>
        <dsp:cNvPr id="0" name=""/>
        <dsp:cNvSpPr/>
      </dsp:nvSpPr>
      <dsp:spPr>
        <a:xfrm>
          <a:off x="2430912" y="63813"/>
          <a:ext cx="1128599" cy="112859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1" kern="1200" dirty="0"/>
            <a:t>登陆注册</a:t>
          </a:r>
        </a:p>
      </dsp:txBody>
      <dsp:txXfrm>
        <a:off x="2596191" y="229092"/>
        <a:ext cx="798041" cy="798041"/>
      </dsp:txXfrm>
    </dsp:sp>
    <dsp:sp modelId="{C17EDCAD-D494-4CC7-8FFC-1C696E289790}">
      <dsp:nvSpPr>
        <dsp:cNvPr id="0" name=""/>
        <dsp:cNvSpPr/>
      </dsp:nvSpPr>
      <dsp:spPr>
        <a:xfrm>
          <a:off x="3672371" y="63813"/>
          <a:ext cx="1692899" cy="11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>
              <a:solidFill>
                <a:schemeClr val="bg1"/>
              </a:solidFill>
            </a:rPr>
            <a:t>ID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Password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672371" y="63813"/>
        <a:ext cx="1692899" cy="1128599"/>
      </dsp:txXfrm>
    </dsp:sp>
    <dsp:sp modelId="{1C40964D-B839-428F-AA77-EA575B989B91}">
      <dsp:nvSpPr>
        <dsp:cNvPr id="0" name=""/>
        <dsp:cNvSpPr/>
      </dsp:nvSpPr>
      <dsp:spPr>
        <a:xfrm>
          <a:off x="2431048" y="1416489"/>
          <a:ext cx="1128599" cy="112859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b="1" i="1" kern="1200" dirty="0"/>
        </a:p>
      </dsp:txBody>
      <dsp:txXfrm>
        <a:off x="2596327" y="1581768"/>
        <a:ext cx="798041" cy="798041"/>
      </dsp:txXfrm>
    </dsp:sp>
    <dsp:sp modelId="{7E0325F7-4CC4-43B1-B037-58E3967B1005}">
      <dsp:nvSpPr>
        <dsp:cNvPr id="0" name=""/>
        <dsp:cNvSpPr/>
      </dsp:nvSpPr>
      <dsp:spPr>
        <a:xfrm>
          <a:off x="3672508" y="1416489"/>
          <a:ext cx="1692899" cy="11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Add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Delete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……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672508" y="1416489"/>
        <a:ext cx="1692899" cy="1128599"/>
      </dsp:txXfrm>
    </dsp:sp>
    <dsp:sp modelId="{1434D98A-A9A6-4400-8A97-F2E9E8A3DD07}">
      <dsp:nvSpPr>
        <dsp:cNvPr id="0" name=""/>
        <dsp:cNvSpPr/>
      </dsp:nvSpPr>
      <dsp:spPr>
        <a:xfrm>
          <a:off x="2420067" y="2795913"/>
          <a:ext cx="1436154" cy="1131240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1" kern="1200" dirty="0"/>
            <a:t>聊天</a:t>
          </a:r>
        </a:p>
      </dsp:txBody>
      <dsp:txXfrm>
        <a:off x="2630387" y="2961579"/>
        <a:ext cx="1015514" cy="799908"/>
      </dsp:txXfrm>
    </dsp:sp>
    <dsp:sp modelId="{982607CE-BECE-4559-8223-9D302352A8E8}">
      <dsp:nvSpPr>
        <dsp:cNvPr id="0" name=""/>
        <dsp:cNvSpPr/>
      </dsp:nvSpPr>
      <dsp:spPr>
        <a:xfrm>
          <a:off x="3584638" y="2795913"/>
          <a:ext cx="2154231" cy="113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Chat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584638" y="2795913"/>
        <a:ext cx="2154231" cy="113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47B2-D573-4D7F-86B4-979C544C0E7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3570-1901-4791-89B4-2EEBE84D1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4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5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3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7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2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1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47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0AF6AED-0647-4BD4-8B0C-1B2345043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172" y="-109281"/>
            <a:ext cx="10967655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498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423774C-D3B2-49C1-989E-3130FF61C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124" y="-311345"/>
            <a:ext cx="10973751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498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D70BB41-C4D8-48E5-89C8-B3161348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12F7D-A22D-447D-8CD1-D10F54029B4D}" type="datetimeFigureOut">
              <a:rPr lang="zh-CN" altLang="en-US"/>
              <a:pPr>
                <a:defRPr/>
              </a:pPr>
              <a:t>2022/6/1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E2398B-5AD3-4E69-B2FF-8ACD9404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2CFFF9-5271-4F26-8623-F2FABF07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22C8E7-2B26-4B06-9323-307D8359DA72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FD539B-99C6-46F5-AFDF-ACBDE722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58" y="-160019"/>
            <a:ext cx="10595766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02D0341-C2C0-42BF-A5F2-510A82213D82}"/>
              </a:ext>
            </a:extLst>
          </p:cNvPr>
          <p:cNvSpPr/>
          <p:nvPr userDrawn="1"/>
        </p:nvSpPr>
        <p:spPr>
          <a:xfrm>
            <a:off x="0" y="0"/>
            <a:ext cx="12192000" cy="105120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8B8CC2-A666-43CB-A045-BDCF99AD1739}"/>
              </a:ext>
            </a:extLst>
          </p:cNvPr>
          <p:cNvSpPr/>
          <p:nvPr userDrawn="1"/>
        </p:nvSpPr>
        <p:spPr>
          <a:xfrm>
            <a:off x="11588" y="6752880"/>
            <a:ext cx="12192000" cy="105120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9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05" r:id="rId3"/>
    <p:sldLayoutId id="2147483706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839F5C0D-865D-41F2-941D-827C798E5DCC}"/>
              </a:ext>
            </a:extLst>
          </p:cNvPr>
          <p:cNvSpPr txBox="1"/>
          <p:nvPr/>
        </p:nvSpPr>
        <p:spPr>
          <a:xfrm>
            <a:off x="2823208" y="5253966"/>
            <a:ext cx="3123980" cy="4483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组长：   步一凡   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B7D1D1A-1067-4370-85A6-2D37279C98C8}"/>
              </a:ext>
            </a:extLst>
          </p:cNvPr>
          <p:cNvSpPr txBox="1"/>
          <p:nvPr/>
        </p:nvSpPr>
        <p:spPr>
          <a:xfrm>
            <a:off x="6772796" y="5253966"/>
            <a:ext cx="3049272" cy="4483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组员：   张美喆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5D1F6-B6CB-430C-83F4-21E8674E82B3}"/>
              </a:ext>
            </a:extLst>
          </p:cNvPr>
          <p:cNvSpPr/>
          <p:nvPr/>
        </p:nvSpPr>
        <p:spPr>
          <a:xfrm>
            <a:off x="882594" y="1941041"/>
            <a:ext cx="3975653" cy="466823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四川大学软件学院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52011E-A14D-D695-81C5-64A4B962AE8C}"/>
              </a:ext>
            </a:extLst>
          </p:cNvPr>
          <p:cNvSpPr txBox="1"/>
          <p:nvPr/>
        </p:nvSpPr>
        <p:spPr>
          <a:xfrm>
            <a:off x="1998482" y="2818614"/>
            <a:ext cx="8333295" cy="52322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Java 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项目开发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——Android 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通讯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App</a:t>
            </a:r>
            <a:endParaRPr lang="zh-CN" altLang="en-US" sz="2800" b="1" dirty="0">
              <a:solidFill>
                <a:schemeClr val="bg1"/>
              </a:solidFill>
              <a:highlight>
                <a:srgbClr val="347A9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50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973FA-61D1-AEC0-3154-8F67D932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3" y="342632"/>
            <a:ext cx="11690093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二、代码实现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E8A55-D79A-719B-F056-0A07FD5B9A05}"/>
              </a:ext>
            </a:extLst>
          </p:cNvPr>
          <p:cNvGrpSpPr/>
          <p:nvPr/>
        </p:nvGrpSpPr>
        <p:grpSpPr>
          <a:xfrm>
            <a:off x="1164516" y="2335758"/>
            <a:ext cx="1527883" cy="155405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3188E9E-EC71-DA4B-7A30-8ADCB2E74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2675791-3AAB-15A8-364F-DFF2F6BC9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4E665D26-7F19-C842-0AE6-4FB04BA7D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17" y="2402419"/>
            <a:ext cx="1311061" cy="13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AC5984-8901-BEF8-8AB3-70C97EA0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56" y="688157"/>
            <a:ext cx="3700089" cy="5537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1A98C3-F556-F232-E5BF-4E33D4B9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97" y="1762812"/>
            <a:ext cx="2529418" cy="28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三、用户角度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2D3C25A-773F-4A62-BDFB-84D09C99378C}"/>
              </a:ext>
            </a:extLst>
          </p:cNvPr>
          <p:cNvSpPr>
            <a:spLocks noEditPoints="1"/>
          </p:cNvSpPr>
          <p:nvPr/>
        </p:nvSpPr>
        <p:spPr bwMode="auto">
          <a:xfrm rot="2925393">
            <a:off x="1703187" y="2913549"/>
            <a:ext cx="433148" cy="742830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6FF050-1F2C-562C-0626-844E2D23B596}"/>
              </a:ext>
            </a:extLst>
          </p:cNvPr>
          <p:cNvGrpSpPr/>
          <p:nvPr/>
        </p:nvGrpSpPr>
        <p:grpSpPr>
          <a:xfrm>
            <a:off x="1371507" y="2526142"/>
            <a:ext cx="1335265" cy="1339127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17594778-D6CD-2689-C20B-AD14C7EF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14F92BD-BCF2-F4BD-B366-E842DB655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形 10" descr="男人">
            <a:extLst>
              <a:ext uri="{FF2B5EF4-FFF2-40B4-BE49-F238E27FC236}">
                <a16:creationId xmlns:a16="http://schemas.microsoft.com/office/drawing/2014/main" id="{76C363D4-C747-6676-2A66-4AB614B4A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242" y="2605703"/>
            <a:ext cx="1086966" cy="10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BF8F12-0CB6-0D9E-4D85-38C5B20A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54"/>
            <a:ext cx="3827283" cy="5499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7605B1-94C9-E018-A914-DE04632A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44" y="666274"/>
            <a:ext cx="8831733" cy="54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四、现场展示</a:t>
            </a:r>
            <a:endParaRPr kumimoji="0" lang="zh-CN" altLang="zh-CN" sz="4400" b="1" i="0" u="none" strike="noStrike" kern="100" cap="none" spc="0" normalizeH="0" baseline="0" noProof="0" dirty="0">
              <a:ln>
                <a:noFill/>
              </a:ln>
              <a:solidFill>
                <a:srgbClr val="49889B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995FD5-F542-661E-3D2E-8C0664B23896}"/>
              </a:ext>
            </a:extLst>
          </p:cNvPr>
          <p:cNvGrpSpPr/>
          <p:nvPr/>
        </p:nvGrpSpPr>
        <p:grpSpPr>
          <a:xfrm>
            <a:off x="1221139" y="2465480"/>
            <a:ext cx="1429463" cy="1433598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A6D2645-C83F-03BF-A46D-CBF8F4833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5E6D2DD-1001-0537-20B5-E90F55426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4C7CCE-7B75-7074-D26C-C68A16F82CE2}"/>
              </a:ext>
            </a:extLst>
          </p:cNvPr>
          <p:cNvGrpSpPr/>
          <p:nvPr/>
        </p:nvGrpSpPr>
        <p:grpSpPr>
          <a:xfrm>
            <a:off x="1221139" y="2420897"/>
            <a:ext cx="1429463" cy="1433598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A0540CD8-BCD2-59B2-F198-98A63D5C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894F2A7-092F-08A2-F7C3-484004B7D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图形 18" descr="浏览器窗口">
            <a:extLst>
              <a:ext uri="{FF2B5EF4-FFF2-40B4-BE49-F238E27FC236}">
                <a16:creationId xmlns:a16="http://schemas.microsoft.com/office/drawing/2014/main" id="{B5A5B7D3-7099-DFED-9C8B-4B424E7734CB}"/>
              </a:ext>
            </a:extLst>
          </p:cNvPr>
          <p:cNvSpPr/>
          <p:nvPr/>
        </p:nvSpPr>
        <p:spPr>
          <a:xfrm>
            <a:off x="1428030" y="2770420"/>
            <a:ext cx="1023028" cy="751950"/>
          </a:xfrm>
          <a:custGeom>
            <a:avLst/>
            <a:gdLst>
              <a:gd name="connsiteX0" fmla="*/ 0 w 709937"/>
              <a:gd name="connsiteY0" fmla="*/ 0 h 550201"/>
              <a:gd name="connsiteX1" fmla="*/ 0 w 709937"/>
              <a:gd name="connsiteY1" fmla="*/ 550202 h 550201"/>
              <a:gd name="connsiteX2" fmla="*/ 709938 w 709937"/>
              <a:gd name="connsiteY2" fmla="*/ 550202 h 550201"/>
              <a:gd name="connsiteX3" fmla="*/ 709938 w 709937"/>
              <a:gd name="connsiteY3" fmla="*/ 0 h 550201"/>
              <a:gd name="connsiteX4" fmla="*/ 612321 w 709937"/>
              <a:gd name="connsiteY4" fmla="*/ 53245 h 550201"/>
              <a:gd name="connsiteX5" fmla="*/ 630070 w 709937"/>
              <a:gd name="connsiteY5" fmla="*/ 70994 h 550201"/>
              <a:gd name="connsiteX6" fmla="*/ 612321 w 709937"/>
              <a:gd name="connsiteY6" fmla="*/ 88742 h 550201"/>
              <a:gd name="connsiteX7" fmla="*/ 594573 w 709937"/>
              <a:gd name="connsiteY7" fmla="*/ 70994 h 550201"/>
              <a:gd name="connsiteX8" fmla="*/ 612321 w 709937"/>
              <a:gd name="connsiteY8" fmla="*/ 53245 h 550201"/>
              <a:gd name="connsiteX9" fmla="*/ 550202 w 709937"/>
              <a:gd name="connsiteY9" fmla="*/ 53245 h 550201"/>
              <a:gd name="connsiteX10" fmla="*/ 567950 w 709937"/>
              <a:gd name="connsiteY10" fmla="*/ 70994 h 550201"/>
              <a:gd name="connsiteX11" fmla="*/ 550202 w 709937"/>
              <a:gd name="connsiteY11" fmla="*/ 88742 h 550201"/>
              <a:gd name="connsiteX12" fmla="*/ 532453 w 709937"/>
              <a:gd name="connsiteY12" fmla="*/ 70994 h 550201"/>
              <a:gd name="connsiteX13" fmla="*/ 550202 w 709937"/>
              <a:gd name="connsiteY13" fmla="*/ 53245 h 550201"/>
              <a:gd name="connsiteX14" fmla="*/ 488082 w 709937"/>
              <a:gd name="connsiteY14" fmla="*/ 53245 h 550201"/>
              <a:gd name="connsiteX15" fmla="*/ 505830 w 709937"/>
              <a:gd name="connsiteY15" fmla="*/ 70994 h 550201"/>
              <a:gd name="connsiteX16" fmla="*/ 488082 w 709937"/>
              <a:gd name="connsiteY16" fmla="*/ 88742 h 550201"/>
              <a:gd name="connsiteX17" fmla="*/ 470334 w 709937"/>
              <a:gd name="connsiteY17" fmla="*/ 70994 h 550201"/>
              <a:gd name="connsiteX18" fmla="*/ 488082 w 709937"/>
              <a:gd name="connsiteY18" fmla="*/ 53245 h 550201"/>
              <a:gd name="connsiteX19" fmla="*/ 656692 w 709937"/>
              <a:gd name="connsiteY19" fmla="*/ 496956 h 550201"/>
              <a:gd name="connsiteX20" fmla="*/ 53245 w 709937"/>
              <a:gd name="connsiteY20" fmla="*/ 496956 h 550201"/>
              <a:gd name="connsiteX21" fmla="*/ 53245 w 709937"/>
              <a:gd name="connsiteY21" fmla="*/ 141988 h 550201"/>
              <a:gd name="connsiteX22" fmla="*/ 656692 w 709937"/>
              <a:gd name="connsiteY22" fmla="*/ 141988 h 5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937" h="550201">
                <a:moveTo>
                  <a:pt x="0" y="0"/>
                </a:moveTo>
                <a:lnTo>
                  <a:pt x="0" y="550202"/>
                </a:lnTo>
                <a:lnTo>
                  <a:pt x="709938" y="550202"/>
                </a:lnTo>
                <a:lnTo>
                  <a:pt x="709938" y="0"/>
                </a:lnTo>
                <a:close/>
                <a:moveTo>
                  <a:pt x="612321" y="53245"/>
                </a:moveTo>
                <a:cubicBezTo>
                  <a:pt x="622124" y="53245"/>
                  <a:pt x="630070" y="61191"/>
                  <a:pt x="630070" y="70994"/>
                </a:cubicBezTo>
                <a:cubicBezTo>
                  <a:pt x="630070" y="80796"/>
                  <a:pt x="622124" y="88742"/>
                  <a:pt x="612321" y="88742"/>
                </a:cubicBezTo>
                <a:cubicBezTo>
                  <a:pt x="602519" y="88742"/>
                  <a:pt x="594573" y="80796"/>
                  <a:pt x="594573" y="70994"/>
                </a:cubicBezTo>
                <a:cubicBezTo>
                  <a:pt x="594573" y="61191"/>
                  <a:pt x="602519" y="53245"/>
                  <a:pt x="612321" y="53245"/>
                </a:cubicBezTo>
                <a:close/>
                <a:moveTo>
                  <a:pt x="550202" y="53245"/>
                </a:moveTo>
                <a:cubicBezTo>
                  <a:pt x="560004" y="53245"/>
                  <a:pt x="567950" y="61191"/>
                  <a:pt x="567950" y="70994"/>
                </a:cubicBezTo>
                <a:cubicBezTo>
                  <a:pt x="567950" y="80796"/>
                  <a:pt x="560004" y="88742"/>
                  <a:pt x="550202" y="88742"/>
                </a:cubicBezTo>
                <a:cubicBezTo>
                  <a:pt x="540399" y="88742"/>
                  <a:pt x="532453" y="80796"/>
                  <a:pt x="532453" y="70994"/>
                </a:cubicBezTo>
                <a:cubicBezTo>
                  <a:pt x="532453" y="61191"/>
                  <a:pt x="540399" y="53245"/>
                  <a:pt x="550202" y="53245"/>
                </a:cubicBezTo>
                <a:close/>
                <a:moveTo>
                  <a:pt x="488082" y="53245"/>
                </a:moveTo>
                <a:cubicBezTo>
                  <a:pt x="497885" y="53245"/>
                  <a:pt x="505830" y="61191"/>
                  <a:pt x="505830" y="70994"/>
                </a:cubicBezTo>
                <a:cubicBezTo>
                  <a:pt x="505830" y="80796"/>
                  <a:pt x="497885" y="88742"/>
                  <a:pt x="488082" y="88742"/>
                </a:cubicBezTo>
                <a:cubicBezTo>
                  <a:pt x="478280" y="88742"/>
                  <a:pt x="470334" y="80796"/>
                  <a:pt x="470334" y="70994"/>
                </a:cubicBezTo>
                <a:cubicBezTo>
                  <a:pt x="470334" y="61191"/>
                  <a:pt x="478280" y="53245"/>
                  <a:pt x="488082" y="53245"/>
                </a:cubicBezTo>
                <a:close/>
                <a:moveTo>
                  <a:pt x="656692" y="496956"/>
                </a:moveTo>
                <a:lnTo>
                  <a:pt x="53245" y="496956"/>
                </a:lnTo>
                <a:lnTo>
                  <a:pt x="53245" y="141988"/>
                </a:lnTo>
                <a:lnTo>
                  <a:pt x="656692" y="141988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3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839F5C0D-865D-41F2-941D-827C798E5DCC}"/>
              </a:ext>
            </a:extLst>
          </p:cNvPr>
          <p:cNvSpPr txBox="1"/>
          <p:nvPr/>
        </p:nvSpPr>
        <p:spPr>
          <a:xfrm>
            <a:off x="2568944" y="5235444"/>
            <a:ext cx="3049272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组长：   步一凡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B7D1D1A-1067-4370-85A6-2D37279C98C8}"/>
              </a:ext>
            </a:extLst>
          </p:cNvPr>
          <p:cNvSpPr txBox="1"/>
          <p:nvPr/>
        </p:nvSpPr>
        <p:spPr>
          <a:xfrm>
            <a:off x="6893381" y="5235444"/>
            <a:ext cx="3158548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组员：   张美喆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F62AD35-2D67-4A18-96A4-8682FC0E2D6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69474" y="2701884"/>
            <a:ext cx="7463903" cy="101566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6000" b="1" dirty="0">
                <a:solidFill>
                  <a:srgbClr val="347A9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演示完毕     谢谢观赏</a:t>
            </a:r>
            <a:endParaRPr lang="zh-CN" altLang="en-US" sz="6000" dirty="0">
              <a:solidFill>
                <a:srgbClr val="347A9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4" name="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D7EE8E0-95B1-49A0-8B7B-457E90490AD7}"/>
              </a:ext>
            </a:extLst>
          </p:cNvPr>
          <p:cNvSpPr/>
          <p:nvPr/>
        </p:nvSpPr>
        <p:spPr>
          <a:xfrm>
            <a:off x="3060891" y="3648173"/>
            <a:ext cx="607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THESIS DEFENSE POWERPOINT TEMPLATE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5D1F6-B6CB-430C-83F4-21E8674E82B3}"/>
              </a:ext>
            </a:extLst>
          </p:cNvPr>
          <p:cNvSpPr/>
          <p:nvPr/>
        </p:nvSpPr>
        <p:spPr>
          <a:xfrm>
            <a:off x="882594" y="1941041"/>
            <a:ext cx="3975653" cy="466823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3533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CA41F8FF-F7C7-4A98-8BB7-80EB8BF480D0}"/>
              </a:ext>
            </a:extLst>
          </p:cNvPr>
          <p:cNvGrpSpPr/>
          <p:nvPr/>
        </p:nvGrpSpPr>
        <p:grpSpPr>
          <a:xfrm>
            <a:off x="1165160" y="2516056"/>
            <a:ext cx="1510077" cy="1514445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A2BC192C-29E0-4EC9-972C-E531B4861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4685D28-EFD1-4371-80AC-43206AF45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lang="en-US" altLang="zh-CN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实现功能</a:t>
            </a:r>
            <a:endParaRPr kumimoji="0" lang="zh-CN" altLang="zh-CN" sz="4400" b="1" i="0" u="none" strike="noStrike" kern="100" cap="none" spc="0" normalizeH="0" baseline="0" noProof="0" dirty="0">
              <a:ln>
                <a:noFill/>
              </a:ln>
              <a:solidFill>
                <a:srgbClr val="49889B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形 6" descr="智能手机">
            <a:extLst>
              <a:ext uri="{FF2B5EF4-FFF2-40B4-BE49-F238E27FC236}">
                <a16:creationId xmlns:a16="http://schemas.microsoft.com/office/drawing/2014/main" id="{081FE471-0581-85D5-C349-D36B02D62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803" y="2787758"/>
            <a:ext cx="781915" cy="78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5">
            <a:extLst>
              <a:ext uri="{FF2B5EF4-FFF2-40B4-BE49-F238E27FC236}">
                <a16:creationId xmlns:a16="http://schemas.microsoft.com/office/drawing/2014/main" id="{496B0AF6-49EB-4B9D-8E22-4F239B624906}"/>
              </a:ext>
            </a:extLst>
          </p:cNvPr>
          <p:cNvSpPr txBox="1"/>
          <p:nvPr/>
        </p:nvSpPr>
        <p:spPr>
          <a:xfrm>
            <a:off x="3990442" y="1318648"/>
            <a:ext cx="3816881" cy="1032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6BA6B9"/>
                </a:solidFill>
                <a:latin typeface="Impact" pitchFamily="34" charset="0"/>
                <a:ea typeface="微软雅黑" pitchFamily="34" charset="-122"/>
              </a:rPr>
              <a:t>目</a:t>
            </a:r>
            <a:endParaRPr lang="en-US" altLang="zh-CN" sz="3733" b="1" dirty="0">
              <a:ln w="6350">
                <a:noFill/>
              </a:ln>
              <a:solidFill>
                <a:srgbClr val="6BA6B9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lang="zh-CN" altLang="en-US" sz="2400" b="1" dirty="0">
                <a:ln w="6350">
                  <a:noFill/>
                </a:ln>
                <a:solidFill>
                  <a:srgbClr val="6BA6B9"/>
                </a:solidFill>
                <a:latin typeface="Impact" pitchFamily="34" charset="0"/>
                <a:ea typeface="微软雅黑" pitchFamily="34" charset="-122"/>
              </a:rPr>
              <a:t>录</a:t>
            </a:r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5AE5F3-5788-423C-9FD7-50262C3C0F4F}"/>
              </a:ext>
            </a:extLst>
          </p:cNvPr>
          <p:cNvSpPr/>
          <p:nvPr/>
        </p:nvSpPr>
        <p:spPr>
          <a:xfrm>
            <a:off x="1053319" y="449733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01/</a:t>
            </a:r>
            <a:r>
              <a:rPr lang="en-US" altLang="zh-CN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 </a:t>
            </a:r>
            <a:r>
              <a:rPr lang="zh-CN" altLang="en-US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功能大纲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6D5A24-7E3D-427F-A0C2-89B7F7DF0DDE}"/>
              </a:ext>
            </a:extLst>
          </p:cNvPr>
          <p:cNvGrpSpPr/>
          <p:nvPr/>
        </p:nvGrpSpPr>
        <p:grpSpPr>
          <a:xfrm>
            <a:off x="1504972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D42FC730-EAB7-4BF1-B2AF-9B438F2C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A100004-7656-4E7C-8E51-47FA0EC9C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9A7D575-684A-766F-653D-9BBF81D7470B}"/>
              </a:ext>
            </a:extLst>
          </p:cNvPr>
          <p:cNvGrpSpPr/>
          <p:nvPr/>
        </p:nvGrpSpPr>
        <p:grpSpPr>
          <a:xfrm>
            <a:off x="4197242" y="3281979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5E614FEF-5DF2-4EFE-510A-1994F671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342F687-481B-037A-8081-834614981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143FB2-B92E-E713-44F5-07D8D2183E06}"/>
              </a:ext>
            </a:extLst>
          </p:cNvPr>
          <p:cNvCxnSpPr>
            <a:cxnSpLocks/>
          </p:cNvCxnSpPr>
          <p:nvPr/>
        </p:nvCxnSpPr>
        <p:spPr>
          <a:xfrm>
            <a:off x="2591938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593C0A7-1C70-CA04-BAED-D726F41FCC33}"/>
              </a:ext>
            </a:extLst>
          </p:cNvPr>
          <p:cNvGrpSpPr/>
          <p:nvPr/>
        </p:nvGrpSpPr>
        <p:grpSpPr>
          <a:xfrm>
            <a:off x="6978064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F38AE69D-2C02-25A4-DB8F-C75DE86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9A606B0-4400-70F2-1377-2CF123145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7FEE3AA-0E54-0F8F-A95F-E70FE7C80DE2}"/>
              </a:ext>
            </a:extLst>
          </p:cNvPr>
          <p:cNvGrpSpPr/>
          <p:nvPr/>
        </p:nvGrpSpPr>
        <p:grpSpPr>
          <a:xfrm>
            <a:off x="9774830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64CC7447-11CE-A6B4-CD55-68EFE1B2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65C280E-9AE9-B613-1835-85E8D5806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C6E29451-0422-1B2D-A44A-EFC818CA0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7514" y="3413723"/>
            <a:ext cx="826622" cy="826622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D07AC75F-E613-8213-C0C0-9EAEBA2DC9F1}"/>
              </a:ext>
            </a:extLst>
          </p:cNvPr>
          <p:cNvSpPr/>
          <p:nvPr/>
        </p:nvSpPr>
        <p:spPr>
          <a:xfrm>
            <a:off x="4088682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02/</a:t>
            </a:r>
            <a:r>
              <a:rPr lang="zh-CN" altLang="en-US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4DA4E4D8-3AD2-1F25-D430-424900922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4048" y="3408409"/>
            <a:ext cx="851330" cy="851330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025265FA-7440-1479-DD93-BE6869DFE216}"/>
              </a:ext>
            </a:extLst>
          </p:cNvPr>
          <p:cNvSpPr/>
          <p:nvPr/>
        </p:nvSpPr>
        <p:spPr>
          <a:xfrm>
            <a:off x="6791370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03/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用户角度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09CCA9E-BA39-62FC-BC69-18B3CDF07FF8}"/>
              </a:ext>
            </a:extLst>
          </p:cNvPr>
          <p:cNvGrpSpPr/>
          <p:nvPr/>
        </p:nvGrpSpPr>
        <p:grpSpPr>
          <a:xfrm>
            <a:off x="9758886" y="3203603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60841A75-1B6B-15C1-950E-224F081F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1CBF1A61-D6E8-3685-E4B2-85B044BD4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E6AA56B7-DF8D-2218-AFB0-7EAB1814B648}"/>
              </a:ext>
            </a:extLst>
          </p:cNvPr>
          <p:cNvSpPr/>
          <p:nvPr/>
        </p:nvSpPr>
        <p:spPr>
          <a:xfrm>
            <a:off x="9670813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r>
              <a:rPr lang="en-US" altLang="zh-CN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现场展示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图形 18" descr="浏览器窗口">
            <a:extLst>
              <a:ext uri="{FF2B5EF4-FFF2-40B4-BE49-F238E27FC236}">
                <a16:creationId xmlns:a16="http://schemas.microsoft.com/office/drawing/2014/main" id="{CB02AB43-6E71-70A4-0585-DA07543B15B6}"/>
              </a:ext>
            </a:extLst>
          </p:cNvPr>
          <p:cNvSpPr/>
          <p:nvPr/>
        </p:nvSpPr>
        <p:spPr>
          <a:xfrm>
            <a:off x="10028058" y="3560426"/>
            <a:ext cx="709937" cy="550201"/>
          </a:xfrm>
          <a:custGeom>
            <a:avLst/>
            <a:gdLst>
              <a:gd name="connsiteX0" fmla="*/ 0 w 709937"/>
              <a:gd name="connsiteY0" fmla="*/ 0 h 550201"/>
              <a:gd name="connsiteX1" fmla="*/ 0 w 709937"/>
              <a:gd name="connsiteY1" fmla="*/ 550202 h 550201"/>
              <a:gd name="connsiteX2" fmla="*/ 709938 w 709937"/>
              <a:gd name="connsiteY2" fmla="*/ 550202 h 550201"/>
              <a:gd name="connsiteX3" fmla="*/ 709938 w 709937"/>
              <a:gd name="connsiteY3" fmla="*/ 0 h 550201"/>
              <a:gd name="connsiteX4" fmla="*/ 612321 w 709937"/>
              <a:gd name="connsiteY4" fmla="*/ 53245 h 550201"/>
              <a:gd name="connsiteX5" fmla="*/ 630070 w 709937"/>
              <a:gd name="connsiteY5" fmla="*/ 70994 h 550201"/>
              <a:gd name="connsiteX6" fmla="*/ 612321 w 709937"/>
              <a:gd name="connsiteY6" fmla="*/ 88742 h 550201"/>
              <a:gd name="connsiteX7" fmla="*/ 594573 w 709937"/>
              <a:gd name="connsiteY7" fmla="*/ 70994 h 550201"/>
              <a:gd name="connsiteX8" fmla="*/ 612321 w 709937"/>
              <a:gd name="connsiteY8" fmla="*/ 53245 h 550201"/>
              <a:gd name="connsiteX9" fmla="*/ 550202 w 709937"/>
              <a:gd name="connsiteY9" fmla="*/ 53245 h 550201"/>
              <a:gd name="connsiteX10" fmla="*/ 567950 w 709937"/>
              <a:gd name="connsiteY10" fmla="*/ 70994 h 550201"/>
              <a:gd name="connsiteX11" fmla="*/ 550202 w 709937"/>
              <a:gd name="connsiteY11" fmla="*/ 88742 h 550201"/>
              <a:gd name="connsiteX12" fmla="*/ 532453 w 709937"/>
              <a:gd name="connsiteY12" fmla="*/ 70994 h 550201"/>
              <a:gd name="connsiteX13" fmla="*/ 550202 w 709937"/>
              <a:gd name="connsiteY13" fmla="*/ 53245 h 550201"/>
              <a:gd name="connsiteX14" fmla="*/ 488082 w 709937"/>
              <a:gd name="connsiteY14" fmla="*/ 53245 h 550201"/>
              <a:gd name="connsiteX15" fmla="*/ 505830 w 709937"/>
              <a:gd name="connsiteY15" fmla="*/ 70994 h 550201"/>
              <a:gd name="connsiteX16" fmla="*/ 488082 w 709937"/>
              <a:gd name="connsiteY16" fmla="*/ 88742 h 550201"/>
              <a:gd name="connsiteX17" fmla="*/ 470334 w 709937"/>
              <a:gd name="connsiteY17" fmla="*/ 70994 h 550201"/>
              <a:gd name="connsiteX18" fmla="*/ 488082 w 709937"/>
              <a:gd name="connsiteY18" fmla="*/ 53245 h 550201"/>
              <a:gd name="connsiteX19" fmla="*/ 656692 w 709937"/>
              <a:gd name="connsiteY19" fmla="*/ 496956 h 550201"/>
              <a:gd name="connsiteX20" fmla="*/ 53245 w 709937"/>
              <a:gd name="connsiteY20" fmla="*/ 496956 h 550201"/>
              <a:gd name="connsiteX21" fmla="*/ 53245 w 709937"/>
              <a:gd name="connsiteY21" fmla="*/ 141988 h 550201"/>
              <a:gd name="connsiteX22" fmla="*/ 656692 w 709937"/>
              <a:gd name="connsiteY22" fmla="*/ 141988 h 5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937" h="550201">
                <a:moveTo>
                  <a:pt x="0" y="0"/>
                </a:moveTo>
                <a:lnTo>
                  <a:pt x="0" y="550202"/>
                </a:lnTo>
                <a:lnTo>
                  <a:pt x="709938" y="550202"/>
                </a:lnTo>
                <a:lnTo>
                  <a:pt x="709938" y="0"/>
                </a:lnTo>
                <a:close/>
                <a:moveTo>
                  <a:pt x="612321" y="53245"/>
                </a:moveTo>
                <a:cubicBezTo>
                  <a:pt x="622124" y="53245"/>
                  <a:pt x="630070" y="61191"/>
                  <a:pt x="630070" y="70994"/>
                </a:cubicBezTo>
                <a:cubicBezTo>
                  <a:pt x="630070" y="80796"/>
                  <a:pt x="622124" y="88742"/>
                  <a:pt x="612321" y="88742"/>
                </a:cubicBezTo>
                <a:cubicBezTo>
                  <a:pt x="602519" y="88742"/>
                  <a:pt x="594573" y="80796"/>
                  <a:pt x="594573" y="70994"/>
                </a:cubicBezTo>
                <a:cubicBezTo>
                  <a:pt x="594573" y="61191"/>
                  <a:pt x="602519" y="53245"/>
                  <a:pt x="612321" y="53245"/>
                </a:cubicBezTo>
                <a:close/>
                <a:moveTo>
                  <a:pt x="550202" y="53245"/>
                </a:moveTo>
                <a:cubicBezTo>
                  <a:pt x="560004" y="53245"/>
                  <a:pt x="567950" y="61191"/>
                  <a:pt x="567950" y="70994"/>
                </a:cubicBezTo>
                <a:cubicBezTo>
                  <a:pt x="567950" y="80796"/>
                  <a:pt x="560004" y="88742"/>
                  <a:pt x="550202" y="88742"/>
                </a:cubicBezTo>
                <a:cubicBezTo>
                  <a:pt x="540399" y="88742"/>
                  <a:pt x="532453" y="80796"/>
                  <a:pt x="532453" y="70994"/>
                </a:cubicBezTo>
                <a:cubicBezTo>
                  <a:pt x="532453" y="61191"/>
                  <a:pt x="540399" y="53245"/>
                  <a:pt x="550202" y="53245"/>
                </a:cubicBezTo>
                <a:close/>
                <a:moveTo>
                  <a:pt x="488082" y="53245"/>
                </a:moveTo>
                <a:cubicBezTo>
                  <a:pt x="497885" y="53245"/>
                  <a:pt x="505830" y="61191"/>
                  <a:pt x="505830" y="70994"/>
                </a:cubicBezTo>
                <a:cubicBezTo>
                  <a:pt x="505830" y="80796"/>
                  <a:pt x="497885" y="88742"/>
                  <a:pt x="488082" y="88742"/>
                </a:cubicBezTo>
                <a:cubicBezTo>
                  <a:pt x="478280" y="88742"/>
                  <a:pt x="470334" y="80796"/>
                  <a:pt x="470334" y="70994"/>
                </a:cubicBezTo>
                <a:cubicBezTo>
                  <a:pt x="470334" y="61191"/>
                  <a:pt x="478280" y="53245"/>
                  <a:pt x="488082" y="53245"/>
                </a:cubicBezTo>
                <a:close/>
                <a:moveTo>
                  <a:pt x="656692" y="496956"/>
                </a:moveTo>
                <a:lnTo>
                  <a:pt x="53245" y="496956"/>
                </a:lnTo>
                <a:lnTo>
                  <a:pt x="53245" y="141988"/>
                </a:lnTo>
                <a:lnTo>
                  <a:pt x="656692" y="141988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5" name="图形 24" descr="聊天">
            <a:extLst>
              <a:ext uri="{FF2B5EF4-FFF2-40B4-BE49-F238E27FC236}">
                <a16:creationId xmlns:a16="http://schemas.microsoft.com/office/drawing/2014/main" id="{E9ED487E-1BB3-5213-E067-7B699D47F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8986" y="3369519"/>
            <a:ext cx="914400" cy="91440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F25B08-47B0-04F5-E6F1-5F2EEC477F50}"/>
              </a:ext>
            </a:extLst>
          </p:cNvPr>
          <p:cNvCxnSpPr>
            <a:cxnSpLocks/>
          </p:cNvCxnSpPr>
          <p:nvPr/>
        </p:nvCxnSpPr>
        <p:spPr>
          <a:xfrm>
            <a:off x="8153582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8695D2-300D-FB86-048E-51D943C8FEFB}"/>
              </a:ext>
            </a:extLst>
          </p:cNvPr>
          <p:cNvCxnSpPr>
            <a:cxnSpLocks/>
          </p:cNvCxnSpPr>
          <p:nvPr/>
        </p:nvCxnSpPr>
        <p:spPr>
          <a:xfrm>
            <a:off x="5372760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88" grpId="0"/>
      <p:bldP spid="89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9">
            <a:extLst>
              <a:ext uri="{FF2B5EF4-FFF2-40B4-BE49-F238E27FC236}">
                <a16:creationId xmlns:a16="http://schemas.microsoft.com/office/drawing/2014/main" id="{BC48F4D5-2B51-4242-8AEB-6A302073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5" y="294155"/>
            <a:ext cx="484647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功能大纲（</a:t>
            </a:r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类图）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C0799E0-EE71-0798-3D2C-4881757F0B24}"/>
              </a:ext>
            </a:extLst>
          </p:cNvPr>
          <p:cNvSpPr txBox="1"/>
          <p:nvPr/>
        </p:nvSpPr>
        <p:spPr>
          <a:xfrm>
            <a:off x="37005" y="1279947"/>
            <a:ext cx="10888661" cy="469392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1158C1B-2674-01FD-06BD-41F0ACB63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258110"/>
              </p:ext>
            </p:extLst>
          </p:nvPr>
        </p:nvGraphicFramePr>
        <p:xfrm>
          <a:off x="207390" y="1731727"/>
          <a:ext cx="5191760" cy="403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F30F142-4C34-654B-BFBA-7A7957F4ED83}"/>
              </a:ext>
            </a:extLst>
          </p:cNvPr>
          <p:cNvSpPr txBox="1"/>
          <p:nvPr/>
        </p:nvSpPr>
        <p:spPr>
          <a:xfrm>
            <a:off x="37005" y="3397572"/>
            <a:ext cx="221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rgbClr val="347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4000" b="1" i="1" dirty="0">
                <a:solidFill>
                  <a:srgbClr val="347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7EF270-E4DD-E6B8-912B-2F733F7CEA98}"/>
              </a:ext>
            </a:extLst>
          </p:cNvPr>
          <p:cNvSpPr txBox="1"/>
          <p:nvPr/>
        </p:nvSpPr>
        <p:spPr>
          <a:xfrm>
            <a:off x="2809188" y="3305889"/>
            <a:ext cx="88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chemeClr val="bg1"/>
                </a:solidFill>
                <a:latin typeface="+mj-lt"/>
              </a:rPr>
              <a:t>好友管理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4DDAE9-A11B-642D-67D0-7A7D50C1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414779"/>
            <a:ext cx="11852635" cy="62499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01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9">
            <a:extLst>
              <a:ext uri="{FF2B5EF4-FFF2-40B4-BE49-F238E27FC236}">
                <a16:creationId xmlns:a16="http://schemas.microsoft.com/office/drawing/2014/main" id="{BC48F4D5-2B51-4242-8AEB-6A302073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5" y="331862"/>
            <a:ext cx="484647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功能大纲：</a:t>
            </a:r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667" dirty="0">
              <a:solidFill>
                <a:srgbClr val="4988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AA082AA-046A-967F-6356-820CC2477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8" y="1082104"/>
            <a:ext cx="11964452" cy="5337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F3174D-AD2C-D502-91D2-97C102BB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7" y="412810"/>
            <a:ext cx="9483365" cy="5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2275F0-F4EB-9C72-B413-49A0F43B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0" y="176448"/>
            <a:ext cx="9756741" cy="63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2FEB9A-0FF6-3B9A-109C-21833960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1" y="970961"/>
            <a:ext cx="1024200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答辩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111</Words>
  <Application>Microsoft Office PowerPoint</Application>
  <PresentationFormat>宽屏</PresentationFormat>
  <Paragraphs>41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方正正大黑简体</vt:lpstr>
      <vt:lpstr>黑体</vt:lpstr>
      <vt:lpstr>微软雅黑</vt:lpstr>
      <vt:lpstr>Arial</vt:lpstr>
      <vt:lpstr>Calibri</vt:lpstr>
      <vt:lpstr>Impact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答辩2</dc:title>
  <dc:creator>Anzichen</dc:creator>
  <cp:lastModifiedBy>15611813982@163.com</cp:lastModifiedBy>
  <cp:revision>43</cp:revision>
  <dcterms:created xsi:type="dcterms:W3CDTF">2018-10-12T14:45:38Z</dcterms:created>
  <dcterms:modified xsi:type="dcterms:W3CDTF">2022-06-01T07:58:56Z</dcterms:modified>
</cp:coreProperties>
</file>