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FFD9-3DEA-480E-8154-2D40ACA093D6}" type="datetimeFigureOut">
              <a:rPr lang="en-NZ" smtClean="0"/>
              <a:t>11/09/2021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C78E6-90A1-4A3E-9D13-7E6A63B7F64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664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AFFD9-3DEA-480E-8154-2D40ACA093D6}" type="datetimeFigureOut">
              <a:rPr lang="en-NZ" smtClean="0"/>
              <a:t>11/09/2021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C78E6-90A1-4A3E-9D13-7E6A63B7F64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8081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NZ" b="1" smtClean="0"/>
              <a:t>Ford GoBike Data Analysis</a:t>
            </a:r>
            <a:br>
              <a:rPr lang="en-NZ" b="1" smtClean="0"/>
            </a:br>
            <a:r>
              <a:rPr lang="en-NZ" b="1" smtClean="0"/>
              <a:t>Nima Afshar</a:t>
            </a:r>
            <a:br>
              <a:rPr lang="en-NZ" b="1" smtClean="0"/>
            </a:br>
            <a:endParaRPr lang="en-NZ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9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7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1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4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3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8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5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5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Ford GoBike Data Analysis Nima Afshar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Ford GoBike Data Analysis Nima Afshar </dc:title>
  <dc:creator>Nima Afshar Ghotli</dc:creator>
  <cp:lastModifiedBy>Nima Afshar Ghotli</cp:lastModifiedBy>
  <cp:revision>1</cp:revision>
  <dcterms:created xsi:type="dcterms:W3CDTF">2021-09-11T00:32:27Z</dcterms:created>
  <dcterms:modified xsi:type="dcterms:W3CDTF">2021-09-11T00:32:27Z</dcterms:modified>
</cp:coreProperties>
</file>