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60" r:id="rId13"/>
    <p:sldId id="269" r:id="rId14"/>
    <p:sldId id="261" r:id="rId15"/>
    <p:sldId id="27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5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8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AtuIRy2mL4?start=790&amp;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BDE7-F717-47D6-9F35-CFACCEA05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02815-FF4E-4FEB-8BD7-10C5D48AE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기초 월드 시스템 설계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플레이어 동작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굴리기 </a:t>
            </a:r>
            <a:r>
              <a:rPr lang="en-US" altLang="ko-KR" dirty="0"/>
              <a:t>(</a:t>
            </a:r>
            <a:r>
              <a:rPr lang="ko-KR" altLang="en-US" dirty="0"/>
              <a:t>흡수 </a:t>
            </a:r>
            <a:r>
              <a:rPr lang="en-US" altLang="ko-KR" dirty="0"/>
              <a:t>or 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흡수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스크롤</a:t>
            </a:r>
            <a:r>
              <a:rPr lang="en-US" altLang="ko-KR" dirty="0"/>
              <a:t>, </a:t>
            </a:r>
            <a:r>
              <a:rPr lang="ko-KR" altLang="en-US" dirty="0" err="1"/>
              <a:t>뷰포트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공의 크기 변화에 따른 시점 축소</a:t>
            </a:r>
            <a:r>
              <a:rPr lang="en-US" altLang="ko-KR" dirty="0"/>
              <a:t>, ( </a:t>
            </a:r>
            <a:r>
              <a:rPr lang="ko-KR" altLang="en-US" dirty="0" err="1"/>
              <a:t>텍스쳐의</a:t>
            </a:r>
            <a:r>
              <a:rPr lang="ko-KR" altLang="en-US" dirty="0"/>
              <a:t> </a:t>
            </a:r>
            <a:r>
              <a:rPr lang="en-US" altLang="ko-KR" dirty="0"/>
              <a:t>LOD</a:t>
            </a:r>
            <a:r>
              <a:rPr lang="ko-KR" altLang="en-US" dirty="0"/>
              <a:t> 적용</a:t>
            </a:r>
            <a:r>
              <a:rPr lang="en-US" altLang="ko-KR" dirty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?. </a:t>
            </a:r>
            <a:r>
              <a:rPr lang="ko-KR" altLang="en-US" dirty="0"/>
              <a:t>적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타겟 설정</a:t>
            </a:r>
            <a:r>
              <a:rPr lang="en-US" altLang="ko-KR" dirty="0"/>
              <a:t>,  </a:t>
            </a:r>
            <a:r>
              <a:rPr lang="ko-KR" altLang="en-US" dirty="0"/>
              <a:t>이동 경로 탐색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67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동적 월드 로딩</a:t>
            </a:r>
            <a:r>
              <a:rPr lang="en-US" altLang="ko-KR" dirty="0"/>
              <a:t>, </a:t>
            </a:r>
            <a:r>
              <a:rPr lang="ko-KR" altLang="en-US" dirty="0"/>
              <a:t>동적 좌표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오브젝트 탐색 효율화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프레임 개선을 통한 자원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음악</a:t>
            </a:r>
            <a:r>
              <a:rPr lang="en-US" altLang="ko-KR" dirty="0"/>
              <a:t>, UI, </a:t>
            </a:r>
            <a:r>
              <a:rPr lang="ko-KR" altLang="en-US" dirty="0"/>
              <a:t>스프라이트의 생산성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?. </a:t>
            </a:r>
            <a:r>
              <a:rPr lang="ko-KR" altLang="en-US" dirty="0"/>
              <a:t>멀티 플레이어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84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02C6-46B4-4DAC-9B2F-A5F9352A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1EF4-3F44-417D-9DE1-3F729F83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프로토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일단은 결과물</a:t>
            </a:r>
            <a:r>
              <a:rPr lang="en-US" altLang="ko-KR" sz="2400" dirty="0"/>
              <a:t> + </a:t>
            </a:r>
            <a:r>
              <a:rPr lang="ko-KR" altLang="en-US" sz="2400" dirty="0"/>
              <a:t>흥미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생산성 증대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추가 구현</a:t>
            </a:r>
            <a:r>
              <a:rPr lang="en-US" altLang="ko-KR" dirty="0"/>
              <a:t>, </a:t>
            </a:r>
            <a:r>
              <a:rPr lang="ko-KR" altLang="en-US" dirty="0"/>
              <a:t>게임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보너스</a:t>
            </a:r>
            <a:endParaRPr lang="en-US" altLang="ko-KR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C135F-3236-4534-8E45-A792CDFE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6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126E108-71AE-4702-A0E7-59103ECB4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16966"/>
              </p:ext>
            </p:extLst>
          </p:nvPr>
        </p:nvGraphicFramePr>
        <p:xfrm>
          <a:off x="452063" y="553906"/>
          <a:ext cx="11558417" cy="31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09">
                  <a:extLst>
                    <a:ext uri="{9D8B030D-6E8A-4147-A177-3AD203B41FA5}">
                      <a16:colId xmlns:a16="http://schemas.microsoft.com/office/drawing/2014/main" val="134022702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254563980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593153372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94954948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55630887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47502685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246476505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942524638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72372802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4019288366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13611567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56468555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690936700"/>
                    </a:ext>
                  </a:extLst>
                </a:gridCol>
              </a:tblGrid>
              <a:tr h="20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554390"/>
                  </a:ext>
                </a:extLst>
              </a:tr>
              <a:tr h="91399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로직 프로토타입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UI,</a:t>
                      </a:r>
                      <a:r>
                        <a:rPr lang="ko-KR" altLang="en-US" sz="1800" dirty="0"/>
                        <a:t> 사운드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스프라이트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맵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제작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36287"/>
                  </a:ext>
                </a:extLst>
              </a:tr>
              <a:tr h="9139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스프라이트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57366"/>
                  </a:ext>
                </a:extLst>
              </a:tr>
              <a:tr h="734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구르기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방향전환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병합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파손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승리 조건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타이머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오프셋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스트라이드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로케이션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 지정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멀티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플레이이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17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28B1579-159F-4CA2-AE78-3C2F9F79332B}"/>
              </a:ext>
            </a:extLst>
          </p:cNvPr>
          <p:cNvSpPr/>
          <p:nvPr/>
        </p:nvSpPr>
        <p:spPr>
          <a:xfrm>
            <a:off x="2412715" y="4356242"/>
            <a:ext cx="7366570" cy="176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프로젝트를 해보니 </a:t>
            </a:r>
            <a:endParaRPr lang="en-US" altLang="ko-KR" dirty="0"/>
          </a:p>
          <a:p>
            <a:pPr algn="ctr"/>
            <a:r>
              <a:rPr lang="ko-KR" altLang="en-US" dirty="0"/>
              <a:t>보이는게 없으면 빨리 질리는 성격이라</a:t>
            </a:r>
            <a:endParaRPr lang="en-US" altLang="ko-KR" dirty="0"/>
          </a:p>
          <a:p>
            <a:pPr algn="ctr"/>
            <a:r>
              <a:rPr lang="ko-KR" altLang="en-US" dirty="0"/>
              <a:t>처음부터 완벽히 만드는 바텀업 보다는 </a:t>
            </a:r>
            <a:endParaRPr lang="en-US" altLang="ko-KR" dirty="0"/>
          </a:p>
          <a:p>
            <a:pPr algn="ctr"/>
            <a:r>
              <a:rPr lang="ko-KR" altLang="en-US" dirty="0"/>
              <a:t>프로토타입을 빠르게 제작하고 살을 덧대는 </a:t>
            </a:r>
            <a:endParaRPr lang="en-US" altLang="ko-KR" dirty="0"/>
          </a:p>
          <a:p>
            <a:pPr algn="ctr"/>
            <a:r>
              <a:rPr lang="ko-KR" altLang="en-US" dirty="0"/>
              <a:t>탑다운 방식이 재미있고 생산적</a:t>
            </a:r>
          </a:p>
        </p:txBody>
      </p:sp>
    </p:spTree>
    <p:extLst>
      <p:ext uri="{BB962C8B-B14F-4D97-AF65-F5344CB8AC3E}">
        <p14:creationId xmlns:p14="http://schemas.microsoft.com/office/powerpoint/2010/main" val="403691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9B05F-4094-4B77-A4F7-ADDAF5B2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순서도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 다이어그램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함수 세부사항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55B6A-75B4-418F-8B46-AB8D8E9F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순서도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3738F7-6EBF-40A3-B58A-DDD64083A0BB}"/>
              </a:ext>
            </a:extLst>
          </p:cNvPr>
          <p:cNvSpPr/>
          <p:nvPr/>
        </p:nvSpPr>
        <p:spPr>
          <a:xfrm>
            <a:off x="6580597" y="387849"/>
            <a:ext cx="1674688" cy="98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  <a:p>
            <a:pPr algn="ctr"/>
            <a:r>
              <a:rPr lang="en-US" altLang="ko-KR" dirty="0"/>
              <a:t>. Run()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9488183" y="3137393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C6E93F-EC68-40FF-9AD1-49EF4B4C330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325527" y="4123712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9488183" y="4700270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9488183" y="15745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3D7521-EB1B-4C4E-B5C1-49FA06A0C055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10325527" y="2560835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8A931-BB61-4C00-AADB-8149C82BD273}"/>
              </a:ext>
            </a:extLst>
          </p:cNvPr>
          <p:cNvCxnSpPr>
            <a:stCxn id="4" idx="6"/>
            <a:endCxn id="20" idx="0"/>
          </p:cNvCxnSpPr>
          <p:nvPr/>
        </p:nvCxnSpPr>
        <p:spPr>
          <a:xfrm>
            <a:off x="8255285" y="881009"/>
            <a:ext cx="2070242" cy="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00D5217-6953-4873-A5C7-480DBEE5A73B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11162871" y="2067676"/>
            <a:ext cx="12700" cy="3125754"/>
          </a:xfrm>
          <a:prstGeom prst="bentConnector3">
            <a:avLst>
              <a:gd name="adj1" fmla="val 3417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DEF6BA3-B5AA-4E92-8FEC-507007D4A90B}"/>
              </a:ext>
            </a:extLst>
          </p:cNvPr>
          <p:cNvSpPr/>
          <p:nvPr/>
        </p:nvSpPr>
        <p:spPr>
          <a:xfrm>
            <a:off x="6557479" y="318242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01B724-F126-4642-9548-054E901A46F6}"/>
              </a:ext>
            </a:extLst>
          </p:cNvPr>
          <p:cNvCxnSpPr>
            <a:cxnSpLocks/>
            <a:stCxn id="20" idx="1"/>
            <a:endCxn id="45" idx="3"/>
          </p:cNvCxnSpPr>
          <p:nvPr/>
        </p:nvCxnSpPr>
        <p:spPr>
          <a:xfrm flipH="1">
            <a:off x="8232167" y="2067676"/>
            <a:ext cx="1256016" cy="160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E5BE9D-0237-4833-80C7-455E0998A941}"/>
              </a:ext>
            </a:extLst>
          </p:cNvPr>
          <p:cNvCxnSpPr>
            <a:cxnSpLocks/>
            <a:stCxn id="16" idx="1"/>
            <a:endCxn id="45" idx="3"/>
          </p:cNvCxnSpPr>
          <p:nvPr/>
        </p:nvCxnSpPr>
        <p:spPr>
          <a:xfrm flipH="1">
            <a:off x="8232167" y="3630553"/>
            <a:ext cx="1256016" cy="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6B289C-0261-4289-AD56-252D82DBBFFD}"/>
              </a:ext>
            </a:extLst>
          </p:cNvPr>
          <p:cNvCxnSpPr>
            <a:cxnSpLocks/>
            <a:stCxn id="18" idx="1"/>
            <a:endCxn id="45" idx="3"/>
          </p:cNvCxnSpPr>
          <p:nvPr/>
        </p:nvCxnSpPr>
        <p:spPr>
          <a:xfrm flipH="1" flipV="1">
            <a:off x="8232167" y="3675581"/>
            <a:ext cx="1256016" cy="151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30B467-B361-4311-986F-B884C8E9E90E}"/>
              </a:ext>
            </a:extLst>
          </p:cNvPr>
          <p:cNvSpPr/>
          <p:nvPr/>
        </p:nvSpPr>
        <p:spPr>
          <a:xfrm>
            <a:off x="2979344" y="215773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 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2D2E6F-D71B-4F8C-96CD-374A0704B493}"/>
              </a:ext>
            </a:extLst>
          </p:cNvPr>
          <p:cNvSpPr/>
          <p:nvPr/>
        </p:nvSpPr>
        <p:spPr>
          <a:xfrm>
            <a:off x="2979344" y="3432329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66F3E8-BC01-4BAA-B2DA-EB1C243E4DC6}"/>
              </a:ext>
            </a:extLst>
          </p:cNvPr>
          <p:cNvSpPr/>
          <p:nvPr/>
        </p:nvSpPr>
        <p:spPr>
          <a:xfrm>
            <a:off x="2979344" y="4706927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006E483-3EF4-4735-AE38-B19EB03A333A}"/>
              </a:ext>
            </a:extLst>
          </p:cNvPr>
          <p:cNvCxnSpPr>
            <a:cxnSpLocks/>
            <a:stCxn id="45" idx="1"/>
            <a:endCxn id="59" idx="3"/>
          </p:cNvCxnSpPr>
          <p:nvPr/>
        </p:nvCxnSpPr>
        <p:spPr>
          <a:xfrm flipH="1" flipV="1">
            <a:off x="4654032" y="2650891"/>
            <a:ext cx="1903447" cy="10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CAAD670-1E30-476D-B120-2F2B65B4A2BD}"/>
              </a:ext>
            </a:extLst>
          </p:cNvPr>
          <p:cNvCxnSpPr>
            <a:cxnSpLocks/>
            <a:stCxn id="45" idx="1"/>
            <a:endCxn id="61" idx="3"/>
          </p:cNvCxnSpPr>
          <p:nvPr/>
        </p:nvCxnSpPr>
        <p:spPr>
          <a:xfrm flipH="1">
            <a:off x="4654032" y="3675581"/>
            <a:ext cx="1903447" cy="2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7DA115-AB1B-4683-9D22-84505B16ADA6}"/>
              </a:ext>
            </a:extLst>
          </p:cNvPr>
          <p:cNvCxnSpPr>
            <a:cxnSpLocks/>
            <a:stCxn id="45" idx="1"/>
            <a:endCxn id="62" idx="3"/>
          </p:cNvCxnSpPr>
          <p:nvPr/>
        </p:nvCxnSpPr>
        <p:spPr>
          <a:xfrm flipH="1">
            <a:off x="4654032" y="3675581"/>
            <a:ext cx="1903447" cy="152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5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683230" y="275090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683230" y="500849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683230" y="4933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BEDBAC1-5BEF-4EDF-B70C-0367A251F0E1}"/>
              </a:ext>
            </a:extLst>
          </p:cNvPr>
          <p:cNvSpPr/>
          <p:nvPr/>
        </p:nvSpPr>
        <p:spPr>
          <a:xfrm>
            <a:off x="3419420" y="500849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111E4C-A14C-48E0-8997-CA7C499DADC2}"/>
              </a:ext>
            </a:extLst>
          </p:cNvPr>
          <p:cNvSpPr/>
          <p:nvPr/>
        </p:nvSpPr>
        <p:spPr>
          <a:xfrm>
            <a:off x="6155610" y="500849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4D22241-AAD8-4DF5-9FFF-21CEA6BACF93}"/>
              </a:ext>
            </a:extLst>
          </p:cNvPr>
          <p:cNvSpPr/>
          <p:nvPr/>
        </p:nvSpPr>
        <p:spPr>
          <a:xfrm>
            <a:off x="3419420" y="275090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Update()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1791AC8-DED1-4BC8-B8A8-F0ABBA966DF4}"/>
              </a:ext>
            </a:extLst>
          </p:cNvPr>
          <p:cNvSpPr/>
          <p:nvPr/>
        </p:nvSpPr>
        <p:spPr>
          <a:xfrm>
            <a:off x="3419420" y="49331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player_ </a:t>
            </a:r>
          </a:p>
          <a:p>
            <a:pPr algn="ctr"/>
            <a:r>
              <a:rPr lang="en-US" altLang="ko-KR" dirty="0"/>
              <a:t>. Keymap()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0F5841-448C-4D57-A3CD-DE398A996374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2357918" y="986475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E595B0-8271-4CC6-B99B-4B6869255FFD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357918" y="324406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E3CC9F1-4ED4-4743-8C90-33D877216270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2357918" y="5501655"/>
            <a:ext cx="106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D72C42-0BF7-4559-8F4D-975C9D5725D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094108" y="550165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5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F107-45E5-4E14-89DE-1D9C215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4AA0-E51C-48F5-A7A7-F9865B7B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세부사항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개발문서</a:t>
            </a:r>
          </a:p>
        </p:txBody>
      </p:sp>
    </p:spTree>
    <p:extLst>
      <p:ext uri="{BB962C8B-B14F-4D97-AF65-F5344CB8AC3E}">
        <p14:creationId xmlns:p14="http://schemas.microsoft.com/office/powerpoint/2010/main" val="314452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어떤 게임인가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샘플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4EC5-03B2-42CD-BEE2-091000F2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어떤 게임인가</a:t>
            </a:r>
            <a:r>
              <a:rPr lang="en-US" altLang="ko-KR" sz="24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괴혼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공을 굴려서 이동</a:t>
            </a:r>
            <a:endParaRPr lang="en-US" altLang="ko-KR" dirty="0"/>
          </a:p>
          <a:p>
            <a:r>
              <a:rPr lang="ko-KR" altLang="en-US" dirty="0"/>
              <a:t>공보다 작은 물체는 공에 붙임</a:t>
            </a:r>
            <a:endParaRPr lang="en-US" altLang="ko-KR" dirty="0"/>
          </a:p>
          <a:p>
            <a:r>
              <a:rPr lang="ko-KR" altLang="en-US" dirty="0"/>
              <a:t>초반에는 지형이었던 물체들을 흡수 가능</a:t>
            </a:r>
          </a:p>
        </p:txBody>
      </p:sp>
      <p:pic>
        <p:nvPicPr>
          <p:cNvPr id="5" name="Picture 2" descr="Katamari Damacy REROLL | Xbox One | Bandai Namco Store">
            <a:extLst>
              <a:ext uri="{FF2B5EF4-FFF2-40B4-BE49-F238E27FC236}">
                <a16:creationId xmlns:a16="http://schemas.microsoft.com/office/drawing/2014/main" id="{88C7A401-A79E-49A3-B71C-F9F9CC0D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43" y="1517736"/>
            <a:ext cx="5122333" cy="28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9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샘플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854518" cy="3766185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Free Java Rolling with Katamari Software Download">
            <a:extLst>
              <a:ext uri="{FF2B5EF4-FFF2-40B4-BE49-F238E27FC236}">
                <a16:creationId xmlns:a16="http://schemas.microsoft.com/office/drawing/2014/main" id="{B88CC6FA-3191-4870-8380-B525D851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74" y="846772"/>
            <a:ext cx="3984170" cy="516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온라인 미디어 4" title="Katamari Damacy | Full Game Playthrough | No Commentary [PS2]">
            <a:hlinkClick r:id="" action="ppaction://media"/>
            <a:extLst>
              <a:ext uri="{FF2B5EF4-FFF2-40B4-BE49-F238E27FC236}">
                <a16:creationId xmlns:a16="http://schemas.microsoft.com/office/drawing/2014/main" id="{0355228B-06D6-452A-B8E1-9DA15DD847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9774" y="2582295"/>
            <a:ext cx="6068907" cy="3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게임목적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구성요소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흐름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기능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F983D-9451-49DB-BB05-40495B7F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게임 목적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메인 스토리</a:t>
            </a:r>
            <a:endParaRPr lang="en-US" altLang="ko-KR" b="1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우주왕이 왕자에게 별을 만들어서 왕자임을 증명하길 요구한다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목표치 달성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공을 목표 크기보다 크게 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물건 찾기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특정 물건을 흡수하기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38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구성 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왕자 </a:t>
            </a:r>
            <a:r>
              <a:rPr lang="en-US" altLang="ko-KR" dirty="0"/>
              <a:t>&amp; </a:t>
            </a:r>
            <a:r>
              <a:rPr lang="ko-KR" altLang="en-US" dirty="0"/>
              <a:t>공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왕자는 공을 굴려 공을 키워야 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물건들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 공의 지름의  </a:t>
            </a:r>
            <a:r>
              <a:rPr lang="en-US" altLang="ko-KR" dirty="0"/>
              <a:t>½</a:t>
            </a:r>
            <a:r>
              <a:rPr lang="ko-KR" altLang="en-US" dirty="0"/>
              <a:t>이하인 물건은 공에 흡수된다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공의 지름의 </a:t>
            </a:r>
            <a:r>
              <a:rPr lang="en-US" altLang="ko-KR" dirty="0"/>
              <a:t>2</a:t>
            </a:r>
            <a:r>
              <a:rPr lang="ko-KR" altLang="en-US" dirty="0"/>
              <a:t>배 이상인 물건은 공의 크기를 줄어들게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지형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지형은 공에 흡수되지 않는다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A81D7-5AC4-4F73-B6D4-CCB2F00B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601" y="1328632"/>
            <a:ext cx="3445053" cy="19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04037"/>
            <a:ext cx="10772775" cy="12227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106207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타이틀</a:t>
            </a:r>
            <a:r>
              <a:rPr lang="en-US" altLang="ko-KR" dirty="0"/>
              <a:t>		</a:t>
            </a:r>
            <a:r>
              <a:rPr lang="ko-KR" altLang="en-US" dirty="0"/>
              <a:t> </a:t>
            </a:r>
            <a:r>
              <a:rPr lang="en-US" altLang="ko-KR" dirty="0"/>
              <a:t>-&gt; 			</a:t>
            </a:r>
            <a:r>
              <a:rPr lang="ko-KR" altLang="en-US" dirty="0" err="1"/>
              <a:t>내러티브</a:t>
            </a:r>
            <a:r>
              <a:rPr lang="en-US" altLang="ko-KR" dirty="0"/>
              <a:t> 		-&gt; 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메인 게임</a:t>
            </a:r>
            <a:r>
              <a:rPr lang="en-US" altLang="ko-KR" dirty="0"/>
              <a:t> 		-&gt; 			</a:t>
            </a:r>
            <a:r>
              <a:rPr lang="ko-KR" altLang="en-US" dirty="0"/>
              <a:t>평가 </a:t>
            </a:r>
            <a:r>
              <a:rPr lang="en-US" altLang="ko-KR" dirty="0"/>
              <a:t>			-&gt; 	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5C9DD-3330-4334-A8BF-6E5406F6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66" y="2138618"/>
            <a:ext cx="2393396" cy="1465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4ED362-B972-49D7-BBE9-5BD43B588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62" y="1724298"/>
            <a:ext cx="2871615" cy="1880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55436A-614C-4C68-ACB6-B3F7D9BA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66" y="4466818"/>
            <a:ext cx="2516686" cy="17046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59675D-148B-4BDA-9583-8EA87F776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40" y="4501870"/>
            <a:ext cx="2962137" cy="17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0271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1596</TotalTime>
  <Words>457</Words>
  <Application>Microsoft Office PowerPoint</Application>
  <PresentationFormat>와이드스크린</PresentationFormat>
  <Paragraphs>180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 Light</vt:lpstr>
      <vt:lpstr>메트로폴리탄</vt:lpstr>
      <vt:lpstr>기획</vt:lpstr>
      <vt:lpstr>목차</vt:lpstr>
      <vt:lpstr>1. 컨셉</vt:lpstr>
      <vt:lpstr>1. 컨셉   어떤 게임인가?</vt:lpstr>
      <vt:lpstr>1. 컨셉   샘플</vt:lpstr>
      <vt:lpstr>2. 세부사항</vt:lpstr>
      <vt:lpstr>2. 세부사항   게임 목적</vt:lpstr>
      <vt:lpstr>2. 세부사항   구성 요소</vt:lpstr>
      <vt:lpstr>2. 세부사항   흐름</vt:lpstr>
      <vt:lpstr>2. 세부사항   구현</vt:lpstr>
      <vt:lpstr>2. 세부사항   기능</vt:lpstr>
      <vt:lpstr>3. 일정</vt:lpstr>
      <vt:lpstr>PowerPoint 프레젠테이션</vt:lpstr>
      <vt:lpstr>4. 개발문서</vt:lpstr>
      <vt:lpstr>4. 개발문서   순서도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InhaARAI@gmail.com</dc:creator>
  <cp:lastModifiedBy>한진 류</cp:lastModifiedBy>
  <cp:revision>8</cp:revision>
  <dcterms:created xsi:type="dcterms:W3CDTF">2021-07-23T02:45:16Z</dcterms:created>
  <dcterms:modified xsi:type="dcterms:W3CDTF">2021-07-27T03:59:37Z</dcterms:modified>
</cp:coreProperties>
</file>