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6" r:id="rId3"/>
    <p:sldId id="298" r:id="rId4"/>
    <p:sldId id="25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2021-10-28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2021-10-28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2021-10-28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655RetuM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E32F-D05F-40CA-8F71-FA973E1A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왜 에이전트 아키텍처인가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01E7-5A59-4EEA-B491-2D72D178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에이전트 모델이 게임에서 적용된 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에이전트 모델의 시작점</a:t>
            </a:r>
            <a:endParaRPr lang="en-US" altLang="ko-KR" dirty="0"/>
          </a:p>
          <a:p>
            <a:pPr lvl="1"/>
            <a:r>
              <a:rPr lang="ko-KR" altLang="en-US" dirty="0"/>
              <a:t>실시간 행동</a:t>
            </a:r>
            <a:endParaRPr lang="en-US" altLang="ko-KR" dirty="0"/>
          </a:p>
          <a:p>
            <a:pPr lvl="1"/>
            <a:r>
              <a:rPr lang="ko-KR" altLang="en-US" dirty="0"/>
              <a:t>핵심요소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41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BC467-56FA-40F8-8C85-59D03FA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0CA5-7C14-4A9C-8944-02BBC91D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연속성</a:t>
            </a: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0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BB672-A655-45E3-9B4E-983BE5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F6057-AA3A-4748-9410-A53C2723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연속적</a:t>
            </a:r>
            <a:r>
              <a:rPr lang="en-US" altLang="ko-KR" dirty="0"/>
              <a:t>(</a:t>
            </a:r>
            <a:r>
              <a:rPr lang="ko-KR" altLang="en-US" dirty="0"/>
              <a:t>하지만 사실은 엄청 빠른 이산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trike="sngStrike" dirty="0">
                <a:hlinkClick r:id="rId2"/>
              </a:rPr>
              <a:t>https://www.youtube.com/watch?v=Be655RetuM0</a:t>
            </a:r>
            <a:endParaRPr lang="en-US" altLang="ko-KR" strike="sngStrike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환경을 상태데이터로서 전수조사 및 예측하기에는 짧은 시간</a:t>
            </a:r>
            <a:endParaRPr lang="en-US" altLang="ko-KR" dirty="0"/>
          </a:p>
          <a:p>
            <a:pPr lvl="1"/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 err="1"/>
              <a:t>체스같이는</a:t>
            </a:r>
            <a:r>
              <a:rPr lang="ko-KR" altLang="en-US" dirty="0"/>
              <a:t> 불가능 </a:t>
            </a:r>
            <a:r>
              <a:rPr lang="en-US" altLang="ko-KR" dirty="0"/>
              <a:t>(= </a:t>
            </a:r>
            <a:r>
              <a:rPr lang="ko-KR" altLang="en-US" dirty="0"/>
              <a:t>에이전트 모델을 사용하는 이유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090A3-AA1E-4EBD-B684-C6A5EE23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2021-10-28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050C-5D07-4F8E-AEB9-A9FCC69B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B917-5C52-4BCB-8246-0103FECD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한정된 자원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에 비해 엄청난 양의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중복되는 정보 저장</a:t>
            </a:r>
            <a:endParaRPr lang="en-US" altLang="ko-KR" dirty="0"/>
          </a:p>
          <a:p>
            <a:pPr lvl="1"/>
            <a:r>
              <a:rPr lang="ko-KR" altLang="en-US" dirty="0"/>
              <a:t>자원 낭비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무결성 훼손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90897-F4DF-46EC-BC0F-B4FC97FC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2021-10-28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362F5-EC8D-4A6D-BC2A-FCC59413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에이전트 아키텍처의 시작점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77C9-6E0D-4322-BC97-78457850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ko-KR" altLang="en-US" dirty="0"/>
              <a:t>로봇 공학</a:t>
            </a:r>
            <a:endParaRPr lang="en-US" altLang="ko-KR" dirty="0"/>
          </a:p>
          <a:p>
            <a:r>
              <a:rPr lang="ko-KR" altLang="en-US" dirty="0"/>
              <a:t>환경을 인식하고 행동</a:t>
            </a:r>
            <a:r>
              <a:rPr lang="en-US" altLang="ko-KR" dirty="0"/>
              <a:t>, </a:t>
            </a:r>
            <a:r>
              <a:rPr lang="ko-KR" altLang="en-US" dirty="0"/>
              <a:t>행동으로 환경 변화</a:t>
            </a:r>
            <a:endParaRPr lang="en-US" altLang="ko-KR" dirty="0"/>
          </a:p>
          <a:p>
            <a:r>
              <a:rPr lang="ko-KR" altLang="en-US" dirty="0"/>
              <a:t>한정된 자원으로 다음 행동을 선택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의 목적과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생활 속 알고리즘] 세이의 명령집합 03_ 로봇이 혼자서 청소를 할 수 있을까? : 네이버 블로그">
            <a:extLst>
              <a:ext uri="{FF2B5EF4-FFF2-40B4-BE49-F238E27FC236}">
                <a16:creationId xmlns:a16="http://schemas.microsoft.com/office/drawing/2014/main" id="{0075ACCC-1FDA-46C6-9286-59D274C2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94" y="971097"/>
            <a:ext cx="44577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B2E5D-F5FB-4ED5-BA64-61F309C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겹치는 핵심요소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6521-9650-4059-8018-D9EC6594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아바타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), </a:t>
            </a: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),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에이전트 모델</a:t>
            </a:r>
            <a:r>
              <a:rPr lang="en-US" altLang="ko-KR" dirty="0"/>
              <a:t> :</a:t>
            </a:r>
            <a:r>
              <a:rPr lang="ko-KR" altLang="en-US" dirty="0"/>
              <a:t> 에이전트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목표 혹은 보상 </a:t>
            </a:r>
            <a:r>
              <a:rPr lang="en-US" altLang="ko-KR" dirty="0"/>
              <a:t>: </a:t>
            </a:r>
            <a:r>
              <a:rPr lang="ko-KR" altLang="en-US" dirty="0"/>
              <a:t>의사결정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5 Things You Need to Know about Reinforcement Learning - KDnuggets">
            <a:extLst>
              <a:ext uri="{FF2B5EF4-FFF2-40B4-BE49-F238E27FC236}">
                <a16:creationId xmlns:a16="http://schemas.microsoft.com/office/drawing/2014/main" id="{5A00486A-AC8D-423A-9474-CE2732A6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38" y="2276723"/>
            <a:ext cx="34480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287000EA-0F32-470F-B22C-EBE738C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47" y="7104313"/>
            <a:ext cx="3263704" cy="32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B062-5F38-410D-8009-22EC6F5A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적용시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8407D-1B8F-4679-B0F2-4473966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참조하는 환경과의 </a:t>
            </a:r>
            <a:r>
              <a:rPr lang="ko-KR" altLang="en-US" dirty="0" err="1"/>
              <a:t>응집성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게임에서는 </a:t>
            </a:r>
            <a:r>
              <a:rPr lang="ko-KR" altLang="en-US" b="1" dirty="0"/>
              <a:t>지식생성</a:t>
            </a:r>
            <a:r>
              <a:rPr lang="en-US" altLang="ko-KR" b="1" dirty="0"/>
              <a:t>, </a:t>
            </a:r>
            <a:r>
              <a:rPr lang="ko-KR" altLang="en-US" b="1" dirty="0"/>
              <a:t>의사결정이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9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87025-6D7C-48B3-815D-04220B17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참조하는 환경의 </a:t>
            </a:r>
            <a:r>
              <a:rPr lang="ko-KR" altLang="en-US" dirty="0" err="1"/>
              <a:t>응집성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4817-FE5B-4817-9C88-65DC0C3A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rc</a:t>
            </a:r>
            <a:r>
              <a:rPr lang="ko-KR" altLang="en-US" dirty="0" err="1"/>
              <a:t>카와</a:t>
            </a:r>
            <a:r>
              <a:rPr lang="ko-KR" altLang="en-US" dirty="0"/>
              <a:t> 실제 운전</a:t>
            </a:r>
            <a:endParaRPr lang="en-US" altLang="ko-KR" dirty="0"/>
          </a:p>
          <a:p>
            <a:r>
              <a:rPr lang="ko-KR" altLang="en-US" dirty="0"/>
              <a:t>로봇은 센서를 통해 세상의 일부를 접함</a:t>
            </a:r>
            <a:endParaRPr lang="en-US" altLang="ko-KR" dirty="0"/>
          </a:p>
          <a:p>
            <a:r>
              <a:rPr lang="ko-KR" altLang="en-US" dirty="0"/>
              <a:t>게임 내의 </a:t>
            </a:r>
            <a:r>
              <a:rPr lang="en-US" altLang="ko-KR" dirty="0"/>
              <a:t>AI</a:t>
            </a:r>
            <a:r>
              <a:rPr lang="ko-KR" altLang="en-US" dirty="0"/>
              <a:t>는 프로그램 구조에 따라 받아들이는 정보가 다름</a:t>
            </a:r>
            <a:endParaRPr lang="en-US" altLang="ko-KR" dirty="0"/>
          </a:p>
          <a:p>
            <a:pPr lvl="1"/>
            <a:r>
              <a:rPr lang="ko-KR" altLang="en-US" dirty="0"/>
              <a:t>대체적으로 로봇보다는 넓다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실세계에서 데이터를 모아 </a:t>
            </a:r>
            <a:r>
              <a:rPr lang="ko-KR" altLang="en-US" dirty="0" err="1"/>
              <a:t>지식화하는</a:t>
            </a:r>
            <a:r>
              <a:rPr lang="ko-KR" altLang="en-US" dirty="0"/>
              <a:t> 과정이 더 간소</a:t>
            </a:r>
            <a:endParaRPr lang="en-US" altLang="ko-KR" dirty="0"/>
          </a:p>
          <a:p>
            <a:pPr lvl="2"/>
            <a:r>
              <a:rPr lang="ko-KR" altLang="en-US" dirty="0"/>
              <a:t>센서보다는 지식화가 더 중요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74358-039D-4243-BE19-BBFDCBAF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2021-10-28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DC40DF-EA12-4902-B8ED-22C8369D59A5}"/>
              </a:ext>
            </a:extLst>
          </p:cNvPr>
          <p:cNvGrpSpPr/>
          <p:nvPr/>
        </p:nvGrpSpPr>
        <p:grpSpPr>
          <a:xfrm>
            <a:off x="7077323" y="3610677"/>
            <a:ext cx="4533484" cy="1886131"/>
            <a:chOff x="1462714" y="2145821"/>
            <a:chExt cx="9266572" cy="34140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D45C63-1251-4D5E-8781-61339AB5B9D0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AE66324-4C21-4673-9A91-7095DF05F142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F3E912E-8843-4B5F-8164-4F957A6CA983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3F4631-9F12-497A-A53A-6F0E956B5BF1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C1082AC-D414-404B-8921-C06AEA584C1F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DA7E41F-8429-44E7-BC60-BF21121BD85C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E2895F-ABFA-4833-B9F6-7C9FC07993B5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48C6648-7CEE-44F8-B9FA-75977C3A52FC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B62340-F82C-47BB-B754-2F45599CF5C0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D3607ACB-35F6-496E-B166-21883E79C546}"/>
                </a:ext>
              </a:extLst>
            </p:cNvPr>
            <p:cNvCxnSpPr>
              <a:stCxn id="14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CF66B53-2E4C-4BAE-9192-BEECCB0D527D}"/>
                </a:ext>
              </a:extLst>
            </p:cNvPr>
            <p:cNvCxnSpPr>
              <a:endCxn id="14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15781DF-BE2C-4A75-9E67-7EDE8E623E6D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7CF0780-3B1C-42E6-8A50-68A92E8655A0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9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19FA5-52CD-4816-BB16-AA1803C2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게임에서는 </a:t>
            </a:r>
            <a:r>
              <a:rPr lang="ko-KR" altLang="en-US" b="1" dirty="0"/>
              <a:t>지식생성</a:t>
            </a:r>
            <a:r>
              <a:rPr lang="en-US" altLang="ko-KR" b="1" dirty="0"/>
              <a:t>, </a:t>
            </a:r>
            <a:r>
              <a:rPr lang="ko-KR" altLang="en-US" b="1" dirty="0"/>
              <a:t>의사결정이 중요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3366-EC17-4286-8A5F-C2680AFA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운동생성</a:t>
            </a:r>
            <a:r>
              <a:rPr lang="en-US" altLang="ko-KR" dirty="0"/>
              <a:t>, </a:t>
            </a:r>
            <a:r>
              <a:rPr lang="ko-KR" altLang="en-US" dirty="0" err="1"/>
              <a:t>이펙터는</a:t>
            </a:r>
            <a:r>
              <a:rPr lang="ko-KR" altLang="en-US" dirty="0"/>
              <a:t> 프로그램 특성상 읽기 쓰기로 설명됨</a:t>
            </a:r>
            <a:endParaRPr lang="en-US" altLang="ko-KR" dirty="0"/>
          </a:p>
          <a:p>
            <a:r>
              <a:rPr lang="ko-KR" altLang="en-US" dirty="0"/>
              <a:t>게임구조 특성 상 지식생성이 운동생성보다 복잡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70A6A-B49D-4DCE-A928-821B1CF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2021-10-28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84DF0-5384-49A2-87C4-B086A24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에이전트 아키텍처의 게임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7FEC-447C-4352-826D-B8A03787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센서 </a:t>
            </a:r>
            <a:r>
              <a:rPr lang="en-US" altLang="ko-KR" b="1" dirty="0"/>
              <a:t>-&gt; </a:t>
            </a:r>
            <a:r>
              <a:rPr lang="ko-KR" altLang="en-US" b="1" dirty="0"/>
              <a:t>지식 생성 </a:t>
            </a:r>
            <a:r>
              <a:rPr lang="en-US" altLang="ko-KR" b="1" dirty="0"/>
              <a:t>-&gt; </a:t>
            </a:r>
            <a:r>
              <a:rPr lang="ko-KR" altLang="en-US" b="1" dirty="0"/>
              <a:t>의사 결정 </a:t>
            </a:r>
            <a:r>
              <a:rPr lang="en-US" altLang="ko-KR" b="1" dirty="0"/>
              <a:t>-&gt; </a:t>
            </a:r>
            <a:r>
              <a:rPr lang="ko-KR" altLang="en-US" b="1" dirty="0"/>
              <a:t>운동 생성 </a:t>
            </a:r>
            <a:r>
              <a:rPr lang="en-US" altLang="ko-KR" b="1" dirty="0"/>
              <a:t>-&gt; </a:t>
            </a:r>
            <a:r>
              <a:rPr lang="ko-KR" altLang="en-US" b="1" dirty="0" err="1"/>
              <a:t>이펙터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8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32CD-1133-4BD2-9EDA-53570BAF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 err="1"/>
              <a:t>이펙터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AC1C-86E0-4321-834E-818F39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게임과 </a:t>
            </a:r>
            <a:r>
              <a:rPr lang="en-US" altLang="ko-KR" dirty="0"/>
              <a:t>AI</a:t>
            </a:r>
            <a:r>
              <a:rPr lang="ko-KR" altLang="en-US" dirty="0"/>
              <a:t>는 한 프로그램</a:t>
            </a:r>
            <a:endParaRPr lang="en-US" altLang="ko-KR" dirty="0"/>
          </a:p>
          <a:p>
            <a:pPr lvl="1"/>
            <a:r>
              <a:rPr lang="ko-KR" altLang="en-US" dirty="0"/>
              <a:t>멀티플레이어도 보통 호스트가 관리</a:t>
            </a:r>
            <a:endParaRPr lang="en-US" altLang="ko-KR" dirty="0"/>
          </a:p>
          <a:p>
            <a:pPr lvl="1"/>
            <a:r>
              <a:rPr lang="ko-KR" altLang="en-US" dirty="0"/>
              <a:t>월드</a:t>
            </a:r>
            <a:r>
              <a:rPr lang="en-US" altLang="ko-KR" dirty="0"/>
              <a:t>-AI</a:t>
            </a:r>
            <a:r>
              <a:rPr lang="ko-KR" altLang="en-US" dirty="0"/>
              <a:t>간의 데이터 입</a:t>
            </a:r>
            <a:r>
              <a:rPr lang="en-US" altLang="ko-KR" dirty="0"/>
              <a:t>/</a:t>
            </a:r>
            <a:r>
              <a:rPr lang="ko-KR" altLang="en-US" dirty="0"/>
              <a:t>출력은 간단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구조가 바뀌면 중요해질 가능성 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u="sng" dirty="0"/>
              <a:t>예시추가</a:t>
            </a:r>
            <a:endParaRPr lang="en-US" altLang="ko-KR" b="1" u="sng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450B95-B873-41B6-A0D3-D3B96B8004F1}"/>
              </a:ext>
            </a:extLst>
          </p:cNvPr>
          <p:cNvGrpSpPr/>
          <p:nvPr/>
        </p:nvGrpSpPr>
        <p:grpSpPr>
          <a:xfrm>
            <a:off x="7077323" y="882650"/>
            <a:ext cx="4533484" cy="1886131"/>
            <a:chOff x="1462714" y="2145821"/>
            <a:chExt cx="9266572" cy="34140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B94B96-568B-480F-8E52-E40DC53187BC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81809BC-73AE-43BA-B7B5-2928B1BCBA76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E5583DC-767F-4AD2-816C-715960477D57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4152B4B-AE03-42DE-A838-CB5B18BAA796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AB7E98B4-1302-4CCE-A16B-24099BE97F46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79489A32-0896-43F7-8C2C-4F593217886F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15BBBD9-B653-42E7-AA67-DC8E2031DE81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C39A8BF-FE13-412D-BA04-32D59E46481A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80B97F-EB7D-45CA-97EF-E505BF366C31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5386BBC-54FD-4DED-9E56-D65ECBBCB3B9}"/>
                </a:ext>
              </a:extLst>
            </p:cNvPr>
            <p:cNvCxnSpPr>
              <a:stCxn id="13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AE50066-5125-474A-A083-050D457DB73C}"/>
                </a:ext>
              </a:extLst>
            </p:cNvPr>
            <p:cNvCxnSpPr>
              <a:endCxn id="13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A8C670-04D9-478C-BDE0-D373F3B31056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0D75F4C-BE4C-4322-96E7-7F70B17A29AB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23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8C96-B61A-4CB0-B6C6-9E13C5A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생성</a:t>
            </a:r>
            <a:r>
              <a:rPr lang="en-US" altLang="ko-KR" dirty="0"/>
              <a:t>, </a:t>
            </a:r>
            <a:r>
              <a:rPr lang="ko-KR" altLang="en-US" dirty="0"/>
              <a:t>운동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B6C9B-3AC3-40A2-B97E-28D9D5C3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월드로부터 얻은 데이터를 정보</a:t>
            </a:r>
            <a:r>
              <a:rPr lang="en-US" altLang="ko-KR" dirty="0"/>
              <a:t>, </a:t>
            </a:r>
            <a:r>
              <a:rPr lang="ko-KR" altLang="en-US" dirty="0"/>
              <a:t>지식으로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적절한 자료구조와 알고리즘</a:t>
            </a:r>
            <a:r>
              <a:rPr lang="en-US" altLang="ko-KR" dirty="0"/>
              <a:t>, </a:t>
            </a:r>
            <a:r>
              <a:rPr lang="ko-KR" altLang="en-US" dirty="0"/>
              <a:t>설계 활용</a:t>
            </a:r>
            <a:endParaRPr lang="en-US" altLang="ko-KR" dirty="0"/>
          </a:p>
          <a:p>
            <a:pPr lvl="1"/>
            <a:r>
              <a:rPr lang="ko-KR" altLang="en-US" dirty="0"/>
              <a:t>최적화와 성능 향상의 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u="sng" dirty="0"/>
              <a:t>예시추가</a:t>
            </a:r>
            <a:endParaRPr lang="en-US" altLang="ko-KR" b="1" u="sng" dirty="0"/>
          </a:p>
          <a:p>
            <a:r>
              <a:rPr lang="ko-KR" altLang="en-US" b="1" u="sng" dirty="0"/>
              <a:t>분리할까</a:t>
            </a:r>
            <a:r>
              <a:rPr lang="en-US" altLang="ko-KR" b="1" u="sng" dirty="0"/>
              <a:t>?</a:t>
            </a:r>
          </a:p>
          <a:p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83773F-3341-4A12-A309-DC6ED8D93463}"/>
              </a:ext>
            </a:extLst>
          </p:cNvPr>
          <p:cNvGrpSpPr/>
          <p:nvPr/>
        </p:nvGrpSpPr>
        <p:grpSpPr>
          <a:xfrm>
            <a:off x="7077323" y="884980"/>
            <a:ext cx="4533484" cy="1886131"/>
            <a:chOff x="1462714" y="2145821"/>
            <a:chExt cx="9266572" cy="34140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77D9BD-690E-46A0-B66B-7C95772CB451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7EB0C3-D6B4-4404-ABFA-BE4E998C9C99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06ABAFB-9787-4C1C-83FD-6774B3164598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F51606E-BC45-4EB2-9E58-C9802431EEA3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2D297D3-421C-4871-AAA1-689DA862DE63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AF77583-93D0-460F-9DAF-E8D6CC9E8276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AE7CEC3-0310-4428-9170-644388FC67F0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0EF86E-D46E-4F1F-8780-2F947C642FAA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A059D7-3EB0-4C02-A5B1-749AC5043B14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282C198-EBB2-476F-BE55-E4C19254ECE0}"/>
                </a:ext>
              </a:extLst>
            </p:cNvPr>
            <p:cNvCxnSpPr>
              <a:stCxn id="13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3D4316D-7652-4BF1-ABAE-CF6C457AF578}"/>
                </a:ext>
              </a:extLst>
            </p:cNvPr>
            <p:cNvCxnSpPr>
              <a:endCxn id="13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F5745DF-C43A-4746-9277-6FE6BEA16964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E97684-F961-4C41-9FAA-48C45D656057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{FAF911F7-6FDB-4240-A556-0C06AAB388FC}tf33552983_win32</Template>
  <TotalTime>848</TotalTime>
  <Words>315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</vt:lpstr>
      <vt:lpstr>메이플스토리</vt:lpstr>
      <vt:lpstr>Calibri</vt:lpstr>
      <vt:lpstr>Franklin Gothic Book</vt:lpstr>
      <vt:lpstr>Wingdings 2</vt:lpstr>
      <vt:lpstr>DividendVTI</vt:lpstr>
      <vt:lpstr>왜 에이전트 아키텍처인가</vt:lpstr>
      <vt:lpstr>에이전트 아키텍처의 시작점</vt:lpstr>
      <vt:lpstr>겹치는 핵심요소</vt:lpstr>
      <vt:lpstr>적용시 고려사항</vt:lpstr>
      <vt:lpstr>참조하는 환경의 응집성</vt:lpstr>
      <vt:lpstr>게임에서는 지식생성, 의사결정이 중요 </vt:lpstr>
      <vt:lpstr>에이전트 아키텍처의 게임 적용</vt:lpstr>
      <vt:lpstr>센서, 이펙터</vt:lpstr>
      <vt:lpstr>지식 생성, 운동 생성</vt:lpstr>
      <vt:lpstr>최적화</vt:lpstr>
      <vt:lpstr>연속성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AI</dc:title>
  <dc:creator>MinYong</dc:creator>
  <cp:lastModifiedBy>InhaARAI@gmail.com</cp:lastModifiedBy>
  <cp:revision>72</cp:revision>
  <dcterms:created xsi:type="dcterms:W3CDTF">2021-10-23T07:03:48Z</dcterms:created>
  <dcterms:modified xsi:type="dcterms:W3CDTF">2021-10-28T12:41:16Z</dcterms:modified>
</cp:coreProperties>
</file>