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94EDF-5DB9-44DB-8078-B1290C06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D4BBE-883A-4CE5-BF21-DAC43AD1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D5C7-15DD-43CE-957F-C5E07BF8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00B46-A8ED-4CC3-843E-F7D9D638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67DA7-D72E-4D76-AFC2-B4D3BFA0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26BD2-0B10-45A0-8BAF-636B258E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2B6C4-E343-406F-8430-3EB0A4743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61397-EEC8-485C-81C2-3DFA2E2A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67FF1-D45E-4E4C-A3DC-4789547B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632D3-9D1A-4DF1-8704-FBD63389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4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B2D335-9C06-40E6-8130-49A78B0AE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1323D-F936-449D-B57E-C62DBED4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C022F-FFA7-4F23-9ED5-A51489E5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6C26D-75B4-4F2E-B5D0-A882C4E1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4B1CA-6A31-41AD-BB87-2EEF121A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8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1BCA1-75DD-4E64-B54F-1E3C4E47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65BD-9D6E-4AE3-BB84-6DE3DC99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3AE1F-C4AE-427F-B20C-29254686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15735-3980-4D62-B9A4-92A89D9F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CCC93-41D9-4FE3-88C3-77B31BAD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4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33C34-1E7D-4402-8F5D-7B6F1AAE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7194E-75FB-4B0B-B4D8-20618DCF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E7757-5A38-4965-9CAA-C64FC062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46F2C-8A46-44A3-89B7-4927D5C8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87AA0-26FD-4576-9A24-352C5A77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0939E-D7F3-484F-A6D2-C5933B76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C9ECC-CEF9-4B1D-9EA4-9EF34455D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0FAD2-9BD5-4AC1-A6BF-0C8E39A0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99736-49DE-459B-AA65-E374ED68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7F4DD-029B-49F0-9CC7-D2746527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A89D5-0D06-4765-BE85-19F7454B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84F81-1C63-4AA9-A2C6-6B48168E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393B7-AF64-4D57-8F29-31DC30AC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69DF2-6310-4D4B-B3D5-2C2CCB2B1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75E047-126B-49D4-B1B0-AB30709A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4E9A68-3E7F-4F2D-B0F0-46C79F9DE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B7367-BD24-4130-B12A-D999EAE2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4D7546-B25B-4CCB-8658-C84FD7E4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296186-7534-410B-AE8E-37D9294D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2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977D-D859-4BB4-B889-63022E20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BFB474-6786-4373-B44F-5B192BAC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465E3D-F529-41C8-82F0-AD302B1D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2D6338-9E46-4B8D-BA36-0FB04337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5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13E691-BE94-4B0E-9F0C-F37C35B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CE473-6CEA-4852-9534-E59094F4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3E681-5795-4B19-B981-88877410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B9E67-BAAF-44FF-820C-52874AEF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C326D-EAAB-4366-BBB8-2273863C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7E444-2976-4E3E-AEB5-BD093FC95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002AC-69F6-48E4-88F5-AB6213B4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853BC-CC03-4E0C-B8A5-DF2557D0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2672D-C8A9-43A0-83DD-2BA747B0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F6B30-178B-437D-A091-3AA97E79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C3C928-48FF-4A0A-9E53-A0075F7D2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42B7E7-437C-4ACB-BF81-925ACCDA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26D64-6E14-47B4-8DE5-AC25A06A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AC791F-4D08-4579-BFA8-816F3BCF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2A7DC-ED3B-4658-8C94-1362E2A5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09AE8C-A39B-4597-B781-511BEFEC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2B1CE-2719-4DAE-9029-96745BE4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D64A8-DEBB-4E79-A4C3-F402E028F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C06CA-73D8-44C8-BA68-F51B4DCD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BAC50-72B1-49AC-B522-3271896FF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9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BDE7-F717-47D6-9F35-CFACCEA05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B02815-FF4E-4FEB-8BD7-10C5D48AE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1F107-45E5-4E14-89DE-1D9C215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4AA0-E51C-48F5-A7A7-F9865B7B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세부사항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개발문서</a:t>
            </a:r>
          </a:p>
        </p:txBody>
      </p:sp>
    </p:spTree>
    <p:extLst>
      <p:ext uri="{BB962C8B-B14F-4D97-AF65-F5344CB8AC3E}">
        <p14:creationId xmlns:p14="http://schemas.microsoft.com/office/powerpoint/2010/main" val="314452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게임인가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</a:t>
            </a:r>
          </a:p>
        </p:txBody>
      </p:sp>
    </p:spTree>
    <p:extLst>
      <p:ext uri="{BB962C8B-B14F-4D97-AF65-F5344CB8AC3E}">
        <p14:creationId xmlns:p14="http://schemas.microsoft.com/office/powerpoint/2010/main" val="63329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구현사항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기능분류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상세설명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게임목적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구성요소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225838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002C6-46B4-4DAC-9B2F-A5F9352A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21EF4-3F44-417D-9DE1-3F729F83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항목 </a:t>
            </a:r>
            <a:r>
              <a:rPr lang="en-US" altLang="ko-KR" dirty="0"/>
              <a:t>1  -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일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항목 </a:t>
            </a:r>
            <a:r>
              <a:rPr lang="en-US" altLang="ko-KR" dirty="0"/>
              <a:t>2 -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일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항목 </a:t>
            </a:r>
            <a:r>
              <a:rPr lang="en-US" altLang="ko-KR" dirty="0"/>
              <a:t>3 -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일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항목 </a:t>
            </a:r>
            <a:r>
              <a:rPr lang="en-US" altLang="ko-KR" dirty="0"/>
              <a:t>4 -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일 예정</a:t>
            </a:r>
          </a:p>
        </p:txBody>
      </p:sp>
    </p:spTree>
    <p:extLst>
      <p:ext uri="{BB962C8B-B14F-4D97-AF65-F5344CB8AC3E}">
        <p14:creationId xmlns:p14="http://schemas.microsoft.com/office/powerpoint/2010/main" val="299936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7FF7-A418-4A54-866E-3B5A2E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9B05F-4094-4B77-A4F7-ADDAF5B2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다이어그램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함수 세부사항</a:t>
            </a:r>
          </a:p>
        </p:txBody>
      </p:sp>
    </p:spTree>
    <p:extLst>
      <p:ext uri="{BB962C8B-B14F-4D97-AF65-F5344CB8AC3E}">
        <p14:creationId xmlns:p14="http://schemas.microsoft.com/office/powerpoint/2010/main" val="121820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745A1-CDB7-41E6-A5CD-2AE9DE8C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AAD4D-CD8D-4652-9B24-E67482F9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기초 월드 시스템 설계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 동작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23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63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기획</vt:lpstr>
      <vt:lpstr>목차</vt:lpstr>
      <vt:lpstr>1. 컨셉</vt:lpstr>
      <vt:lpstr>2. 세부사항</vt:lpstr>
      <vt:lpstr>3. 일정</vt:lpstr>
      <vt:lpstr>개발문서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InhaARAI@gmail.com</dc:creator>
  <cp:lastModifiedBy>InhaARAI@gmail.com</cp:lastModifiedBy>
  <cp:revision>5</cp:revision>
  <dcterms:created xsi:type="dcterms:W3CDTF">2021-07-23T02:45:16Z</dcterms:created>
  <dcterms:modified xsi:type="dcterms:W3CDTF">2021-07-23T08:50:40Z</dcterms:modified>
</cp:coreProperties>
</file>