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657F1-D789-47BF-854C-D69D2EB11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712D73-D73D-4842-8FA7-0CFB54982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AD376-C6E6-44B8-A0F8-76DD980C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35767-A20E-4601-B560-5FA91D60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20CE5-A1B6-4BCD-BA7B-0C74BF2F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4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D3A7C-F065-4D86-A487-49CD346A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096CA-B2A4-4A6A-939B-E8717616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9C2F6-4DCA-4529-A10C-0E91C41B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75830-A88C-46A2-B1B0-59BAB8E5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FFC3F-F18B-465B-BFA7-D5A1564A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2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EBF70D-78F4-458C-BFAC-B598DB285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285890-1EF5-4645-BC2A-34408596C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2F635-E2E8-4843-A921-68DA8DD4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0DAC7-773A-40F4-8684-10325AAC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9ECCD-0BDB-4E94-8490-85CCB937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6473D-A302-473B-8571-E1F8AC1F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B51FB-9D4F-4079-BC84-2AA8A6D4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E6D3F-472C-4D01-8F4B-0014CADD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F63CD-4FCE-42EA-B0B0-8D7F7DE8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E5070-FC1B-434E-8338-71AB1A73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5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DB0B-6724-41BD-9ED5-E6A5E606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030E1-5679-4CAF-8E8F-C026ACEC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2B215-D099-4E80-8F1F-AC62CDEE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B01DB-1E06-4E27-A081-4CCBC02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EC0D9-3B82-40C9-B78D-9CB39245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5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5FAA-D5C1-4630-9181-C22B34E7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E314B-0782-4839-A4DF-089BAE4FD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1C073-501B-434A-83B4-BD713014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8EEB17-2C33-4EC0-8B79-9F3C3110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AFA22-4EE8-490F-92D8-CAC96D08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69B9E-3D8F-44BF-B5B5-F577D645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36EB-8C00-45F8-94AF-E989930E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DA2C4-84E1-4C63-8E9E-A2F03544D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BD699E-415C-4BE0-A165-82E95C77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D7746E-B4F0-4778-86BB-519DC363A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8FC517-6198-495F-B917-0BCF754C7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4DF09-82E9-42DC-8101-1494AF5C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30C953-28AE-44C5-A1AD-7628DA1A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E09DD2-C4D2-48FF-B986-A4A81921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BC3DC-6968-4890-AB39-893B4B34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E9B851-7715-4DCF-9B4E-775AAED8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22CB88-EBAC-43E1-AEA4-E999D81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FD259C-507E-4676-8550-0D6298B1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E432EA-3644-4892-8332-4E311CEF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E974EA-E6F2-4B3C-B7B6-BB387847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4E0F7-B467-4813-BED8-AF5DC39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289D-171A-482B-8E9E-D1540D5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22845-4846-43EC-A023-212A0F50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DFD5A-CA9D-426C-9BD2-BD77D09C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81205-5D12-45A1-A945-B0BC271B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835AF-0F72-43AC-8386-CA467D3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A9038-3896-4E84-B4E7-D31A26F9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61BF-AE41-485E-B4C1-32DA0339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BFC8FD-24C9-4411-B09F-725EF41D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CC6345-49C2-4527-809E-394EC72BF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A970F-0A11-4559-A65A-2AD02700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ED366-68D5-4A14-90DC-DEB23C9C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44D6A-8CA8-4B89-A085-5D49D48C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5248D-FB2D-4DB4-B996-946F1272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74F00-7298-4FC7-85CA-33A9560C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D4934-91B2-46E8-B115-12665BE1B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0D1A-4D6C-4604-976A-536E4E250CB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7F001-9350-4E4A-A423-3C7FE7661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4ECB3-C6B4-44ED-B18F-EBD1602F4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4763-206F-4A06-9167-BFA8F502D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7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655RetuM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092F-2B57-4810-8249-411B98BAE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99FAB-05C8-4233-940C-1CCC062E6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5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BC467-56FA-40F8-8C85-59D03FA7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0CA5-7C14-4A9C-8944-02BBC91D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의사결정 세부설명 이후 차례</a:t>
            </a:r>
            <a:endParaRPr lang="en-US" altLang="ko-KR" dirty="0"/>
          </a:p>
          <a:p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운동생성</a:t>
            </a:r>
            <a:r>
              <a:rPr lang="en-US" altLang="ko-KR" dirty="0"/>
              <a:t>, </a:t>
            </a:r>
            <a:r>
              <a:rPr lang="ko-KR" altLang="en-US" dirty="0" err="1"/>
              <a:t>이펙터는</a:t>
            </a:r>
            <a:r>
              <a:rPr lang="ko-KR" altLang="en-US" dirty="0"/>
              <a:t> 프로그램 특성상 읽기 쓰기로 설명됨</a:t>
            </a:r>
            <a:endParaRPr lang="en-US" altLang="ko-KR" dirty="0"/>
          </a:p>
          <a:p>
            <a:r>
              <a:rPr lang="ko-KR" altLang="en-US" dirty="0"/>
              <a:t>지식생성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게임은 연속적</a:t>
            </a:r>
            <a:r>
              <a:rPr lang="en-US" altLang="ko-KR" dirty="0"/>
              <a:t>(</a:t>
            </a:r>
            <a:r>
              <a:rPr lang="ko-KR" altLang="en-US" dirty="0"/>
              <a:t>하지만 사실은 엄청 빠른 이산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https://www.youtube.com/watch?v=Be655RetuM0</a:t>
            </a:r>
            <a:endParaRPr lang="en-US" altLang="ko-KR" dirty="0"/>
          </a:p>
          <a:p>
            <a:r>
              <a:rPr lang="ko-KR" altLang="en-US" dirty="0"/>
              <a:t>바둑이나 체스처럼 환경을 상태데이터로 만들고 수를 예측하기에는 짧은 시간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108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5E32F-D05F-40CA-8F71-FA973E1A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A01E7-5A59-4EEA-B491-2D72D178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실시간 행동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한정된 자원으로 다음 행동을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핵심 요소</a:t>
            </a:r>
            <a:endParaRPr lang="en-US" altLang="ko-KR" dirty="0"/>
          </a:p>
          <a:p>
            <a:pPr lvl="1"/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아바타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), </a:t>
            </a:r>
            <a:r>
              <a:rPr lang="ko-KR" altLang="en-US" dirty="0"/>
              <a:t>규칙</a:t>
            </a:r>
            <a:r>
              <a:rPr lang="en-US" altLang="ko-KR" dirty="0"/>
              <a:t>(</a:t>
            </a:r>
            <a:r>
              <a:rPr lang="ko-KR" altLang="en-US" dirty="0"/>
              <a:t>환경</a:t>
            </a:r>
            <a:r>
              <a:rPr lang="en-US" altLang="ko-KR" dirty="0"/>
              <a:t>), </a:t>
            </a:r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en-US" altLang="ko-KR" dirty="0"/>
              <a:t>AI &amp; </a:t>
            </a:r>
            <a:r>
              <a:rPr lang="ko-KR" altLang="en-US" dirty="0"/>
              <a:t>로봇</a:t>
            </a:r>
            <a:r>
              <a:rPr lang="en-US" altLang="ko-KR" dirty="0"/>
              <a:t> :</a:t>
            </a:r>
            <a:r>
              <a:rPr lang="ko-KR" altLang="en-US" dirty="0"/>
              <a:t> 에이전트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목표 혹은 보상 </a:t>
            </a:r>
            <a:r>
              <a:rPr lang="en-US" altLang="ko-KR" dirty="0"/>
              <a:t>: </a:t>
            </a:r>
            <a:r>
              <a:rPr lang="ko-KR" altLang="en-US" dirty="0"/>
              <a:t>의사결정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5 Things You Need to Know about Reinforcement Learning - KDnuggets">
            <a:extLst>
              <a:ext uri="{FF2B5EF4-FFF2-40B4-BE49-F238E27FC236}">
                <a16:creationId xmlns:a16="http://schemas.microsoft.com/office/drawing/2014/main" id="{A734D5D8-670B-4769-AE81-0CAAC271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21" y="876299"/>
            <a:ext cx="34480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 Things You Need to Know about Reinforcement Learning - KDnuggets">
            <a:extLst>
              <a:ext uri="{FF2B5EF4-FFF2-40B4-BE49-F238E27FC236}">
                <a16:creationId xmlns:a16="http://schemas.microsoft.com/office/drawing/2014/main" id="{53832400-3407-40C1-B3E9-6B94CC4B2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88" y="688582"/>
            <a:ext cx="17430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1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B062-5F38-410D-8009-22EC6F5A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로봇공학과의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8407D-1B8F-4679-B0F2-4473966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참조하는 환경과의 </a:t>
            </a:r>
            <a:r>
              <a:rPr lang="ko-KR" altLang="en-US" dirty="0" err="1"/>
              <a:t>밀집성</a:t>
            </a:r>
            <a:endParaRPr lang="en-US" altLang="ko-KR" dirty="0"/>
          </a:p>
          <a:p>
            <a:pPr lvl="1"/>
            <a:r>
              <a:rPr lang="ko-KR" altLang="en-US" dirty="0"/>
              <a:t>로봇은 센서를 통해 세상의 일부를 접함</a:t>
            </a:r>
            <a:endParaRPr lang="en-US" altLang="ko-KR" dirty="0"/>
          </a:p>
          <a:p>
            <a:pPr lvl="1"/>
            <a:r>
              <a:rPr lang="ko-KR" altLang="en-US" dirty="0"/>
              <a:t>게임 내의 </a:t>
            </a:r>
            <a:r>
              <a:rPr lang="en-US" altLang="ko-KR" dirty="0"/>
              <a:t>AI</a:t>
            </a:r>
            <a:r>
              <a:rPr lang="ko-KR" altLang="en-US" dirty="0"/>
              <a:t>는 프로그램 구조에 따라 받아들이는 정보가 다름</a:t>
            </a:r>
            <a:endParaRPr lang="en-US" altLang="ko-KR" dirty="0"/>
          </a:p>
          <a:p>
            <a:pPr lvl="2"/>
            <a:r>
              <a:rPr lang="ko-KR" altLang="en-US" dirty="0"/>
              <a:t>대체적으로 로봇보다는 많다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실세계에서 데이터를 모아 </a:t>
            </a:r>
            <a:r>
              <a:rPr lang="ko-KR" altLang="en-US" dirty="0" err="1"/>
              <a:t>지식화하는</a:t>
            </a:r>
            <a:r>
              <a:rPr lang="ko-KR" altLang="en-US" dirty="0"/>
              <a:t> 과정이 더 간소</a:t>
            </a:r>
            <a:endParaRPr lang="en-US" altLang="ko-KR" dirty="0"/>
          </a:p>
          <a:p>
            <a:pPr lvl="3"/>
            <a:r>
              <a:rPr lang="ko-KR" altLang="en-US" dirty="0"/>
              <a:t>센서보다는 지식화가 더 중요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192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122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키워드</vt:lpstr>
      <vt:lpstr>공통점</vt:lpstr>
      <vt:lpstr>로봇공학과의 차이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InhaARAI@gmail.com</dc:creator>
  <cp:lastModifiedBy>InhaARAI@gmail.com</cp:lastModifiedBy>
  <cp:revision>5</cp:revision>
  <dcterms:created xsi:type="dcterms:W3CDTF">2021-10-26T12:26:37Z</dcterms:created>
  <dcterms:modified xsi:type="dcterms:W3CDTF">2021-10-26T12:52:40Z</dcterms:modified>
</cp:coreProperties>
</file>