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1" r:id="rId2"/>
    <p:sldId id="313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26" r:id="rId13"/>
    <p:sldId id="269" r:id="rId14"/>
  </p:sldIdLst>
  <p:sldSz cx="9525000" cy="7239000"/>
  <p:notesSz cx="6858000" cy="9144000"/>
  <p:defaultTextStyle>
    <a:defPPr>
      <a:defRPr lang="en-US"/>
    </a:defPPr>
    <a:lvl1pPr marL="0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10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21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31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642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052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463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872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284" algn="l" defTabSz="5364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 userDrawn="1">
          <p15:clr>
            <a:srgbClr val="A4A3A4"/>
          </p15:clr>
        </p15:guide>
        <p15:guide id="2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F78B1D"/>
    <a:srgbClr val="FCD3AA"/>
    <a:srgbClr val="F5800B"/>
    <a:srgbClr val="1E67AF"/>
    <a:srgbClr val="F9B877"/>
    <a:srgbClr val="FCD9B6"/>
    <a:srgbClr val="F68C1F"/>
    <a:srgbClr val="EE7455"/>
    <a:srgbClr val="FE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1" autoAdjust="0"/>
    <p:restoredTop sz="99806" autoAdjust="0"/>
  </p:normalViewPr>
  <p:slideViewPr>
    <p:cSldViewPr snapToGrid="0" snapToObjects="1">
      <p:cViewPr>
        <p:scale>
          <a:sx n="92" d="100"/>
          <a:sy n="92" d="100"/>
        </p:scale>
        <p:origin x="-114" y="-360"/>
      </p:cViewPr>
      <p:guideLst>
        <p:guide orient="horz" pos="843"/>
        <p:guide pos="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970E8-4EA1-4A48-9189-C70F3DD249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F47FE-4F86-4139-BD89-87AA5A5FFDBE}">
      <dgm:prSet phldrT="[Text]"/>
      <dgm:spPr/>
      <dgm:t>
        <a:bodyPr/>
        <a:lstStyle/>
        <a:p>
          <a:r>
            <a:rPr lang="en-US" dirty="0" err="1" smtClean="0"/>
            <a:t>Adya</a:t>
          </a:r>
          <a:r>
            <a:rPr lang="en-US" dirty="0" smtClean="0"/>
            <a:t> Bhatt</a:t>
          </a:r>
          <a:endParaRPr lang="en-US" dirty="0"/>
        </a:p>
      </dgm:t>
    </dgm:pt>
    <dgm:pt modelId="{76B0C948-F1A3-452C-990D-5B5EC37AEF64}" type="parTrans" cxnId="{628A6216-2031-487F-B03A-90BF495D5A0F}">
      <dgm:prSet/>
      <dgm:spPr/>
      <dgm:t>
        <a:bodyPr/>
        <a:lstStyle/>
        <a:p>
          <a:endParaRPr lang="en-US"/>
        </a:p>
      </dgm:t>
    </dgm:pt>
    <dgm:pt modelId="{8A562B55-6542-4C09-86AC-9D730974B733}" type="sibTrans" cxnId="{628A6216-2031-487F-B03A-90BF495D5A0F}">
      <dgm:prSet/>
      <dgm:spPr/>
      <dgm:t>
        <a:bodyPr/>
        <a:lstStyle/>
        <a:p>
          <a:endParaRPr lang="en-US"/>
        </a:p>
      </dgm:t>
    </dgm:pt>
    <dgm:pt modelId="{1C47CF30-3EB8-4D41-A1E7-BB7BA850CA0E}">
      <dgm:prSet phldrT="[Text]"/>
      <dgm:spPr/>
      <dgm:t>
        <a:bodyPr/>
        <a:lstStyle/>
        <a:p>
          <a:r>
            <a:rPr lang="en-US" b="0" i="0" dirty="0" err="1" smtClean="0"/>
            <a:t>Akanksha</a:t>
          </a:r>
          <a:r>
            <a:rPr lang="en-US" b="0" i="0" dirty="0" smtClean="0"/>
            <a:t> </a:t>
          </a:r>
          <a:r>
            <a:rPr lang="en-US" b="0" i="0" dirty="0" err="1" smtClean="0"/>
            <a:t>Chatrath</a:t>
          </a:r>
          <a:endParaRPr lang="en-US" dirty="0"/>
        </a:p>
      </dgm:t>
    </dgm:pt>
    <dgm:pt modelId="{FA7C20AF-126E-405F-8E28-2FA02ACB65DD}" type="parTrans" cxnId="{E1DB77A4-8ED3-4B76-97E3-BCE75FD618DD}">
      <dgm:prSet/>
      <dgm:spPr/>
      <dgm:t>
        <a:bodyPr/>
        <a:lstStyle/>
        <a:p>
          <a:endParaRPr lang="en-US"/>
        </a:p>
      </dgm:t>
    </dgm:pt>
    <dgm:pt modelId="{07F83592-D234-4133-A06E-BFA28B43BD79}" type="sibTrans" cxnId="{E1DB77A4-8ED3-4B76-97E3-BCE75FD618DD}">
      <dgm:prSet/>
      <dgm:spPr/>
      <dgm:t>
        <a:bodyPr/>
        <a:lstStyle/>
        <a:p>
          <a:endParaRPr lang="en-US"/>
        </a:p>
      </dgm:t>
    </dgm:pt>
    <dgm:pt modelId="{D52F2640-D00B-4D69-98CF-F1DBE1E876D8}">
      <dgm:prSet phldrT="[Text]"/>
      <dgm:spPr/>
      <dgm:t>
        <a:bodyPr/>
        <a:lstStyle/>
        <a:p>
          <a:r>
            <a:rPr lang="en-US" b="0" i="0" dirty="0" err="1" smtClean="0"/>
            <a:t>Nidhi</a:t>
          </a:r>
          <a:r>
            <a:rPr lang="en-US" b="0" i="0" dirty="0" smtClean="0"/>
            <a:t> </a:t>
          </a:r>
          <a:r>
            <a:rPr lang="en-US" b="0" i="0" dirty="0" err="1" smtClean="0"/>
            <a:t>Rai</a:t>
          </a:r>
          <a:endParaRPr lang="en-US" dirty="0"/>
        </a:p>
      </dgm:t>
    </dgm:pt>
    <dgm:pt modelId="{AD0C1406-290F-4BFA-8C15-811C526108F0}" type="parTrans" cxnId="{4D217DB1-7ACE-40F3-A4EF-AAA3FE9A322B}">
      <dgm:prSet/>
      <dgm:spPr/>
      <dgm:t>
        <a:bodyPr/>
        <a:lstStyle/>
        <a:p>
          <a:endParaRPr lang="en-US"/>
        </a:p>
      </dgm:t>
    </dgm:pt>
    <dgm:pt modelId="{5BD934A5-BBFC-48BC-A3D1-4216C0B52C90}" type="sibTrans" cxnId="{4D217DB1-7ACE-40F3-A4EF-AAA3FE9A322B}">
      <dgm:prSet/>
      <dgm:spPr/>
      <dgm:t>
        <a:bodyPr/>
        <a:lstStyle/>
        <a:p>
          <a:endParaRPr lang="en-US"/>
        </a:p>
      </dgm:t>
    </dgm:pt>
    <dgm:pt modelId="{8C0EDB29-9480-4E2D-98CB-4699847AC14E}">
      <dgm:prSet phldrT="[Text]"/>
      <dgm:spPr/>
      <dgm:t>
        <a:bodyPr/>
        <a:lstStyle/>
        <a:p>
          <a:r>
            <a:rPr lang="en-US" b="0" i="0" dirty="0" err="1" smtClean="0"/>
            <a:t>Nilabrata</a:t>
          </a:r>
          <a:r>
            <a:rPr lang="en-US" b="0" i="0" dirty="0" smtClean="0"/>
            <a:t> Gupta</a:t>
          </a:r>
          <a:endParaRPr lang="en-US" dirty="0"/>
        </a:p>
      </dgm:t>
    </dgm:pt>
    <dgm:pt modelId="{AF3617FD-81BC-49D3-97D7-7796DD1A978A}" type="parTrans" cxnId="{4DEB1416-2478-49C8-999A-A4671B2807CB}">
      <dgm:prSet/>
      <dgm:spPr/>
      <dgm:t>
        <a:bodyPr/>
        <a:lstStyle/>
        <a:p>
          <a:endParaRPr lang="en-US"/>
        </a:p>
      </dgm:t>
    </dgm:pt>
    <dgm:pt modelId="{B45002BD-1F95-4989-9B0D-CE7B71F6B634}" type="sibTrans" cxnId="{4DEB1416-2478-49C8-999A-A4671B2807CB}">
      <dgm:prSet/>
      <dgm:spPr/>
      <dgm:t>
        <a:bodyPr/>
        <a:lstStyle/>
        <a:p>
          <a:endParaRPr lang="en-US"/>
        </a:p>
      </dgm:t>
    </dgm:pt>
    <dgm:pt modelId="{F2B5D0D8-0DC5-42DA-BA05-388591DBDA17}">
      <dgm:prSet phldrT="[Text]"/>
      <dgm:spPr/>
      <dgm:t>
        <a:bodyPr/>
        <a:lstStyle/>
        <a:p>
          <a:r>
            <a:rPr lang="en-US" dirty="0" err="1" smtClean="0"/>
            <a:t>Sweta</a:t>
          </a:r>
          <a:r>
            <a:rPr lang="en-US" dirty="0" smtClean="0"/>
            <a:t> </a:t>
          </a:r>
          <a:r>
            <a:rPr lang="en-US" dirty="0" err="1" smtClean="0"/>
            <a:t>Ghosh</a:t>
          </a:r>
          <a:endParaRPr lang="en-US" dirty="0"/>
        </a:p>
      </dgm:t>
    </dgm:pt>
    <dgm:pt modelId="{0ACAA9D2-8A03-4A5C-A59A-88847372C05D}" type="parTrans" cxnId="{1D1CA205-1D6D-4B6C-B730-3F04FB01BF48}">
      <dgm:prSet/>
      <dgm:spPr/>
      <dgm:t>
        <a:bodyPr/>
        <a:lstStyle/>
        <a:p>
          <a:endParaRPr lang="en-US"/>
        </a:p>
      </dgm:t>
    </dgm:pt>
    <dgm:pt modelId="{685BEF76-CD6E-45C0-8E02-A703DC7C1B9C}" type="sibTrans" cxnId="{1D1CA205-1D6D-4B6C-B730-3F04FB01BF48}">
      <dgm:prSet/>
      <dgm:spPr/>
      <dgm:t>
        <a:bodyPr/>
        <a:lstStyle/>
        <a:p>
          <a:endParaRPr lang="en-US"/>
        </a:p>
      </dgm:t>
    </dgm:pt>
    <dgm:pt modelId="{72381FAC-A25A-4043-A35C-49F4442086CA}" type="pres">
      <dgm:prSet presAssocID="{40F970E8-4EA1-4A48-9189-C70F3DD249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D18140-146D-47B0-922B-293A37AE2F7E}" type="pres">
      <dgm:prSet presAssocID="{005F47FE-4F86-4139-BD89-87AA5A5FFDBE}" presName="parentLin" presStyleCnt="0"/>
      <dgm:spPr/>
    </dgm:pt>
    <dgm:pt modelId="{52546243-1336-42F7-B90D-F38CD6DCAD8D}" type="pres">
      <dgm:prSet presAssocID="{005F47FE-4F86-4139-BD89-87AA5A5FFDB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3BF6827-F700-4F51-90FF-F6EA0106A520}" type="pres">
      <dgm:prSet presAssocID="{005F47FE-4F86-4139-BD89-87AA5A5FFDB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FAF96-644E-46F6-A0D5-3B27E8FB5CC7}" type="pres">
      <dgm:prSet presAssocID="{005F47FE-4F86-4139-BD89-87AA5A5FFDBE}" presName="negativeSpace" presStyleCnt="0"/>
      <dgm:spPr/>
    </dgm:pt>
    <dgm:pt modelId="{9CD135B5-5BF1-43F0-AF7D-8FD0FA00AB7F}" type="pres">
      <dgm:prSet presAssocID="{005F47FE-4F86-4139-BD89-87AA5A5FFDBE}" presName="childText" presStyleLbl="conFgAcc1" presStyleIdx="0" presStyleCnt="5">
        <dgm:presLayoutVars>
          <dgm:bulletEnabled val="1"/>
        </dgm:presLayoutVars>
      </dgm:prSet>
      <dgm:spPr/>
    </dgm:pt>
    <dgm:pt modelId="{6F6965C0-269C-4A34-92D0-2D95F3CB3B87}" type="pres">
      <dgm:prSet presAssocID="{8A562B55-6542-4C09-86AC-9D730974B733}" presName="spaceBetweenRectangles" presStyleCnt="0"/>
      <dgm:spPr/>
    </dgm:pt>
    <dgm:pt modelId="{4C184C38-2E93-41E0-9E85-FD8539AD53EF}" type="pres">
      <dgm:prSet presAssocID="{1C47CF30-3EB8-4D41-A1E7-BB7BA850CA0E}" presName="parentLin" presStyleCnt="0"/>
      <dgm:spPr/>
    </dgm:pt>
    <dgm:pt modelId="{B3844CC8-1D51-4E56-B092-FD00A6BAAD46}" type="pres">
      <dgm:prSet presAssocID="{1C47CF30-3EB8-4D41-A1E7-BB7BA850CA0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36B7777-B383-48A8-8BD5-1BA2ED50B27D}" type="pres">
      <dgm:prSet presAssocID="{1C47CF30-3EB8-4D41-A1E7-BB7BA850CA0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5AAC7-FAA8-4F85-B609-4873FA9FFF07}" type="pres">
      <dgm:prSet presAssocID="{1C47CF30-3EB8-4D41-A1E7-BB7BA850CA0E}" presName="negativeSpace" presStyleCnt="0"/>
      <dgm:spPr/>
    </dgm:pt>
    <dgm:pt modelId="{C0BEDB9A-1925-4C13-A6EF-2104A27B2BC7}" type="pres">
      <dgm:prSet presAssocID="{1C47CF30-3EB8-4D41-A1E7-BB7BA850CA0E}" presName="childText" presStyleLbl="conFgAcc1" presStyleIdx="1" presStyleCnt="5">
        <dgm:presLayoutVars>
          <dgm:bulletEnabled val="1"/>
        </dgm:presLayoutVars>
      </dgm:prSet>
      <dgm:spPr/>
    </dgm:pt>
    <dgm:pt modelId="{2D9868A9-1B0E-4234-8FC4-C4C74343414E}" type="pres">
      <dgm:prSet presAssocID="{07F83592-D234-4133-A06E-BFA28B43BD79}" presName="spaceBetweenRectangles" presStyleCnt="0"/>
      <dgm:spPr/>
    </dgm:pt>
    <dgm:pt modelId="{4ED9C238-97B8-43CB-B661-1503AC22E9B9}" type="pres">
      <dgm:prSet presAssocID="{D52F2640-D00B-4D69-98CF-F1DBE1E876D8}" presName="parentLin" presStyleCnt="0"/>
      <dgm:spPr/>
    </dgm:pt>
    <dgm:pt modelId="{9BF90DCF-71A5-40DC-9881-F2E763955D1A}" type="pres">
      <dgm:prSet presAssocID="{D52F2640-D00B-4D69-98CF-F1DBE1E876D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E97E7E81-F777-4F1B-A2C6-9A308D3398C0}" type="pres">
      <dgm:prSet presAssocID="{D52F2640-D00B-4D69-98CF-F1DBE1E876D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C29EA-767D-453D-A340-90F28ABBE46D}" type="pres">
      <dgm:prSet presAssocID="{D52F2640-D00B-4D69-98CF-F1DBE1E876D8}" presName="negativeSpace" presStyleCnt="0"/>
      <dgm:spPr/>
    </dgm:pt>
    <dgm:pt modelId="{1F7554B7-B2A2-4723-A529-FBF6D0218E6F}" type="pres">
      <dgm:prSet presAssocID="{D52F2640-D00B-4D69-98CF-F1DBE1E876D8}" presName="childText" presStyleLbl="conFgAcc1" presStyleIdx="2" presStyleCnt="5">
        <dgm:presLayoutVars>
          <dgm:bulletEnabled val="1"/>
        </dgm:presLayoutVars>
      </dgm:prSet>
      <dgm:spPr/>
    </dgm:pt>
    <dgm:pt modelId="{88BDF220-E0F5-419B-8CB3-5DD97D8B3B20}" type="pres">
      <dgm:prSet presAssocID="{5BD934A5-BBFC-48BC-A3D1-4216C0B52C90}" presName="spaceBetweenRectangles" presStyleCnt="0"/>
      <dgm:spPr/>
    </dgm:pt>
    <dgm:pt modelId="{F58AE7C1-9794-4412-B19C-88D73D186BE9}" type="pres">
      <dgm:prSet presAssocID="{8C0EDB29-9480-4E2D-98CB-4699847AC14E}" presName="parentLin" presStyleCnt="0"/>
      <dgm:spPr/>
    </dgm:pt>
    <dgm:pt modelId="{120A6D28-2865-40E1-865D-BCCC7E52F77F}" type="pres">
      <dgm:prSet presAssocID="{8C0EDB29-9480-4E2D-98CB-4699847AC14E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5719C06-0AB9-4C4C-84DE-B0E21E5F4C47}" type="pres">
      <dgm:prSet presAssocID="{8C0EDB29-9480-4E2D-98CB-4699847AC14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6A230-81CC-4FB5-B90A-1FC3B3BD2C35}" type="pres">
      <dgm:prSet presAssocID="{8C0EDB29-9480-4E2D-98CB-4699847AC14E}" presName="negativeSpace" presStyleCnt="0"/>
      <dgm:spPr/>
    </dgm:pt>
    <dgm:pt modelId="{1C0C3E22-79B7-41A6-B9E5-052DDF3BB9D2}" type="pres">
      <dgm:prSet presAssocID="{8C0EDB29-9480-4E2D-98CB-4699847AC14E}" presName="childText" presStyleLbl="conFgAcc1" presStyleIdx="3" presStyleCnt="5">
        <dgm:presLayoutVars>
          <dgm:bulletEnabled val="1"/>
        </dgm:presLayoutVars>
      </dgm:prSet>
      <dgm:spPr/>
    </dgm:pt>
    <dgm:pt modelId="{CF83B2EB-2143-4EEC-9ED8-B13D9C0D77EE}" type="pres">
      <dgm:prSet presAssocID="{B45002BD-1F95-4989-9B0D-CE7B71F6B634}" presName="spaceBetweenRectangles" presStyleCnt="0"/>
      <dgm:spPr/>
    </dgm:pt>
    <dgm:pt modelId="{629C6E61-AAA4-4A3C-BC12-A217D1E3495C}" type="pres">
      <dgm:prSet presAssocID="{F2B5D0D8-0DC5-42DA-BA05-388591DBDA17}" presName="parentLin" presStyleCnt="0"/>
      <dgm:spPr/>
    </dgm:pt>
    <dgm:pt modelId="{0980DD7A-D09C-448B-B8CF-6700EB02501E}" type="pres">
      <dgm:prSet presAssocID="{F2B5D0D8-0DC5-42DA-BA05-388591DBDA1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684EC7A-0339-4791-AF47-64CB625EA657}" type="pres">
      <dgm:prSet presAssocID="{F2B5D0D8-0DC5-42DA-BA05-388591DBDA1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7CE9B-84AB-4E0D-AA6E-04A384C0F7EE}" type="pres">
      <dgm:prSet presAssocID="{F2B5D0D8-0DC5-42DA-BA05-388591DBDA17}" presName="negativeSpace" presStyleCnt="0"/>
      <dgm:spPr/>
    </dgm:pt>
    <dgm:pt modelId="{041D6094-B990-4986-82FB-45077CB73277}" type="pres">
      <dgm:prSet presAssocID="{F2B5D0D8-0DC5-42DA-BA05-388591DBDA1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AAB52CE-4079-4C82-A09B-05C57EC5EB4E}" type="presOf" srcId="{F2B5D0D8-0DC5-42DA-BA05-388591DBDA17}" destId="{0980DD7A-D09C-448B-B8CF-6700EB02501E}" srcOrd="0" destOrd="0" presId="urn:microsoft.com/office/officeart/2005/8/layout/list1"/>
    <dgm:cxn modelId="{4D217DB1-7ACE-40F3-A4EF-AAA3FE9A322B}" srcId="{40F970E8-4EA1-4A48-9189-C70F3DD249D4}" destId="{D52F2640-D00B-4D69-98CF-F1DBE1E876D8}" srcOrd="2" destOrd="0" parTransId="{AD0C1406-290F-4BFA-8C15-811C526108F0}" sibTransId="{5BD934A5-BBFC-48BC-A3D1-4216C0B52C90}"/>
    <dgm:cxn modelId="{4DEB1416-2478-49C8-999A-A4671B2807CB}" srcId="{40F970E8-4EA1-4A48-9189-C70F3DD249D4}" destId="{8C0EDB29-9480-4E2D-98CB-4699847AC14E}" srcOrd="3" destOrd="0" parTransId="{AF3617FD-81BC-49D3-97D7-7796DD1A978A}" sibTransId="{B45002BD-1F95-4989-9B0D-CE7B71F6B634}"/>
    <dgm:cxn modelId="{80364C97-2AF4-4ABB-9CC3-368BE0F2A33D}" type="presOf" srcId="{1C47CF30-3EB8-4D41-A1E7-BB7BA850CA0E}" destId="{A36B7777-B383-48A8-8BD5-1BA2ED50B27D}" srcOrd="1" destOrd="0" presId="urn:microsoft.com/office/officeart/2005/8/layout/list1"/>
    <dgm:cxn modelId="{734069C5-A57F-41E0-A3F0-1878C51BCE61}" type="presOf" srcId="{F2B5D0D8-0DC5-42DA-BA05-388591DBDA17}" destId="{7684EC7A-0339-4791-AF47-64CB625EA657}" srcOrd="1" destOrd="0" presId="urn:microsoft.com/office/officeart/2005/8/layout/list1"/>
    <dgm:cxn modelId="{AA1B0FB8-670B-45D0-BE7B-3770082A7A50}" type="presOf" srcId="{005F47FE-4F86-4139-BD89-87AA5A5FFDBE}" destId="{52546243-1336-42F7-B90D-F38CD6DCAD8D}" srcOrd="0" destOrd="0" presId="urn:microsoft.com/office/officeart/2005/8/layout/list1"/>
    <dgm:cxn modelId="{4265FB01-0A58-4D86-A174-7DB5367FBEB7}" type="presOf" srcId="{40F970E8-4EA1-4A48-9189-C70F3DD249D4}" destId="{72381FAC-A25A-4043-A35C-49F4442086CA}" srcOrd="0" destOrd="0" presId="urn:microsoft.com/office/officeart/2005/8/layout/list1"/>
    <dgm:cxn modelId="{4A6E644A-0263-4B05-B7BB-208AAC7CABEF}" type="presOf" srcId="{8C0EDB29-9480-4E2D-98CB-4699847AC14E}" destId="{35719C06-0AB9-4C4C-84DE-B0E21E5F4C47}" srcOrd="1" destOrd="0" presId="urn:microsoft.com/office/officeart/2005/8/layout/list1"/>
    <dgm:cxn modelId="{628A6216-2031-487F-B03A-90BF495D5A0F}" srcId="{40F970E8-4EA1-4A48-9189-C70F3DD249D4}" destId="{005F47FE-4F86-4139-BD89-87AA5A5FFDBE}" srcOrd="0" destOrd="0" parTransId="{76B0C948-F1A3-452C-990D-5B5EC37AEF64}" sibTransId="{8A562B55-6542-4C09-86AC-9D730974B733}"/>
    <dgm:cxn modelId="{E64241B7-22AF-4480-8C01-A3A76088D27F}" type="presOf" srcId="{1C47CF30-3EB8-4D41-A1E7-BB7BA850CA0E}" destId="{B3844CC8-1D51-4E56-B092-FD00A6BAAD46}" srcOrd="0" destOrd="0" presId="urn:microsoft.com/office/officeart/2005/8/layout/list1"/>
    <dgm:cxn modelId="{970A2B24-6EA5-4A8A-8006-5C0A87B79172}" type="presOf" srcId="{005F47FE-4F86-4139-BD89-87AA5A5FFDBE}" destId="{93BF6827-F700-4F51-90FF-F6EA0106A520}" srcOrd="1" destOrd="0" presId="urn:microsoft.com/office/officeart/2005/8/layout/list1"/>
    <dgm:cxn modelId="{E1DB77A4-8ED3-4B76-97E3-BCE75FD618DD}" srcId="{40F970E8-4EA1-4A48-9189-C70F3DD249D4}" destId="{1C47CF30-3EB8-4D41-A1E7-BB7BA850CA0E}" srcOrd="1" destOrd="0" parTransId="{FA7C20AF-126E-405F-8E28-2FA02ACB65DD}" sibTransId="{07F83592-D234-4133-A06E-BFA28B43BD79}"/>
    <dgm:cxn modelId="{1D1CA205-1D6D-4B6C-B730-3F04FB01BF48}" srcId="{40F970E8-4EA1-4A48-9189-C70F3DD249D4}" destId="{F2B5D0D8-0DC5-42DA-BA05-388591DBDA17}" srcOrd="4" destOrd="0" parTransId="{0ACAA9D2-8A03-4A5C-A59A-88847372C05D}" sibTransId="{685BEF76-CD6E-45C0-8E02-A703DC7C1B9C}"/>
    <dgm:cxn modelId="{90479AB5-D05F-46E9-8086-C4F676502255}" type="presOf" srcId="{8C0EDB29-9480-4E2D-98CB-4699847AC14E}" destId="{120A6D28-2865-40E1-865D-BCCC7E52F77F}" srcOrd="0" destOrd="0" presId="urn:microsoft.com/office/officeart/2005/8/layout/list1"/>
    <dgm:cxn modelId="{5681ECD1-2D19-47EC-9EB6-9A8E49B6820F}" type="presOf" srcId="{D52F2640-D00B-4D69-98CF-F1DBE1E876D8}" destId="{9BF90DCF-71A5-40DC-9881-F2E763955D1A}" srcOrd="0" destOrd="0" presId="urn:microsoft.com/office/officeart/2005/8/layout/list1"/>
    <dgm:cxn modelId="{3CF1B0D0-0994-49EC-86EB-98C9CAA866F4}" type="presOf" srcId="{D52F2640-D00B-4D69-98CF-F1DBE1E876D8}" destId="{E97E7E81-F777-4F1B-A2C6-9A308D3398C0}" srcOrd="1" destOrd="0" presId="urn:microsoft.com/office/officeart/2005/8/layout/list1"/>
    <dgm:cxn modelId="{48006804-2257-485A-B5CD-B19A3D033ABA}" type="presParOf" srcId="{72381FAC-A25A-4043-A35C-49F4442086CA}" destId="{0ED18140-146D-47B0-922B-293A37AE2F7E}" srcOrd="0" destOrd="0" presId="urn:microsoft.com/office/officeart/2005/8/layout/list1"/>
    <dgm:cxn modelId="{19EE3EDB-1712-458B-BD26-7F28AA392220}" type="presParOf" srcId="{0ED18140-146D-47B0-922B-293A37AE2F7E}" destId="{52546243-1336-42F7-B90D-F38CD6DCAD8D}" srcOrd="0" destOrd="0" presId="urn:microsoft.com/office/officeart/2005/8/layout/list1"/>
    <dgm:cxn modelId="{CFCACCEC-F518-47D9-A21E-484A1383200B}" type="presParOf" srcId="{0ED18140-146D-47B0-922B-293A37AE2F7E}" destId="{93BF6827-F700-4F51-90FF-F6EA0106A520}" srcOrd="1" destOrd="0" presId="urn:microsoft.com/office/officeart/2005/8/layout/list1"/>
    <dgm:cxn modelId="{D3390F33-E4D6-4AEA-8641-9014B2AC03AA}" type="presParOf" srcId="{72381FAC-A25A-4043-A35C-49F4442086CA}" destId="{F76FAF96-644E-46F6-A0D5-3B27E8FB5CC7}" srcOrd="1" destOrd="0" presId="urn:microsoft.com/office/officeart/2005/8/layout/list1"/>
    <dgm:cxn modelId="{B9B9945B-DD21-4E84-8DEB-0EE31F6F5B98}" type="presParOf" srcId="{72381FAC-A25A-4043-A35C-49F4442086CA}" destId="{9CD135B5-5BF1-43F0-AF7D-8FD0FA00AB7F}" srcOrd="2" destOrd="0" presId="urn:microsoft.com/office/officeart/2005/8/layout/list1"/>
    <dgm:cxn modelId="{18F9FD39-1FA2-4CB6-BE05-01C0267012D0}" type="presParOf" srcId="{72381FAC-A25A-4043-A35C-49F4442086CA}" destId="{6F6965C0-269C-4A34-92D0-2D95F3CB3B87}" srcOrd="3" destOrd="0" presId="urn:microsoft.com/office/officeart/2005/8/layout/list1"/>
    <dgm:cxn modelId="{44D72EAD-7DC3-4A33-A3BB-0AA863F36748}" type="presParOf" srcId="{72381FAC-A25A-4043-A35C-49F4442086CA}" destId="{4C184C38-2E93-41E0-9E85-FD8539AD53EF}" srcOrd="4" destOrd="0" presId="urn:microsoft.com/office/officeart/2005/8/layout/list1"/>
    <dgm:cxn modelId="{589B4CA4-570B-45B8-9903-5D078D65A725}" type="presParOf" srcId="{4C184C38-2E93-41E0-9E85-FD8539AD53EF}" destId="{B3844CC8-1D51-4E56-B092-FD00A6BAAD46}" srcOrd="0" destOrd="0" presId="urn:microsoft.com/office/officeart/2005/8/layout/list1"/>
    <dgm:cxn modelId="{E4CD9CBF-11C4-476E-A814-D4FABFDD0D4E}" type="presParOf" srcId="{4C184C38-2E93-41E0-9E85-FD8539AD53EF}" destId="{A36B7777-B383-48A8-8BD5-1BA2ED50B27D}" srcOrd="1" destOrd="0" presId="urn:microsoft.com/office/officeart/2005/8/layout/list1"/>
    <dgm:cxn modelId="{785C8DE2-0B29-4BCA-80DC-4226B78B92F0}" type="presParOf" srcId="{72381FAC-A25A-4043-A35C-49F4442086CA}" destId="{D5C5AAC7-FAA8-4F85-B609-4873FA9FFF07}" srcOrd="5" destOrd="0" presId="urn:microsoft.com/office/officeart/2005/8/layout/list1"/>
    <dgm:cxn modelId="{4B5F981C-549A-4B26-9340-EBF3FD20D5F8}" type="presParOf" srcId="{72381FAC-A25A-4043-A35C-49F4442086CA}" destId="{C0BEDB9A-1925-4C13-A6EF-2104A27B2BC7}" srcOrd="6" destOrd="0" presId="urn:microsoft.com/office/officeart/2005/8/layout/list1"/>
    <dgm:cxn modelId="{37334999-EBAD-4E8C-9C99-9B97912B2C55}" type="presParOf" srcId="{72381FAC-A25A-4043-A35C-49F4442086CA}" destId="{2D9868A9-1B0E-4234-8FC4-C4C74343414E}" srcOrd="7" destOrd="0" presId="urn:microsoft.com/office/officeart/2005/8/layout/list1"/>
    <dgm:cxn modelId="{CE92FC23-6063-44CF-90E8-CA65CC5C96C9}" type="presParOf" srcId="{72381FAC-A25A-4043-A35C-49F4442086CA}" destId="{4ED9C238-97B8-43CB-B661-1503AC22E9B9}" srcOrd="8" destOrd="0" presId="urn:microsoft.com/office/officeart/2005/8/layout/list1"/>
    <dgm:cxn modelId="{0BC2F722-D5BE-4F75-8EB9-662BA1A270FA}" type="presParOf" srcId="{4ED9C238-97B8-43CB-B661-1503AC22E9B9}" destId="{9BF90DCF-71A5-40DC-9881-F2E763955D1A}" srcOrd="0" destOrd="0" presId="urn:microsoft.com/office/officeart/2005/8/layout/list1"/>
    <dgm:cxn modelId="{EECC0772-648A-49FB-8710-D81796944D76}" type="presParOf" srcId="{4ED9C238-97B8-43CB-B661-1503AC22E9B9}" destId="{E97E7E81-F777-4F1B-A2C6-9A308D3398C0}" srcOrd="1" destOrd="0" presId="urn:microsoft.com/office/officeart/2005/8/layout/list1"/>
    <dgm:cxn modelId="{9C0D8F13-CD8F-4097-A337-F370CE57B305}" type="presParOf" srcId="{72381FAC-A25A-4043-A35C-49F4442086CA}" destId="{C45C29EA-767D-453D-A340-90F28ABBE46D}" srcOrd="9" destOrd="0" presId="urn:microsoft.com/office/officeart/2005/8/layout/list1"/>
    <dgm:cxn modelId="{48B31547-DDD8-4B10-954C-DF71942B4067}" type="presParOf" srcId="{72381FAC-A25A-4043-A35C-49F4442086CA}" destId="{1F7554B7-B2A2-4723-A529-FBF6D0218E6F}" srcOrd="10" destOrd="0" presId="urn:microsoft.com/office/officeart/2005/8/layout/list1"/>
    <dgm:cxn modelId="{BEBE3356-717A-4236-BDEF-DF88A48F3517}" type="presParOf" srcId="{72381FAC-A25A-4043-A35C-49F4442086CA}" destId="{88BDF220-E0F5-419B-8CB3-5DD97D8B3B20}" srcOrd="11" destOrd="0" presId="urn:microsoft.com/office/officeart/2005/8/layout/list1"/>
    <dgm:cxn modelId="{5D01712B-6E65-41DF-BC2D-5D7176CC801C}" type="presParOf" srcId="{72381FAC-A25A-4043-A35C-49F4442086CA}" destId="{F58AE7C1-9794-4412-B19C-88D73D186BE9}" srcOrd="12" destOrd="0" presId="urn:microsoft.com/office/officeart/2005/8/layout/list1"/>
    <dgm:cxn modelId="{F986C8CE-E2BC-40D2-BF0E-A3F7E60CE2A7}" type="presParOf" srcId="{F58AE7C1-9794-4412-B19C-88D73D186BE9}" destId="{120A6D28-2865-40E1-865D-BCCC7E52F77F}" srcOrd="0" destOrd="0" presId="urn:microsoft.com/office/officeart/2005/8/layout/list1"/>
    <dgm:cxn modelId="{633361A7-A9B6-4813-B11D-9B4F47CF2CEB}" type="presParOf" srcId="{F58AE7C1-9794-4412-B19C-88D73D186BE9}" destId="{35719C06-0AB9-4C4C-84DE-B0E21E5F4C47}" srcOrd="1" destOrd="0" presId="urn:microsoft.com/office/officeart/2005/8/layout/list1"/>
    <dgm:cxn modelId="{2CEDD77A-9970-4CD8-9388-797A5C4D6F73}" type="presParOf" srcId="{72381FAC-A25A-4043-A35C-49F4442086CA}" destId="{4B76A230-81CC-4FB5-B90A-1FC3B3BD2C35}" srcOrd="13" destOrd="0" presId="urn:microsoft.com/office/officeart/2005/8/layout/list1"/>
    <dgm:cxn modelId="{3B5FF0DC-0FFE-43B3-A099-8FAC2AA1F1E2}" type="presParOf" srcId="{72381FAC-A25A-4043-A35C-49F4442086CA}" destId="{1C0C3E22-79B7-41A6-B9E5-052DDF3BB9D2}" srcOrd="14" destOrd="0" presId="urn:microsoft.com/office/officeart/2005/8/layout/list1"/>
    <dgm:cxn modelId="{132B2B0C-516D-4CAD-B390-65252D61030A}" type="presParOf" srcId="{72381FAC-A25A-4043-A35C-49F4442086CA}" destId="{CF83B2EB-2143-4EEC-9ED8-B13D9C0D77EE}" srcOrd="15" destOrd="0" presId="urn:microsoft.com/office/officeart/2005/8/layout/list1"/>
    <dgm:cxn modelId="{538B6EB2-6919-48ED-82B9-3E280C4CF0C9}" type="presParOf" srcId="{72381FAC-A25A-4043-A35C-49F4442086CA}" destId="{629C6E61-AAA4-4A3C-BC12-A217D1E3495C}" srcOrd="16" destOrd="0" presId="urn:microsoft.com/office/officeart/2005/8/layout/list1"/>
    <dgm:cxn modelId="{C92874BD-9B61-4DD4-97B8-7DB0195BA259}" type="presParOf" srcId="{629C6E61-AAA4-4A3C-BC12-A217D1E3495C}" destId="{0980DD7A-D09C-448B-B8CF-6700EB02501E}" srcOrd="0" destOrd="0" presId="urn:microsoft.com/office/officeart/2005/8/layout/list1"/>
    <dgm:cxn modelId="{E4E5F114-0ED9-4D3B-BC78-537E168E8C1B}" type="presParOf" srcId="{629C6E61-AAA4-4A3C-BC12-A217D1E3495C}" destId="{7684EC7A-0339-4791-AF47-64CB625EA657}" srcOrd="1" destOrd="0" presId="urn:microsoft.com/office/officeart/2005/8/layout/list1"/>
    <dgm:cxn modelId="{5B52384F-F20C-48D4-BEE4-730245C60B87}" type="presParOf" srcId="{72381FAC-A25A-4043-A35C-49F4442086CA}" destId="{EA07CE9B-84AB-4E0D-AA6E-04A384C0F7EE}" srcOrd="17" destOrd="0" presId="urn:microsoft.com/office/officeart/2005/8/layout/list1"/>
    <dgm:cxn modelId="{EF3F6115-F858-4910-A9B9-37127DD8FBDC}" type="presParOf" srcId="{72381FAC-A25A-4043-A35C-49F4442086CA}" destId="{041D6094-B990-4986-82FB-45077CB7327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35B5-5BF1-43F0-AF7D-8FD0FA00AB7F}">
      <dsp:nvSpPr>
        <dsp:cNvPr id="0" name=""/>
        <dsp:cNvSpPr/>
      </dsp:nvSpPr>
      <dsp:spPr>
        <a:xfrm>
          <a:off x="0" y="286743"/>
          <a:ext cx="55735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F6827-F700-4F51-90FF-F6EA0106A520}">
      <dsp:nvSpPr>
        <dsp:cNvPr id="0" name=""/>
        <dsp:cNvSpPr/>
      </dsp:nvSpPr>
      <dsp:spPr>
        <a:xfrm>
          <a:off x="278679" y="35823"/>
          <a:ext cx="390151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468" tIns="0" rIns="14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Adya</a:t>
          </a:r>
          <a:r>
            <a:rPr lang="en-US" sz="1700" kern="1200" dirty="0" smtClean="0"/>
            <a:t> Bhatt</a:t>
          </a:r>
          <a:endParaRPr lang="en-US" sz="1700" kern="1200" dirty="0"/>
        </a:p>
      </dsp:txBody>
      <dsp:txXfrm>
        <a:off x="303177" y="60321"/>
        <a:ext cx="3852515" cy="452844"/>
      </dsp:txXfrm>
    </dsp:sp>
    <dsp:sp modelId="{C0BEDB9A-1925-4C13-A6EF-2104A27B2BC7}">
      <dsp:nvSpPr>
        <dsp:cNvPr id="0" name=""/>
        <dsp:cNvSpPr/>
      </dsp:nvSpPr>
      <dsp:spPr>
        <a:xfrm>
          <a:off x="0" y="1057863"/>
          <a:ext cx="55735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B7777-B383-48A8-8BD5-1BA2ED50B27D}">
      <dsp:nvSpPr>
        <dsp:cNvPr id="0" name=""/>
        <dsp:cNvSpPr/>
      </dsp:nvSpPr>
      <dsp:spPr>
        <a:xfrm>
          <a:off x="278679" y="806943"/>
          <a:ext cx="390151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468" tIns="0" rIns="14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err="1" smtClean="0"/>
            <a:t>Akanksha</a:t>
          </a:r>
          <a:r>
            <a:rPr lang="en-US" sz="1700" b="0" i="0" kern="1200" dirty="0" smtClean="0"/>
            <a:t> </a:t>
          </a:r>
          <a:r>
            <a:rPr lang="en-US" sz="1700" b="0" i="0" kern="1200" dirty="0" err="1" smtClean="0"/>
            <a:t>Chatrath</a:t>
          </a:r>
          <a:endParaRPr lang="en-US" sz="1700" kern="1200" dirty="0"/>
        </a:p>
      </dsp:txBody>
      <dsp:txXfrm>
        <a:off x="303177" y="831441"/>
        <a:ext cx="3852515" cy="452844"/>
      </dsp:txXfrm>
    </dsp:sp>
    <dsp:sp modelId="{1F7554B7-B2A2-4723-A529-FBF6D0218E6F}">
      <dsp:nvSpPr>
        <dsp:cNvPr id="0" name=""/>
        <dsp:cNvSpPr/>
      </dsp:nvSpPr>
      <dsp:spPr>
        <a:xfrm>
          <a:off x="0" y="1828983"/>
          <a:ext cx="55735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E7E81-F777-4F1B-A2C6-9A308D3398C0}">
      <dsp:nvSpPr>
        <dsp:cNvPr id="0" name=""/>
        <dsp:cNvSpPr/>
      </dsp:nvSpPr>
      <dsp:spPr>
        <a:xfrm>
          <a:off x="278679" y="1578063"/>
          <a:ext cx="390151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468" tIns="0" rIns="14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err="1" smtClean="0"/>
            <a:t>Nidhi</a:t>
          </a:r>
          <a:r>
            <a:rPr lang="en-US" sz="1700" b="0" i="0" kern="1200" dirty="0" smtClean="0"/>
            <a:t> </a:t>
          </a:r>
          <a:r>
            <a:rPr lang="en-US" sz="1700" b="0" i="0" kern="1200" dirty="0" err="1" smtClean="0"/>
            <a:t>Rai</a:t>
          </a:r>
          <a:endParaRPr lang="en-US" sz="1700" kern="1200" dirty="0"/>
        </a:p>
      </dsp:txBody>
      <dsp:txXfrm>
        <a:off x="303177" y="1602561"/>
        <a:ext cx="3852515" cy="452844"/>
      </dsp:txXfrm>
    </dsp:sp>
    <dsp:sp modelId="{1C0C3E22-79B7-41A6-B9E5-052DDF3BB9D2}">
      <dsp:nvSpPr>
        <dsp:cNvPr id="0" name=""/>
        <dsp:cNvSpPr/>
      </dsp:nvSpPr>
      <dsp:spPr>
        <a:xfrm>
          <a:off x="0" y="2600103"/>
          <a:ext cx="55735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19C06-0AB9-4C4C-84DE-B0E21E5F4C47}">
      <dsp:nvSpPr>
        <dsp:cNvPr id="0" name=""/>
        <dsp:cNvSpPr/>
      </dsp:nvSpPr>
      <dsp:spPr>
        <a:xfrm>
          <a:off x="278679" y="2349183"/>
          <a:ext cx="390151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468" tIns="0" rIns="14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err="1" smtClean="0"/>
            <a:t>Nilabrata</a:t>
          </a:r>
          <a:r>
            <a:rPr lang="en-US" sz="1700" b="0" i="0" kern="1200" dirty="0" smtClean="0"/>
            <a:t> Gupta</a:t>
          </a:r>
          <a:endParaRPr lang="en-US" sz="1700" kern="1200" dirty="0"/>
        </a:p>
      </dsp:txBody>
      <dsp:txXfrm>
        <a:off x="303177" y="2373681"/>
        <a:ext cx="3852515" cy="452844"/>
      </dsp:txXfrm>
    </dsp:sp>
    <dsp:sp modelId="{041D6094-B990-4986-82FB-45077CB73277}">
      <dsp:nvSpPr>
        <dsp:cNvPr id="0" name=""/>
        <dsp:cNvSpPr/>
      </dsp:nvSpPr>
      <dsp:spPr>
        <a:xfrm>
          <a:off x="0" y="3371223"/>
          <a:ext cx="55735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4EC7A-0339-4791-AF47-64CB625EA657}">
      <dsp:nvSpPr>
        <dsp:cNvPr id="0" name=""/>
        <dsp:cNvSpPr/>
      </dsp:nvSpPr>
      <dsp:spPr>
        <a:xfrm>
          <a:off x="278679" y="3120303"/>
          <a:ext cx="390151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468" tIns="0" rIns="14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Sweta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Ghosh</a:t>
          </a:r>
          <a:endParaRPr lang="en-US" sz="1700" kern="1200" dirty="0"/>
        </a:p>
      </dsp:txBody>
      <dsp:txXfrm>
        <a:off x="303177" y="3144801"/>
        <a:ext cx="3852515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85800"/>
            <a:ext cx="4511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10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21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31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642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052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463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872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284" algn="l" defTabSz="5364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7" Type="http://schemas.openxmlformats.org/officeDocument/2006/relationships/hyperlink" Target="https://www.youtube.com/user/niittechnologiesltd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hyperlink" Target="https://twitter.com/NIITTech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niit.tech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1" r="-1" b="-4444"/>
          <a:stretch/>
        </p:blipFill>
        <p:spPr>
          <a:xfrm>
            <a:off x="-253857" y="1395"/>
            <a:ext cx="9777071" cy="7430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7" y="1610811"/>
            <a:ext cx="1082548" cy="1083707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362159" y="4128913"/>
            <a:ext cx="5518084" cy="87171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 sz="23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7274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9111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45480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367921" y="5101171"/>
            <a:ext cx="5512322" cy="3582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 sz="23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7274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9111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45480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Enter subtitle here</a:t>
            </a:r>
            <a:endParaRPr lang="en-IN" dirty="0"/>
          </a:p>
        </p:txBody>
      </p:sp>
      <p:sp>
        <p:nvSpPr>
          <p:cNvPr id="10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947232" y="6435024"/>
            <a:ext cx="3159398" cy="401077"/>
          </a:xfrm>
          <a:prstGeom prst="rect">
            <a:avLst/>
          </a:prstGeom>
        </p:spPr>
        <p:txBody>
          <a:bodyPr wrap="square" lIns="80475" tIns="80475" rIns="80475" bIns="80475" anchor="ctr">
            <a:noAutofit/>
          </a:bodyPr>
          <a:lstStyle>
            <a:lvl1pPr marL="0" indent="0" algn="r">
              <a:buNone/>
              <a:defRPr sz="14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 sz="23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7274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9111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45480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Date and Time</a:t>
            </a:r>
            <a:endParaRPr lang="en-IN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458230" y="6920851"/>
            <a:ext cx="2648400" cy="341119"/>
          </a:xfrm>
          <a:prstGeom prst="rect">
            <a:avLst/>
          </a:prstGeom>
        </p:spPr>
        <p:txBody>
          <a:bodyPr wrap="square" lIns="80475" tIns="80475" rIns="80475" bIns="80475">
            <a:noAutofit/>
          </a:bodyPr>
          <a:lstStyle/>
          <a:p>
            <a:pPr algn="r"/>
            <a:r>
              <a:rPr lang="en-IN" sz="800" b="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  <a:endParaRPr lang="en-IN" sz="800" b="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4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2035351"/>
            <a:ext cx="3535556" cy="4775684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18" name="Right Triangle 17"/>
          <p:cNvSpPr/>
          <p:nvPr/>
        </p:nvSpPr>
        <p:spPr>
          <a:xfrm>
            <a:off x="855119" y="2814209"/>
            <a:ext cx="2959066" cy="3996985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19" name="Right Triangle 18"/>
          <p:cNvSpPr/>
          <p:nvPr/>
        </p:nvSpPr>
        <p:spPr>
          <a:xfrm>
            <a:off x="0" y="2300594"/>
            <a:ext cx="3339189" cy="451044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3649487" y="2316998"/>
            <a:ext cx="578070" cy="78083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022" t="-69802" r="-143487" b="-69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753019" y="2458679"/>
            <a:ext cx="2340854" cy="3159768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753019" y="2170191"/>
            <a:ext cx="2340854" cy="315976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5852" y="1497070"/>
            <a:ext cx="4564610" cy="53144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10763" y="3496570"/>
            <a:ext cx="3739700" cy="2614164"/>
          </a:xfrm>
        </p:spPr>
        <p:txBody>
          <a:bodyPr>
            <a:noAutofit/>
          </a:bodyPr>
          <a:lstStyle>
            <a:lvl1pPr marL="201189" indent="-201189">
              <a:buFont typeface="Wingdings" panose="05000000000000000000" pitchFamily="2" charset="2"/>
              <a:buChar char="§"/>
              <a:defRPr sz="12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4410763" y="2840770"/>
            <a:ext cx="3739700" cy="514120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2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4410764" y="2192960"/>
            <a:ext cx="3739699" cy="53144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560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2035351"/>
            <a:ext cx="3535556" cy="4775684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18" name="Right Triangle 17"/>
          <p:cNvSpPr/>
          <p:nvPr/>
        </p:nvSpPr>
        <p:spPr>
          <a:xfrm>
            <a:off x="855119" y="2814209"/>
            <a:ext cx="2959066" cy="3996985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19" name="Right Triangle 18"/>
          <p:cNvSpPr/>
          <p:nvPr/>
        </p:nvSpPr>
        <p:spPr>
          <a:xfrm>
            <a:off x="0" y="2300594"/>
            <a:ext cx="3339189" cy="451044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sp>
        <p:nvSpPr>
          <p:cNvPr id="26" name="Freeform 5"/>
          <p:cNvSpPr>
            <a:spLocks/>
          </p:cNvSpPr>
          <p:nvPr userDrawn="1"/>
        </p:nvSpPr>
        <p:spPr bwMode="auto">
          <a:xfrm>
            <a:off x="753019" y="2458679"/>
            <a:ext cx="2340854" cy="3159768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410764" y="1497070"/>
            <a:ext cx="3739699" cy="53144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10763" y="3496570"/>
            <a:ext cx="3739700" cy="2614164"/>
          </a:xfrm>
        </p:spPr>
        <p:txBody>
          <a:bodyPr>
            <a:noAutofit/>
          </a:bodyPr>
          <a:lstStyle>
            <a:lvl1pPr marL="201189" indent="-201189">
              <a:buFont typeface="Wingdings" panose="05000000000000000000" pitchFamily="2" charset="2"/>
              <a:buChar char="§"/>
              <a:defRPr sz="12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4410763" y="2840770"/>
            <a:ext cx="3739700" cy="514120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2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4410764" y="2192960"/>
            <a:ext cx="3739699" cy="53144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>
            <a:off x="753019" y="2192957"/>
            <a:ext cx="2340854" cy="3159768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59" y="2974677"/>
            <a:ext cx="982522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14" b="9714"/>
          <a:stretch>
            <a:fillRect/>
          </a:stretch>
        </p:blipFill>
        <p:spPr>
          <a:xfrm>
            <a:off x="0" y="2258837"/>
            <a:ext cx="9525000" cy="342176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669583" y="2799841"/>
            <a:ext cx="6185835" cy="24812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id-ID" sz="21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453319" y="2375934"/>
            <a:ext cx="624299" cy="843278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1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7318951" y="4219414"/>
            <a:ext cx="431826" cy="727593"/>
          </a:xfrm>
          <a:prstGeom prst="rect">
            <a:avLst/>
          </a:prstGeom>
          <a:noFill/>
        </p:spPr>
        <p:txBody>
          <a:bodyPr wrap="none" lIns="80475" tIns="40238" rIns="80475" bIns="40238" rtlCol="0">
            <a:spAutoFit/>
          </a:bodyPr>
          <a:lstStyle/>
          <a:p>
            <a:r>
              <a:rPr lang="id-ID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3800" b="1" dirty="0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830525" y="2833519"/>
            <a:ext cx="431826" cy="727593"/>
          </a:xfrm>
          <a:prstGeom prst="rect">
            <a:avLst/>
          </a:prstGeom>
          <a:noFill/>
        </p:spPr>
        <p:txBody>
          <a:bodyPr wrap="none" lIns="80475" tIns="40238" rIns="80475" bIns="40238" rtlCol="0">
            <a:spAutoFit/>
          </a:bodyPr>
          <a:lstStyle/>
          <a:p>
            <a:r>
              <a:rPr lang="id-ID" sz="4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3800" b="1" dirty="0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644084" y="2589692"/>
            <a:ext cx="236835" cy="466222"/>
            <a:chOff x="785813" y="3876675"/>
            <a:chExt cx="614363" cy="8953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6040" y="1261989"/>
            <a:ext cx="7794423" cy="531441"/>
          </a:xfrm>
        </p:spPr>
        <p:txBody>
          <a:bodyPr>
            <a:norm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32063" y="3435289"/>
            <a:ext cx="4460876" cy="915773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600" b="1" i="1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32063" y="4477461"/>
            <a:ext cx="4460876" cy="325560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300" b="1" i="1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532063" y="4849749"/>
            <a:ext cx="4460876" cy="286609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1100" b="0" i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Designation and Company</a:t>
            </a:r>
          </a:p>
        </p:txBody>
      </p:sp>
    </p:spTree>
    <p:extLst>
      <p:ext uri="{BB962C8B-B14F-4D97-AF65-F5344CB8AC3E}">
        <p14:creationId xmlns:p14="http://schemas.microsoft.com/office/powerpoint/2010/main" val="8948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110676"/>
            <a:ext cx="9525000" cy="29369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en-US" sz="210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683884" y="2017418"/>
            <a:ext cx="6147311" cy="186519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683884" y="4962177"/>
            <a:ext cx="6147311" cy="186519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465791" y="5610223"/>
            <a:ext cx="8531473" cy="60228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algn="just"/>
            <a:r>
              <a:rPr lang="en-US" sz="1300" dirty="0" smtClean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  <a:endParaRPr lang="en-US" sz="1300" dirty="0">
              <a:solidFill>
                <a:schemeClr val="accent5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068691" y="1441180"/>
            <a:ext cx="0" cy="4832622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917834" y="1441180"/>
            <a:ext cx="0" cy="4832622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420999" y="1543891"/>
            <a:ext cx="2007980" cy="40829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20549" y="1565298"/>
            <a:ext cx="2008463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20549" y="2145374"/>
            <a:ext cx="2008463" cy="3625719"/>
          </a:xfrm>
        </p:spPr>
        <p:txBody>
          <a:bodyPr>
            <a:noAutofit/>
          </a:bodyPr>
          <a:lstStyle>
            <a:lvl1pPr marL="150892" marR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 sz="13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3255928" y="1543891"/>
            <a:ext cx="2007980" cy="40829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55478" y="1565298"/>
            <a:ext cx="2008463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5478" y="2145374"/>
            <a:ext cx="2008463" cy="3625719"/>
          </a:xfrm>
        </p:spPr>
        <p:txBody>
          <a:bodyPr>
            <a:noAutofit/>
          </a:bodyPr>
          <a:lstStyle>
            <a:lvl1pPr marL="150892" marR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 sz="13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6142450" y="1543891"/>
            <a:ext cx="2007980" cy="40829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42000" y="1565298"/>
            <a:ext cx="2008463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42000" y="2145374"/>
            <a:ext cx="2008463" cy="3625719"/>
          </a:xfrm>
        </p:spPr>
        <p:txBody>
          <a:bodyPr>
            <a:noAutofit/>
          </a:bodyPr>
          <a:lstStyle>
            <a:lvl1pPr marL="150892" marR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 sz="13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  <a:p>
            <a:pPr marL="150892" marR="0" lvl="0" indent="-150892" algn="l" defTabSz="536371" rtl="0" eaLnBrk="1" fontAlgn="auto" latinLnBrk="0" hangingPunct="1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Char char="§"/>
              <a:tabLst>
                <a:tab pos="150892" algn="l"/>
              </a:tabLst>
              <a:defRPr/>
            </a:pPr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186815" y="3974748"/>
            <a:ext cx="6530295" cy="338490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80475" tIns="40238" rIns="80475" bIns="40238" anchor="ctr"/>
          <a:lstStyle/>
          <a:p>
            <a:pPr>
              <a:defRPr/>
            </a:pPr>
            <a:endParaRPr lang="en-US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6718462" y="3686526"/>
            <a:ext cx="1138831" cy="4826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80475" tIns="40238" rIns="80475" bIns="40238" anchor="ctr"/>
          <a:lstStyle/>
          <a:p>
            <a:pPr indent="-301783" algn="ctr" defTabSz="804756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287191" y="3686526"/>
            <a:ext cx="1104096" cy="482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80475" tIns="40238" rIns="80475" bIns="40238" anchor="ctr"/>
          <a:lstStyle/>
          <a:p>
            <a:pPr indent="-301783" algn="ctr" defTabSz="804756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3392526" y="3686526"/>
            <a:ext cx="1105338" cy="482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80475" tIns="40238" rIns="80475" bIns="40238" anchor="ctr"/>
          <a:lstStyle/>
          <a:p>
            <a:pPr indent="-301783" algn="ctr" defTabSz="804756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4499102" y="3686526"/>
            <a:ext cx="1105338" cy="482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80475" tIns="40238" rIns="80475" bIns="40238" anchor="ctr"/>
          <a:lstStyle/>
          <a:p>
            <a:pPr indent="-301783" algn="ctr" defTabSz="804756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5606921" y="3686526"/>
            <a:ext cx="1105335" cy="482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80475" tIns="40238" rIns="80475" bIns="40238" anchor="ctr"/>
          <a:lstStyle/>
          <a:p>
            <a:pPr indent="-301783" algn="ctr" defTabSz="804756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179373" y="3686526"/>
            <a:ext cx="1104096" cy="4826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80475" tIns="40238" rIns="80475" bIns="40238" anchor="ctr"/>
          <a:lstStyle/>
          <a:p>
            <a:pPr indent="-301783" algn="ctr" defTabSz="804756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1673115" y="3141927"/>
            <a:ext cx="196008" cy="568061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lIns="80475" tIns="40238" rIns="80475" bIns="40238" anchor="ctr"/>
          <a:lstStyle/>
          <a:p>
            <a:pPr indent="-301783" algn="ctr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3757251" y="3141927"/>
            <a:ext cx="196008" cy="568061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lIns="80475" tIns="40238" rIns="80475" bIns="40238" anchor="ctr"/>
          <a:lstStyle/>
          <a:p>
            <a:pPr indent="-301783" algn="ctr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5918301" y="3130196"/>
            <a:ext cx="194768" cy="568061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lIns="80475" tIns="40238" rIns="80475" bIns="40238" anchor="ctr"/>
          <a:lstStyle/>
          <a:p>
            <a:pPr indent="-301783" algn="ctr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5390534" y="1250582"/>
            <a:ext cx="1233468" cy="1484975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>
            <a:spLocks/>
          </p:cNvSpPr>
          <p:nvPr/>
        </p:nvSpPr>
        <p:spPr bwMode="auto">
          <a:xfrm>
            <a:off x="5850322" y="2677831"/>
            <a:ext cx="5895" cy="1194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>
            <a:spLocks/>
          </p:cNvSpPr>
          <p:nvPr/>
        </p:nvSpPr>
        <p:spPr bwMode="auto">
          <a:xfrm>
            <a:off x="5813479" y="2699726"/>
            <a:ext cx="23579" cy="17915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>
            <a:spLocks/>
          </p:cNvSpPr>
          <p:nvPr/>
        </p:nvSpPr>
        <p:spPr bwMode="auto">
          <a:xfrm>
            <a:off x="5826743" y="2671860"/>
            <a:ext cx="14736" cy="27868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5842953" y="2671860"/>
            <a:ext cx="20631" cy="2786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>
            <a:spLocks/>
          </p:cNvSpPr>
          <p:nvPr/>
        </p:nvSpPr>
        <p:spPr bwMode="auto">
          <a:xfrm>
            <a:off x="6557687" y="2693756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>
            <a:spLocks/>
          </p:cNvSpPr>
          <p:nvPr/>
        </p:nvSpPr>
        <p:spPr bwMode="auto">
          <a:xfrm>
            <a:off x="6587161" y="2671860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>
            <a:spLocks/>
          </p:cNvSpPr>
          <p:nvPr/>
        </p:nvSpPr>
        <p:spPr bwMode="auto">
          <a:xfrm>
            <a:off x="6204004" y="2671859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>
            <a:spLocks/>
          </p:cNvSpPr>
          <p:nvPr/>
        </p:nvSpPr>
        <p:spPr bwMode="auto">
          <a:xfrm>
            <a:off x="5888638" y="2673849"/>
            <a:ext cx="4273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>
            <a:spLocks/>
          </p:cNvSpPr>
          <p:nvPr/>
        </p:nvSpPr>
        <p:spPr bwMode="auto">
          <a:xfrm>
            <a:off x="5940215" y="267385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>
            <a:spLocks/>
          </p:cNvSpPr>
          <p:nvPr/>
        </p:nvSpPr>
        <p:spPr bwMode="auto">
          <a:xfrm>
            <a:off x="5956427" y="2673849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>
            <a:spLocks/>
          </p:cNvSpPr>
          <p:nvPr/>
        </p:nvSpPr>
        <p:spPr bwMode="auto">
          <a:xfrm>
            <a:off x="5991795" y="267385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>
            <a:spLocks/>
          </p:cNvSpPr>
          <p:nvPr/>
        </p:nvSpPr>
        <p:spPr bwMode="auto">
          <a:xfrm>
            <a:off x="6016847" y="2673849"/>
            <a:ext cx="35369" cy="43793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>
            <a:spLocks/>
          </p:cNvSpPr>
          <p:nvPr/>
        </p:nvSpPr>
        <p:spPr bwMode="auto">
          <a:xfrm>
            <a:off x="6008005" y="2673850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>
            <a:spLocks/>
          </p:cNvSpPr>
          <p:nvPr/>
        </p:nvSpPr>
        <p:spPr bwMode="auto">
          <a:xfrm>
            <a:off x="6059583" y="267385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>
            <a:spLocks/>
          </p:cNvSpPr>
          <p:nvPr/>
        </p:nvSpPr>
        <p:spPr bwMode="auto">
          <a:xfrm>
            <a:off x="6077268" y="2673849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>
            <a:spLocks/>
          </p:cNvSpPr>
          <p:nvPr/>
        </p:nvSpPr>
        <p:spPr bwMode="auto">
          <a:xfrm>
            <a:off x="6094952" y="2673849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>
            <a:spLocks/>
          </p:cNvSpPr>
          <p:nvPr/>
        </p:nvSpPr>
        <p:spPr bwMode="auto">
          <a:xfrm>
            <a:off x="6111162" y="2673849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>
            <a:spLocks/>
          </p:cNvSpPr>
          <p:nvPr/>
        </p:nvSpPr>
        <p:spPr bwMode="auto">
          <a:xfrm>
            <a:off x="6128847" y="2673849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>
            <a:spLocks/>
          </p:cNvSpPr>
          <p:nvPr/>
        </p:nvSpPr>
        <p:spPr bwMode="auto">
          <a:xfrm>
            <a:off x="6271793" y="2673849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>
            <a:spLocks/>
          </p:cNvSpPr>
          <p:nvPr/>
        </p:nvSpPr>
        <p:spPr bwMode="auto">
          <a:xfrm>
            <a:off x="6323372" y="267385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>
            <a:spLocks/>
          </p:cNvSpPr>
          <p:nvPr/>
        </p:nvSpPr>
        <p:spPr bwMode="auto">
          <a:xfrm>
            <a:off x="6341057" y="2673849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>
            <a:spLocks/>
          </p:cNvSpPr>
          <p:nvPr/>
        </p:nvSpPr>
        <p:spPr bwMode="auto">
          <a:xfrm>
            <a:off x="6374951" y="267385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>
            <a:spLocks/>
          </p:cNvSpPr>
          <p:nvPr/>
        </p:nvSpPr>
        <p:spPr bwMode="auto">
          <a:xfrm>
            <a:off x="6401476" y="2673849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>
            <a:spLocks/>
          </p:cNvSpPr>
          <p:nvPr/>
        </p:nvSpPr>
        <p:spPr bwMode="auto">
          <a:xfrm>
            <a:off x="6392635" y="2673850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>
            <a:spLocks/>
          </p:cNvSpPr>
          <p:nvPr/>
        </p:nvSpPr>
        <p:spPr bwMode="auto">
          <a:xfrm>
            <a:off x="6444213" y="267385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>
            <a:spLocks/>
          </p:cNvSpPr>
          <p:nvPr/>
        </p:nvSpPr>
        <p:spPr bwMode="auto">
          <a:xfrm>
            <a:off x="6460424" y="2673849"/>
            <a:ext cx="1031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>
            <a:spLocks/>
          </p:cNvSpPr>
          <p:nvPr/>
        </p:nvSpPr>
        <p:spPr bwMode="auto">
          <a:xfrm>
            <a:off x="6478108" y="2673849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>
            <a:spLocks/>
          </p:cNvSpPr>
          <p:nvPr/>
        </p:nvSpPr>
        <p:spPr bwMode="auto">
          <a:xfrm>
            <a:off x="6495793" y="2673849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>
            <a:spLocks/>
          </p:cNvSpPr>
          <p:nvPr/>
        </p:nvSpPr>
        <p:spPr bwMode="auto">
          <a:xfrm>
            <a:off x="6512004" y="2673849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>
            <a:spLocks/>
          </p:cNvSpPr>
          <p:nvPr/>
        </p:nvSpPr>
        <p:spPr bwMode="auto">
          <a:xfrm>
            <a:off x="6380845" y="1268497"/>
            <a:ext cx="23579" cy="2985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>
            <a:spLocks/>
          </p:cNvSpPr>
          <p:nvPr/>
        </p:nvSpPr>
        <p:spPr bwMode="auto">
          <a:xfrm>
            <a:off x="6130320" y="1268496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>
            <a:spLocks/>
          </p:cNvSpPr>
          <p:nvPr/>
        </p:nvSpPr>
        <p:spPr bwMode="auto">
          <a:xfrm>
            <a:off x="6346951" y="1272478"/>
            <a:ext cx="7369" cy="19906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>
            <a:spLocks/>
          </p:cNvSpPr>
          <p:nvPr/>
        </p:nvSpPr>
        <p:spPr bwMode="auto">
          <a:xfrm>
            <a:off x="6324845" y="1272478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>
            <a:spLocks/>
          </p:cNvSpPr>
          <p:nvPr/>
        </p:nvSpPr>
        <p:spPr bwMode="auto">
          <a:xfrm>
            <a:off x="5980004" y="1264516"/>
            <a:ext cx="19158" cy="43793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>
            <a:spLocks/>
          </p:cNvSpPr>
          <p:nvPr/>
        </p:nvSpPr>
        <p:spPr bwMode="auto">
          <a:xfrm>
            <a:off x="6296846" y="1266508"/>
            <a:ext cx="13263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6318950" y="1266508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6341055" y="1266508"/>
            <a:ext cx="19158" cy="29858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6364634" y="1282432"/>
            <a:ext cx="11790" cy="5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>
            <a:spLocks/>
          </p:cNvSpPr>
          <p:nvPr/>
        </p:nvSpPr>
        <p:spPr bwMode="auto">
          <a:xfrm>
            <a:off x="5676427" y="1266508"/>
            <a:ext cx="20631" cy="29858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>
            <a:spLocks/>
          </p:cNvSpPr>
          <p:nvPr/>
        </p:nvSpPr>
        <p:spPr bwMode="auto">
          <a:xfrm>
            <a:off x="5701479" y="1266508"/>
            <a:ext cx="29473" cy="29858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5664638" y="1266508"/>
            <a:ext cx="5895" cy="298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>
            <a:spLocks/>
          </p:cNvSpPr>
          <p:nvPr/>
        </p:nvSpPr>
        <p:spPr bwMode="auto">
          <a:xfrm>
            <a:off x="5639586" y="1266508"/>
            <a:ext cx="20631" cy="2985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>
            <a:spLocks/>
          </p:cNvSpPr>
          <p:nvPr/>
        </p:nvSpPr>
        <p:spPr bwMode="auto">
          <a:xfrm>
            <a:off x="6195162" y="1262527"/>
            <a:ext cx="11790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6124425" y="1262527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>
            <a:spLocks/>
          </p:cNvSpPr>
          <p:nvPr/>
        </p:nvSpPr>
        <p:spPr bwMode="auto">
          <a:xfrm>
            <a:off x="6170110" y="1264517"/>
            <a:ext cx="20631" cy="27868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>
            <a:spLocks/>
          </p:cNvSpPr>
          <p:nvPr/>
        </p:nvSpPr>
        <p:spPr bwMode="auto">
          <a:xfrm>
            <a:off x="6146530" y="1262527"/>
            <a:ext cx="19158" cy="29858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>
            <a:spLocks/>
          </p:cNvSpPr>
          <p:nvPr/>
        </p:nvSpPr>
        <p:spPr bwMode="auto">
          <a:xfrm>
            <a:off x="5760427" y="2695748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>
            <a:spLocks/>
          </p:cNvSpPr>
          <p:nvPr/>
        </p:nvSpPr>
        <p:spPr bwMode="auto">
          <a:xfrm>
            <a:off x="5789901" y="2673851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>
            <a:spLocks/>
          </p:cNvSpPr>
          <p:nvPr/>
        </p:nvSpPr>
        <p:spPr bwMode="auto">
          <a:xfrm>
            <a:off x="5406744" y="2673849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>
            <a:spLocks/>
          </p:cNvSpPr>
          <p:nvPr/>
        </p:nvSpPr>
        <p:spPr bwMode="auto">
          <a:xfrm>
            <a:off x="5474534" y="2675840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>
            <a:spLocks/>
          </p:cNvSpPr>
          <p:nvPr/>
        </p:nvSpPr>
        <p:spPr bwMode="auto">
          <a:xfrm>
            <a:off x="5526112" y="26758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>
            <a:spLocks/>
          </p:cNvSpPr>
          <p:nvPr/>
        </p:nvSpPr>
        <p:spPr bwMode="auto">
          <a:xfrm>
            <a:off x="5543797" y="2675840"/>
            <a:ext cx="26526" cy="43793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>
            <a:spLocks/>
          </p:cNvSpPr>
          <p:nvPr/>
        </p:nvSpPr>
        <p:spPr bwMode="auto">
          <a:xfrm>
            <a:off x="5577692" y="26758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>
            <a:spLocks/>
          </p:cNvSpPr>
          <p:nvPr/>
        </p:nvSpPr>
        <p:spPr bwMode="auto">
          <a:xfrm>
            <a:off x="5604217" y="2675840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>
            <a:spLocks/>
          </p:cNvSpPr>
          <p:nvPr/>
        </p:nvSpPr>
        <p:spPr bwMode="auto">
          <a:xfrm>
            <a:off x="5595375" y="2675840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>
            <a:spLocks/>
          </p:cNvSpPr>
          <p:nvPr/>
        </p:nvSpPr>
        <p:spPr bwMode="auto">
          <a:xfrm>
            <a:off x="5646954" y="26758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>
            <a:spLocks/>
          </p:cNvSpPr>
          <p:nvPr/>
        </p:nvSpPr>
        <p:spPr bwMode="auto">
          <a:xfrm>
            <a:off x="5663164" y="26758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>
            <a:spLocks/>
          </p:cNvSpPr>
          <p:nvPr/>
        </p:nvSpPr>
        <p:spPr bwMode="auto">
          <a:xfrm>
            <a:off x="5680849" y="26758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>
            <a:spLocks/>
          </p:cNvSpPr>
          <p:nvPr/>
        </p:nvSpPr>
        <p:spPr bwMode="auto">
          <a:xfrm>
            <a:off x="5698533" y="26758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>
            <a:spLocks/>
          </p:cNvSpPr>
          <p:nvPr/>
        </p:nvSpPr>
        <p:spPr bwMode="auto">
          <a:xfrm>
            <a:off x="5714744" y="2675840"/>
            <a:ext cx="2652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>
            <a:spLocks/>
          </p:cNvSpPr>
          <p:nvPr/>
        </p:nvSpPr>
        <p:spPr bwMode="auto">
          <a:xfrm>
            <a:off x="5446534" y="1471536"/>
            <a:ext cx="1122943" cy="1037095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80475" tIns="40238" rIns="80475" bIns="40238" anchor="ctr"/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2890102" y="4081991"/>
            <a:ext cx="194767" cy="568061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lIns="80475" tIns="40238" rIns="80475" bIns="40238" anchor="ctr"/>
          <a:lstStyle/>
          <a:p>
            <a:pPr indent="-301783" algn="ctr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4922135" y="4058531"/>
            <a:ext cx="196008" cy="568061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lIns="80475" tIns="40238" rIns="80475" bIns="40238" anchor="ctr"/>
          <a:lstStyle/>
          <a:p>
            <a:pPr indent="-301783" algn="ctr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7058375" y="4070261"/>
            <a:ext cx="194767" cy="568061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lIns="80475" tIns="40238" rIns="80475" bIns="40238" anchor="ctr"/>
          <a:lstStyle/>
          <a:p>
            <a:pPr indent="-301783" algn="ctr">
              <a:buFont typeface="Calibri" pitchFamily="-111" charset="0"/>
              <a:buAutoNum type="arabicPeriod"/>
              <a:defRPr/>
            </a:pPr>
            <a:endParaRPr lang="en-US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5382380" y="2880518"/>
            <a:ext cx="1233115" cy="56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80475" tIns="40238" rIns="80475" bIns="40238" anchor="ctr"/>
          <a:lstStyle/>
          <a:p>
            <a:pPr defTabSz="705559">
              <a:spcBef>
                <a:spcPct val="20000"/>
              </a:spcBef>
            </a:pPr>
            <a:endParaRPr lang="en-US" sz="9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145700" y="1262077"/>
            <a:ext cx="1233468" cy="1484975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>
            <a:spLocks/>
          </p:cNvSpPr>
          <p:nvPr userDrawn="1"/>
        </p:nvSpPr>
        <p:spPr bwMode="auto">
          <a:xfrm>
            <a:off x="1605488" y="2689325"/>
            <a:ext cx="5895" cy="1194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>
            <a:spLocks/>
          </p:cNvSpPr>
          <p:nvPr userDrawn="1"/>
        </p:nvSpPr>
        <p:spPr bwMode="auto">
          <a:xfrm>
            <a:off x="1568646" y="2711222"/>
            <a:ext cx="23579" cy="17915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>
            <a:spLocks/>
          </p:cNvSpPr>
          <p:nvPr userDrawn="1"/>
        </p:nvSpPr>
        <p:spPr bwMode="auto">
          <a:xfrm>
            <a:off x="1581910" y="2683354"/>
            <a:ext cx="14736" cy="27868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1598120" y="2683354"/>
            <a:ext cx="20631" cy="2786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>
            <a:spLocks/>
          </p:cNvSpPr>
          <p:nvPr userDrawn="1"/>
        </p:nvSpPr>
        <p:spPr bwMode="auto">
          <a:xfrm>
            <a:off x="2312853" y="2705252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>
            <a:spLocks/>
          </p:cNvSpPr>
          <p:nvPr userDrawn="1"/>
        </p:nvSpPr>
        <p:spPr bwMode="auto">
          <a:xfrm>
            <a:off x="2342327" y="2683355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>
            <a:spLocks/>
          </p:cNvSpPr>
          <p:nvPr userDrawn="1"/>
        </p:nvSpPr>
        <p:spPr bwMode="auto">
          <a:xfrm>
            <a:off x="1959171" y="2683353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>
            <a:spLocks/>
          </p:cNvSpPr>
          <p:nvPr userDrawn="1"/>
        </p:nvSpPr>
        <p:spPr bwMode="auto">
          <a:xfrm>
            <a:off x="1643805" y="2685345"/>
            <a:ext cx="4273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>
            <a:spLocks/>
          </p:cNvSpPr>
          <p:nvPr userDrawn="1"/>
        </p:nvSpPr>
        <p:spPr bwMode="auto">
          <a:xfrm>
            <a:off x="1695382" y="2685344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>
            <a:spLocks/>
          </p:cNvSpPr>
          <p:nvPr userDrawn="1"/>
        </p:nvSpPr>
        <p:spPr bwMode="auto">
          <a:xfrm>
            <a:off x="1711593" y="2685345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>
            <a:spLocks/>
          </p:cNvSpPr>
          <p:nvPr userDrawn="1"/>
        </p:nvSpPr>
        <p:spPr bwMode="auto">
          <a:xfrm>
            <a:off x="1746961" y="2685344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>
            <a:spLocks/>
          </p:cNvSpPr>
          <p:nvPr userDrawn="1"/>
        </p:nvSpPr>
        <p:spPr bwMode="auto">
          <a:xfrm>
            <a:off x="1772012" y="2685345"/>
            <a:ext cx="35369" cy="43793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>
            <a:spLocks/>
          </p:cNvSpPr>
          <p:nvPr userDrawn="1"/>
        </p:nvSpPr>
        <p:spPr bwMode="auto">
          <a:xfrm>
            <a:off x="1763172" y="2685344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>
            <a:spLocks/>
          </p:cNvSpPr>
          <p:nvPr userDrawn="1"/>
        </p:nvSpPr>
        <p:spPr bwMode="auto">
          <a:xfrm>
            <a:off x="1814750" y="2685344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>
            <a:spLocks/>
          </p:cNvSpPr>
          <p:nvPr userDrawn="1"/>
        </p:nvSpPr>
        <p:spPr bwMode="auto">
          <a:xfrm>
            <a:off x="1832434" y="2685345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>
            <a:spLocks/>
          </p:cNvSpPr>
          <p:nvPr userDrawn="1"/>
        </p:nvSpPr>
        <p:spPr bwMode="auto">
          <a:xfrm>
            <a:off x="1850119" y="2685345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>
            <a:spLocks/>
          </p:cNvSpPr>
          <p:nvPr userDrawn="1"/>
        </p:nvSpPr>
        <p:spPr bwMode="auto">
          <a:xfrm>
            <a:off x="1866329" y="2685345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>
            <a:spLocks/>
          </p:cNvSpPr>
          <p:nvPr userDrawn="1"/>
        </p:nvSpPr>
        <p:spPr bwMode="auto">
          <a:xfrm>
            <a:off x="1884014" y="2685343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>
            <a:spLocks/>
          </p:cNvSpPr>
          <p:nvPr userDrawn="1"/>
        </p:nvSpPr>
        <p:spPr bwMode="auto">
          <a:xfrm>
            <a:off x="2026960" y="2685345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>
            <a:spLocks/>
          </p:cNvSpPr>
          <p:nvPr userDrawn="1"/>
        </p:nvSpPr>
        <p:spPr bwMode="auto">
          <a:xfrm>
            <a:off x="2078538" y="2685344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>
            <a:spLocks/>
          </p:cNvSpPr>
          <p:nvPr userDrawn="1"/>
        </p:nvSpPr>
        <p:spPr bwMode="auto">
          <a:xfrm>
            <a:off x="2096222" y="2685345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>
            <a:spLocks/>
          </p:cNvSpPr>
          <p:nvPr userDrawn="1"/>
        </p:nvSpPr>
        <p:spPr bwMode="auto">
          <a:xfrm>
            <a:off x="2130117" y="2685344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>
            <a:spLocks/>
          </p:cNvSpPr>
          <p:nvPr userDrawn="1"/>
        </p:nvSpPr>
        <p:spPr bwMode="auto">
          <a:xfrm>
            <a:off x="2156643" y="2685345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>
            <a:spLocks/>
          </p:cNvSpPr>
          <p:nvPr userDrawn="1"/>
        </p:nvSpPr>
        <p:spPr bwMode="auto">
          <a:xfrm>
            <a:off x="2147801" y="2685344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>
            <a:spLocks/>
          </p:cNvSpPr>
          <p:nvPr userDrawn="1"/>
        </p:nvSpPr>
        <p:spPr bwMode="auto">
          <a:xfrm>
            <a:off x="2199379" y="2685344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>
            <a:spLocks/>
          </p:cNvSpPr>
          <p:nvPr userDrawn="1"/>
        </p:nvSpPr>
        <p:spPr bwMode="auto">
          <a:xfrm>
            <a:off x="2215590" y="2685345"/>
            <a:ext cx="1031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>
            <a:spLocks/>
          </p:cNvSpPr>
          <p:nvPr userDrawn="1"/>
        </p:nvSpPr>
        <p:spPr bwMode="auto">
          <a:xfrm>
            <a:off x="2233274" y="2685345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>
            <a:spLocks/>
          </p:cNvSpPr>
          <p:nvPr userDrawn="1"/>
        </p:nvSpPr>
        <p:spPr bwMode="auto">
          <a:xfrm>
            <a:off x="2250958" y="2685345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>
            <a:spLocks/>
          </p:cNvSpPr>
          <p:nvPr userDrawn="1"/>
        </p:nvSpPr>
        <p:spPr bwMode="auto">
          <a:xfrm>
            <a:off x="2267169" y="2685343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>
            <a:spLocks/>
          </p:cNvSpPr>
          <p:nvPr userDrawn="1"/>
        </p:nvSpPr>
        <p:spPr bwMode="auto">
          <a:xfrm>
            <a:off x="2136012" y="1279993"/>
            <a:ext cx="23579" cy="2985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>
            <a:spLocks/>
          </p:cNvSpPr>
          <p:nvPr userDrawn="1"/>
        </p:nvSpPr>
        <p:spPr bwMode="auto">
          <a:xfrm>
            <a:off x="1885486" y="1279991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>
            <a:spLocks/>
          </p:cNvSpPr>
          <p:nvPr userDrawn="1"/>
        </p:nvSpPr>
        <p:spPr bwMode="auto">
          <a:xfrm>
            <a:off x="2102117" y="1283972"/>
            <a:ext cx="7369" cy="19906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>
            <a:spLocks/>
          </p:cNvSpPr>
          <p:nvPr userDrawn="1"/>
        </p:nvSpPr>
        <p:spPr bwMode="auto">
          <a:xfrm>
            <a:off x="2080011" y="1283972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>
            <a:spLocks/>
          </p:cNvSpPr>
          <p:nvPr userDrawn="1"/>
        </p:nvSpPr>
        <p:spPr bwMode="auto">
          <a:xfrm>
            <a:off x="1735171" y="1276010"/>
            <a:ext cx="19158" cy="43793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>
            <a:spLocks/>
          </p:cNvSpPr>
          <p:nvPr userDrawn="1"/>
        </p:nvSpPr>
        <p:spPr bwMode="auto">
          <a:xfrm>
            <a:off x="2052011" y="1278003"/>
            <a:ext cx="13263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074117" y="1278003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096222" y="1278003"/>
            <a:ext cx="19158" cy="29858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119801" y="1293926"/>
            <a:ext cx="11790" cy="5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>
            <a:spLocks/>
          </p:cNvSpPr>
          <p:nvPr userDrawn="1"/>
        </p:nvSpPr>
        <p:spPr bwMode="auto">
          <a:xfrm>
            <a:off x="1431594" y="1278003"/>
            <a:ext cx="20631" cy="29858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>
            <a:spLocks/>
          </p:cNvSpPr>
          <p:nvPr userDrawn="1"/>
        </p:nvSpPr>
        <p:spPr bwMode="auto">
          <a:xfrm>
            <a:off x="1456646" y="1278003"/>
            <a:ext cx="29473" cy="29858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419805" y="1278003"/>
            <a:ext cx="5895" cy="298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>
            <a:spLocks/>
          </p:cNvSpPr>
          <p:nvPr userDrawn="1"/>
        </p:nvSpPr>
        <p:spPr bwMode="auto">
          <a:xfrm>
            <a:off x="1394752" y="1278003"/>
            <a:ext cx="20631" cy="2985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>
            <a:spLocks/>
          </p:cNvSpPr>
          <p:nvPr userDrawn="1"/>
        </p:nvSpPr>
        <p:spPr bwMode="auto">
          <a:xfrm>
            <a:off x="1950329" y="1274021"/>
            <a:ext cx="11790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1879591" y="1274021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>
            <a:spLocks/>
          </p:cNvSpPr>
          <p:nvPr userDrawn="1"/>
        </p:nvSpPr>
        <p:spPr bwMode="auto">
          <a:xfrm>
            <a:off x="1925276" y="1276011"/>
            <a:ext cx="20631" cy="27868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>
            <a:spLocks/>
          </p:cNvSpPr>
          <p:nvPr userDrawn="1"/>
        </p:nvSpPr>
        <p:spPr bwMode="auto">
          <a:xfrm>
            <a:off x="1901697" y="1274021"/>
            <a:ext cx="19158" cy="29858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>
            <a:spLocks/>
          </p:cNvSpPr>
          <p:nvPr userDrawn="1"/>
        </p:nvSpPr>
        <p:spPr bwMode="auto">
          <a:xfrm>
            <a:off x="1515594" y="2707243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>
            <a:spLocks/>
          </p:cNvSpPr>
          <p:nvPr userDrawn="1"/>
        </p:nvSpPr>
        <p:spPr bwMode="auto">
          <a:xfrm>
            <a:off x="1545067" y="2685347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>
            <a:spLocks/>
          </p:cNvSpPr>
          <p:nvPr userDrawn="1"/>
        </p:nvSpPr>
        <p:spPr bwMode="auto">
          <a:xfrm>
            <a:off x="1161910" y="2685345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>
            <a:spLocks/>
          </p:cNvSpPr>
          <p:nvPr userDrawn="1"/>
        </p:nvSpPr>
        <p:spPr bwMode="auto">
          <a:xfrm>
            <a:off x="1229699" y="2687336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>
            <a:spLocks/>
          </p:cNvSpPr>
          <p:nvPr userDrawn="1"/>
        </p:nvSpPr>
        <p:spPr bwMode="auto">
          <a:xfrm>
            <a:off x="1281278" y="2687337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>
            <a:spLocks/>
          </p:cNvSpPr>
          <p:nvPr userDrawn="1"/>
        </p:nvSpPr>
        <p:spPr bwMode="auto">
          <a:xfrm>
            <a:off x="1298963" y="2687336"/>
            <a:ext cx="26526" cy="43793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>
            <a:spLocks/>
          </p:cNvSpPr>
          <p:nvPr userDrawn="1"/>
        </p:nvSpPr>
        <p:spPr bwMode="auto">
          <a:xfrm>
            <a:off x="1332857" y="2687337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>
            <a:spLocks/>
          </p:cNvSpPr>
          <p:nvPr userDrawn="1"/>
        </p:nvSpPr>
        <p:spPr bwMode="auto">
          <a:xfrm>
            <a:off x="1359383" y="2687336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>
            <a:spLocks/>
          </p:cNvSpPr>
          <p:nvPr userDrawn="1"/>
        </p:nvSpPr>
        <p:spPr bwMode="auto">
          <a:xfrm>
            <a:off x="1350540" y="2687337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>
            <a:spLocks/>
          </p:cNvSpPr>
          <p:nvPr userDrawn="1"/>
        </p:nvSpPr>
        <p:spPr bwMode="auto">
          <a:xfrm>
            <a:off x="1402120" y="2687337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>
            <a:spLocks/>
          </p:cNvSpPr>
          <p:nvPr userDrawn="1"/>
        </p:nvSpPr>
        <p:spPr bwMode="auto">
          <a:xfrm>
            <a:off x="1418330" y="2687336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>
            <a:spLocks/>
          </p:cNvSpPr>
          <p:nvPr userDrawn="1"/>
        </p:nvSpPr>
        <p:spPr bwMode="auto">
          <a:xfrm>
            <a:off x="1436014" y="2687336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>
            <a:spLocks/>
          </p:cNvSpPr>
          <p:nvPr userDrawn="1"/>
        </p:nvSpPr>
        <p:spPr bwMode="auto">
          <a:xfrm>
            <a:off x="1453699" y="2687336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>
            <a:spLocks/>
          </p:cNvSpPr>
          <p:nvPr userDrawn="1"/>
        </p:nvSpPr>
        <p:spPr bwMode="auto">
          <a:xfrm>
            <a:off x="1469910" y="2687336"/>
            <a:ext cx="2652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>
            <a:spLocks/>
          </p:cNvSpPr>
          <p:nvPr userDrawn="1"/>
        </p:nvSpPr>
        <p:spPr bwMode="auto">
          <a:xfrm>
            <a:off x="1201700" y="1483032"/>
            <a:ext cx="1122943" cy="1037095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3229834" y="1262073"/>
            <a:ext cx="1233468" cy="1484975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>
            <a:spLocks/>
          </p:cNvSpPr>
          <p:nvPr/>
        </p:nvSpPr>
        <p:spPr bwMode="auto">
          <a:xfrm>
            <a:off x="3689621" y="2689321"/>
            <a:ext cx="5895" cy="1194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>
            <a:spLocks/>
          </p:cNvSpPr>
          <p:nvPr/>
        </p:nvSpPr>
        <p:spPr bwMode="auto">
          <a:xfrm>
            <a:off x="3652779" y="2711218"/>
            <a:ext cx="23579" cy="17915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>
            <a:spLocks/>
          </p:cNvSpPr>
          <p:nvPr/>
        </p:nvSpPr>
        <p:spPr bwMode="auto">
          <a:xfrm>
            <a:off x="3666043" y="2683350"/>
            <a:ext cx="14736" cy="27868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3682253" y="2683350"/>
            <a:ext cx="20631" cy="2786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>
            <a:spLocks/>
          </p:cNvSpPr>
          <p:nvPr/>
        </p:nvSpPr>
        <p:spPr bwMode="auto">
          <a:xfrm>
            <a:off x="4396987" y="2705248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>
            <a:spLocks/>
          </p:cNvSpPr>
          <p:nvPr/>
        </p:nvSpPr>
        <p:spPr bwMode="auto">
          <a:xfrm>
            <a:off x="4426460" y="2683351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>
            <a:spLocks/>
          </p:cNvSpPr>
          <p:nvPr/>
        </p:nvSpPr>
        <p:spPr bwMode="auto">
          <a:xfrm>
            <a:off x="4043304" y="2683349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>
            <a:spLocks/>
          </p:cNvSpPr>
          <p:nvPr/>
        </p:nvSpPr>
        <p:spPr bwMode="auto">
          <a:xfrm>
            <a:off x="3727938" y="2685340"/>
            <a:ext cx="4273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>
            <a:spLocks/>
          </p:cNvSpPr>
          <p:nvPr/>
        </p:nvSpPr>
        <p:spPr bwMode="auto">
          <a:xfrm>
            <a:off x="3779515" y="26853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>
            <a:spLocks/>
          </p:cNvSpPr>
          <p:nvPr/>
        </p:nvSpPr>
        <p:spPr bwMode="auto">
          <a:xfrm>
            <a:off x="3795727" y="2685340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>
            <a:spLocks/>
          </p:cNvSpPr>
          <p:nvPr/>
        </p:nvSpPr>
        <p:spPr bwMode="auto">
          <a:xfrm>
            <a:off x="3831095" y="26853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>
            <a:spLocks/>
          </p:cNvSpPr>
          <p:nvPr/>
        </p:nvSpPr>
        <p:spPr bwMode="auto">
          <a:xfrm>
            <a:off x="3856146" y="2685340"/>
            <a:ext cx="35369" cy="43793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>
            <a:spLocks/>
          </p:cNvSpPr>
          <p:nvPr/>
        </p:nvSpPr>
        <p:spPr bwMode="auto">
          <a:xfrm>
            <a:off x="3847305" y="2685340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>
            <a:spLocks/>
          </p:cNvSpPr>
          <p:nvPr/>
        </p:nvSpPr>
        <p:spPr bwMode="auto">
          <a:xfrm>
            <a:off x="3898883" y="26853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>
            <a:spLocks/>
          </p:cNvSpPr>
          <p:nvPr/>
        </p:nvSpPr>
        <p:spPr bwMode="auto">
          <a:xfrm>
            <a:off x="3916568" y="26853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>
            <a:spLocks/>
          </p:cNvSpPr>
          <p:nvPr/>
        </p:nvSpPr>
        <p:spPr bwMode="auto">
          <a:xfrm>
            <a:off x="3934252" y="26853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>
            <a:spLocks/>
          </p:cNvSpPr>
          <p:nvPr/>
        </p:nvSpPr>
        <p:spPr bwMode="auto">
          <a:xfrm>
            <a:off x="3950462" y="26853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>
            <a:spLocks/>
          </p:cNvSpPr>
          <p:nvPr/>
        </p:nvSpPr>
        <p:spPr bwMode="auto">
          <a:xfrm>
            <a:off x="3968147" y="2685339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>
            <a:spLocks/>
          </p:cNvSpPr>
          <p:nvPr/>
        </p:nvSpPr>
        <p:spPr bwMode="auto">
          <a:xfrm>
            <a:off x="4111093" y="2685340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>
            <a:spLocks/>
          </p:cNvSpPr>
          <p:nvPr/>
        </p:nvSpPr>
        <p:spPr bwMode="auto">
          <a:xfrm>
            <a:off x="4162672" y="26853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>
            <a:spLocks/>
          </p:cNvSpPr>
          <p:nvPr/>
        </p:nvSpPr>
        <p:spPr bwMode="auto">
          <a:xfrm>
            <a:off x="4180356" y="2685340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>
            <a:spLocks/>
          </p:cNvSpPr>
          <p:nvPr/>
        </p:nvSpPr>
        <p:spPr bwMode="auto">
          <a:xfrm>
            <a:off x="4214250" y="26853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>
            <a:spLocks/>
          </p:cNvSpPr>
          <p:nvPr/>
        </p:nvSpPr>
        <p:spPr bwMode="auto">
          <a:xfrm>
            <a:off x="4240776" y="2685340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>
            <a:spLocks/>
          </p:cNvSpPr>
          <p:nvPr/>
        </p:nvSpPr>
        <p:spPr bwMode="auto">
          <a:xfrm>
            <a:off x="4231934" y="2685340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>
            <a:spLocks/>
          </p:cNvSpPr>
          <p:nvPr/>
        </p:nvSpPr>
        <p:spPr bwMode="auto">
          <a:xfrm>
            <a:off x="4283512" y="2685340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>
            <a:spLocks/>
          </p:cNvSpPr>
          <p:nvPr/>
        </p:nvSpPr>
        <p:spPr bwMode="auto">
          <a:xfrm>
            <a:off x="4299723" y="2685340"/>
            <a:ext cx="1031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>
            <a:spLocks/>
          </p:cNvSpPr>
          <p:nvPr/>
        </p:nvSpPr>
        <p:spPr bwMode="auto">
          <a:xfrm>
            <a:off x="4317407" y="26853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>
            <a:spLocks/>
          </p:cNvSpPr>
          <p:nvPr/>
        </p:nvSpPr>
        <p:spPr bwMode="auto">
          <a:xfrm>
            <a:off x="4335092" y="268534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>
            <a:spLocks/>
          </p:cNvSpPr>
          <p:nvPr/>
        </p:nvSpPr>
        <p:spPr bwMode="auto">
          <a:xfrm>
            <a:off x="4351303" y="2685339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>
            <a:spLocks/>
          </p:cNvSpPr>
          <p:nvPr/>
        </p:nvSpPr>
        <p:spPr bwMode="auto">
          <a:xfrm>
            <a:off x="4220145" y="1279989"/>
            <a:ext cx="23579" cy="2985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>
            <a:spLocks/>
          </p:cNvSpPr>
          <p:nvPr/>
        </p:nvSpPr>
        <p:spPr bwMode="auto">
          <a:xfrm>
            <a:off x="3969620" y="1279987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>
            <a:spLocks/>
          </p:cNvSpPr>
          <p:nvPr/>
        </p:nvSpPr>
        <p:spPr bwMode="auto">
          <a:xfrm>
            <a:off x="4186250" y="1283968"/>
            <a:ext cx="7369" cy="19906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>
            <a:spLocks/>
          </p:cNvSpPr>
          <p:nvPr/>
        </p:nvSpPr>
        <p:spPr bwMode="auto">
          <a:xfrm>
            <a:off x="4164145" y="1283968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>
            <a:spLocks/>
          </p:cNvSpPr>
          <p:nvPr/>
        </p:nvSpPr>
        <p:spPr bwMode="auto">
          <a:xfrm>
            <a:off x="3819304" y="1276006"/>
            <a:ext cx="19158" cy="43793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>
            <a:spLocks/>
          </p:cNvSpPr>
          <p:nvPr/>
        </p:nvSpPr>
        <p:spPr bwMode="auto">
          <a:xfrm>
            <a:off x="4136145" y="1277998"/>
            <a:ext cx="13263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4158250" y="1277998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4180355" y="1277998"/>
            <a:ext cx="19158" cy="29858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4203934" y="1293922"/>
            <a:ext cx="11790" cy="5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>
            <a:spLocks/>
          </p:cNvSpPr>
          <p:nvPr/>
        </p:nvSpPr>
        <p:spPr bwMode="auto">
          <a:xfrm>
            <a:off x="3515727" y="1277998"/>
            <a:ext cx="20631" cy="29858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>
            <a:spLocks/>
          </p:cNvSpPr>
          <p:nvPr/>
        </p:nvSpPr>
        <p:spPr bwMode="auto">
          <a:xfrm>
            <a:off x="3540779" y="1277998"/>
            <a:ext cx="29473" cy="29858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3503938" y="1277998"/>
            <a:ext cx="5895" cy="298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>
            <a:spLocks/>
          </p:cNvSpPr>
          <p:nvPr/>
        </p:nvSpPr>
        <p:spPr bwMode="auto">
          <a:xfrm>
            <a:off x="3478886" y="1277998"/>
            <a:ext cx="20631" cy="2985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>
            <a:spLocks/>
          </p:cNvSpPr>
          <p:nvPr/>
        </p:nvSpPr>
        <p:spPr bwMode="auto">
          <a:xfrm>
            <a:off x="4034462" y="1274017"/>
            <a:ext cx="11790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3963724" y="1274017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>
            <a:spLocks/>
          </p:cNvSpPr>
          <p:nvPr/>
        </p:nvSpPr>
        <p:spPr bwMode="auto">
          <a:xfrm>
            <a:off x="4009410" y="1276007"/>
            <a:ext cx="20631" cy="27868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>
            <a:spLocks/>
          </p:cNvSpPr>
          <p:nvPr/>
        </p:nvSpPr>
        <p:spPr bwMode="auto">
          <a:xfrm>
            <a:off x="3985830" y="1274017"/>
            <a:ext cx="19158" cy="29858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>
            <a:spLocks/>
          </p:cNvSpPr>
          <p:nvPr/>
        </p:nvSpPr>
        <p:spPr bwMode="auto">
          <a:xfrm>
            <a:off x="3599727" y="2707238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>
            <a:spLocks/>
          </p:cNvSpPr>
          <p:nvPr/>
        </p:nvSpPr>
        <p:spPr bwMode="auto">
          <a:xfrm>
            <a:off x="3629201" y="2685341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>
            <a:spLocks/>
          </p:cNvSpPr>
          <p:nvPr/>
        </p:nvSpPr>
        <p:spPr bwMode="auto">
          <a:xfrm>
            <a:off x="3246044" y="2685340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>
            <a:spLocks/>
          </p:cNvSpPr>
          <p:nvPr/>
        </p:nvSpPr>
        <p:spPr bwMode="auto">
          <a:xfrm>
            <a:off x="3313834" y="2687330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>
            <a:spLocks/>
          </p:cNvSpPr>
          <p:nvPr/>
        </p:nvSpPr>
        <p:spPr bwMode="auto">
          <a:xfrm>
            <a:off x="3365412" y="2687331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>
            <a:spLocks/>
          </p:cNvSpPr>
          <p:nvPr/>
        </p:nvSpPr>
        <p:spPr bwMode="auto">
          <a:xfrm>
            <a:off x="3383097" y="2687330"/>
            <a:ext cx="26526" cy="43793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>
            <a:spLocks/>
          </p:cNvSpPr>
          <p:nvPr/>
        </p:nvSpPr>
        <p:spPr bwMode="auto">
          <a:xfrm>
            <a:off x="3416992" y="2687331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>
            <a:spLocks/>
          </p:cNvSpPr>
          <p:nvPr/>
        </p:nvSpPr>
        <p:spPr bwMode="auto">
          <a:xfrm>
            <a:off x="3443517" y="2687330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>
            <a:spLocks/>
          </p:cNvSpPr>
          <p:nvPr/>
        </p:nvSpPr>
        <p:spPr bwMode="auto">
          <a:xfrm>
            <a:off x="3434675" y="2687331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>
            <a:spLocks/>
          </p:cNvSpPr>
          <p:nvPr/>
        </p:nvSpPr>
        <p:spPr bwMode="auto">
          <a:xfrm>
            <a:off x="3486254" y="2687331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>
            <a:spLocks/>
          </p:cNvSpPr>
          <p:nvPr/>
        </p:nvSpPr>
        <p:spPr bwMode="auto">
          <a:xfrm>
            <a:off x="3502464" y="268733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>
            <a:spLocks/>
          </p:cNvSpPr>
          <p:nvPr/>
        </p:nvSpPr>
        <p:spPr bwMode="auto">
          <a:xfrm>
            <a:off x="3520149" y="268733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>
            <a:spLocks/>
          </p:cNvSpPr>
          <p:nvPr/>
        </p:nvSpPr>
        <p:spPr bwMode="auto">
          <a:xfrm>
            <a:off x="3537833" y="2687330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>
            <a:spLocks/>
          </p:cNvSpPr>
          <p:nvPr/>
        </p:nvSpPr>
        <p:spPr bwMode="auto">
          <a:xfrm>
            <a:off x="3554044" y="2687330"/>
            <a:ext cx="2652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>
            <a:spLocks/>
          </p:cNvSpPr>
          <p:nvPr/>
        </p:nvSpPr>
        <p:spPr bwMode="auto">
          <a:xfrm>
            <a:off x="3285834" y="1483028"/>
            <a:ext cx="1122943" cy="1037095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80475" tIns="40238" rIns="80475" bIns="40238" anchor="ctr"/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246465" y="5097094"/>
            <a:ext cx="1233468" cy="1484975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>
            <a:spLocks/>
          </p:cNvSpPr>
          <p:nvPr/>
        </p:nvSpPr>
        <p:spPr bwMode="auto">
          <a:xfrm>
            <a:off x="2706252" y="6524343"/>
            <a:ext cx="5895" cy="1194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>
            <a:spLocks/>
          </p:cNvSpPr>
          <p:nvPr/>
        </p:nvSpPr>
        <p:spPr bwMode="auto">
          <a:xfrm>
            <a:off x="2669409" y="6546238"/>
            <a:ext cx="23579" cy="17915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>
            <a:spLocks/>
          </p:cNvSpPr>
          <p:nvPr/>
        </p:nvSpPr>
        <p:spPr bwMode="auto">
          <a:xfrm>
            <a:off x="2682674" y="6518372"/>
            <a:ext cx="14736" cy="27868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2698883" y="6518372"/>
            <a:ext cx="20631" cy="2786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>
            <a:spLocks/>
          </p:cNvSpPr>
          <p:nvPr/>
        </p:nvSpPr>
        <p:spPr bwMode="auto">
          <a:xfrm>
            <a:off x="3413617" y="6540268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>
            <a:spLocks/>
          </p:cNvSpPr>
          <p:nvPr/>
        </p:nvSpPr>
        <p:spPr bwMode="auto">
          <a:xfrm>
            <a:off x="3443091" y="6518372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>
            <a:spLocks/>
          </p:cNvSpPr>
          <p:nvPr/>
        </p:nvSpPr>
        <p:spPr bwMode="auto">
          <a:xfrm>
            <a:off x="3059934" y="6518371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>
            <a:spLocks/>
          </p:cNvSpPr>
          <p:nvPr/>
        </p:nvSpPr>
        <p:spPr bwMode="auto">
          <a:xfrm>
            <a:off x="2744568" y="6520361"/>
            <a:ext cx="4273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>
            <a:spLocks/>
          </p:cNvSpPr>
          <p:nvPr/>
        </p:nvSpPr>
        <p:spPr bwMode="auto">
          <a:xfrm>
            <a:off x="2796146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>
            <a:spLocks/>
          </p:cNvSpPr>
          <p:nvPr/>
        </p:nvSpPr>
        <p:spPr bwMode="auto">
          <a:xfrm>
            <a:off x="2812357" y="6520361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>
            <a:spLocks/>
          </p:cNvSpPr>
          <p:nvPr/>
        </p:nvSpPr>
        <p:spPr bwMode="auto">
          <a:xfrm>
            <a:off x="2847725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>
            <a:spLocks/>
          </p:cNvSpPr>
          <p:nvPr/>
        </p:nvSpPr>
        <p:spPr bwMode="auto">
          <a:xfrm>
            <a:off x="2872777" y="6520361"/>
            <a:ext cx="35369" cy="43793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>
            <a:spLocks/>
          </p:cNvSpPr>
          <p:nvPr/>
        </p:nvSpPr>
        <p:spPr bwMode="auto">
          <a:xfrm>
            <a:off x="2863935" y="652036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>
            <a:spLocks/>
          </p:cNvSpPr>
          <p:nvPr/>
        </p:nvSpPr>
        <p:spPr bwMode="auto">
          <a:xfrm>
            <a:off x="2915513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>
            <a:spLocks/>
          </p:cNvSpPr>
          <p:nvPr/>
        </p:nvSpPr>
        <p:spPr bwMode="auto">
          <a:xfrm>
            <a:off x="2933198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>
            <a:spLocks/>
          </p:cNvSpPr>
          <p:nvPr/>
        </p:nvSpPr>
        <p:spPr bwMode="auto">
          <a:xfrm>
            <a:off x="2950882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>
            <a:spLocks/>
          </p:cNvSpPr>
          <p:nvPr/>
        </p:nvSpPr>
        <p:spPr bwMode="auto">
          <a:xfrm>
            <a:off x="2967093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>
            <a:spLocks/>
          </p:cNvSpPr>
          <p:nvPr/>
        </p:nvSpPr>
        <p:spPr bwMode="auto">
          <a:xfrm>
            <a:off x="2984778" y="6520361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>
            <a:spLocks/>
          </p:cNvSpPr>
          <p:nvPr/>
        </p:nvSpPr>
        <p:spPr bwMode="auto">
          <a:xfrm>
            <a:off x="3127723" y="6520361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>
            <a:spLocks/>
          </p:cNvSpPr>
          <p:nvPr/>
        </p:nvSpPr>
        <p:spPr bwMode="auto">
          <a:xfrm>
            <a:off x="3179303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>
            <a:spLocks/>
          </p:cNvSpPr>
          <p:nvPr/>
        </p:nvSpPr>
        <p:spPr bwMode="auto">
          <a:xfrm>
            <a:off x="3196987" y="6520361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>
            <a:spLocks/>
          </p:cNvSpPr>
          <p:nvPr/>
        </p:nvSpPr>
        <p:spPr bwMode="auto">
          <a:xfrm>
            <a:off x="3230881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>
            <a:spLocks/>
          </p:cNvSpPr>
          <p:nvPr/>
        </p:nvSpPr>
        <p:spPr bwMode="auto">
          <a:xfrm>
            <a:off x="3257408" y="6520361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>
            <a:spLocks/>
          </p:cNvSpPr>
          <p:nvPr/>
        </p:nvSpPr>
        <p:spPr bwMode="auto">
          <a:xfrm>
            <a:off x="3248565" y="652036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>
            <a:spLocks/>
          </p:cNvSpPr>
          <p:nvPr/>
        </p:nvSpPr>
        <p:spPr bwMode="auto">
          <a:xfrm>
            <a:off x="3300144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>
            <a:spLocks/>
          </p:cNvSpPr>
          <p:nvPr/>
        </p:nvSpPr>
        <p:spPr bwMode="auto">
          <a:xfrm>
            <a:off x="3316354" y="6520361"/>
            <a:ext cx="1031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>
            <a:spLocks/>
          </p:cNvSpPr>
          <p:nvPr/>
        </p:nvSpPr>
        <p:spPr bwMode="auto">
          <a:xfrm>
            <a:off x="3334038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>
            <a:spLocks/>
          </p:cNvSpPr>
          <p:nvPr/>
        </p:nvSpPr>
        <p:spPr bwMode="auto">
          <a:xfrm>
            <a:off x="3351723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>
            <a:spLocks/>
          </p:cNvSpPr>
          <p:nvPr/>
        </p:nvSpPr>
        <p:spPr bwMode="auto">
          <a:xfrm>
            <a:off x="3367934" y="6520361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>
            <a:spLocks/>
          </p:cNvSpPr>
          <p:nvPr/>
        </p:nvSpPr>
        <p:spPr bwMode="auto">
          <a:xfrm>
            <a:off x="3236775" y="5115009"/>
            <a:ext cx="23579" cy="2985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>
            <a:spLocks/>
          </p:cNvSpPr>
          <p:nvPr/>
        </p:nvSpPr>
        <p:spPr bwMode="auto">
          <a:xfrm>
            <a:off x="2986250" y="5115008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>
            <a:spLocks/>
          </p:cNvSpPr>
          <p:nvPr/>
        </p:nvSpPr>
        <p:spPr bwMode="auto">
          <a:xfrm>
            <a:off x="3202881" y="5118990"/>
            <a:ext cx="7369" cy="19906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>
            <a:spLocks/>
          </p:cNvSpPr>
          <p:nvPr/>
        </p:nvSpPr>
        <p:spPr bwMode="auto">
          <a:xfrm>
            <a:off x="3180775" y="5118990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>
            <a:spLocks/>
          </p:cNvSpPr>
          <p:nvPr/>
        </p:nvSpPr>
        <p:spPr bwMode="auto">
          <a:xfrm>
            <a:off x="2835935" y="5111028"/>
            <a:ext cx="19158" cy="43793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>
            <a:spLocks/>
          </p:cNvSpPr>
          <p:nvPr/>
        </p:nvSpPr>
        <p:spPr bwMode="auto">
          <a:xfrm>
            <a:off x="3152776" y="5113020"/>
            <a:ext cx="13263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3174880" y="5113020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3196986" y="5113020"/>
            <a:ext cx="19158" cy="29858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3220564" y="5128944"/>
            <a:ext cx="11790" cy="5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>
            <a:spLocks/>
          </p:cNvSpPr>
          <p:nvPr/>
        </p:nvSpPr>
        <p:spPr bwMode="auto">
          <a:xfrm>
            <a:off x="2532357" y="5113020"/>
            <a:ext cx="20631" cy="29858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>
            <a:spLocks/>
          </p:cNvSpPr>
          <p:nvPr/>
        </p:nvSpPr>
        <p:spPr bwMode="auto">
          <a:xfrm>
            <a:off x="2557410" y="5113020"/>
            <a:ext cx="29473" cy="29858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2520569" y="5113020"/>
            <a:ext cx="5895" cy="298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>
            <a:spLocks/>
          </p:cNvSpPr>
          <p:nvPr/>
        </p:nvSpPr>
        <p:spPr bwMode="auto">
          <a:xfrm>
            <a:off x="2495516" y="5113020"/>
            <a:ext cx="20631" cy="2985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>
            <a:spLocks/>
          </p:cNvSpPr>
          <p:nvPr/>
        </p:nvSpPr>
        <p:spPr bwMode="auto">
          <a:xfrm>
            <a:off x="3051093" y="5109037"/>
            <a:ext cx="11790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2980355" y="5109037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>
            <a:spLocks/>
          </p:cNvSpPr>
          <p:nvPr/>
        </p:nvSpPr>
        <p:spPr bwMode="auto">
          <a:xfrm>
            <a:off x="3026040" y="5111029"/>
            <a:ext cx="20631" cy="27868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>
            <a:spLocks/>
          </p:cNvSpPr>
          <p:nvPr/>
        </p:nvSpPr>
        <p:spPr bwMode="auto">
          <a:xfrm>
            <a:off x="3002461" y="5109037"/>
            <a:ext cx="19158" cy="29858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>
            <a:spLocks/>
          </p:cNvSpPr>
          <p:nvPr/>
        </p:nvSpPr>
        <p:spPr bwMode="auto">
          <a:xfrm>
            <a:off x="2616358" y="6542260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>
            <a:spLocks/>
          </p:cNvSpPr>
          <p:nvPr/>
        </p:nvSpPr>
        <p:spPr bwMode="auto">
          <a:xfrm>
            <a:off x="2645831" y="6520363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>
            <a:spLocks/>
          </p:cNvSpPr>
          <p:nvPr/>
        </p:nvSpPr>
        <p:spPr bwMode="auto">
          <a:xfrm>
            <a:off x="2262675" y="6520361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>
            <a:spLocks/>
          </p:cNvSpPr>
          <p:nvPr/>
        </p:nvSpPr>
        <p:spPr bwMode="auto">
          <a:xfrm>
            <a:off x="2330464" y="6522352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>
            <a:spLocks/>
          </p:cNvSpPr>
          <p:nvPr/>
        </p:nvSpPr>
        <p:spPr bwMode="auto">
          <a:xfrm>
            <a:off x="2382043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>
            <a:spLocks/>
          </p:cNvSpPr>
          <p:nvPr/>
        </p:nvSpPr>
        <p:spPr bwMode="auto">
          <a:xfrm>
            <a:off x="2399728" y="6522352"/>
            <a:ext cx="26526" cy="43793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>
            <a:spLocks/>
          </p:cNvSpPr>
          <p:nvPr/>
        </p:nvSpPr>
        <p:spPr bwMode="auto">
          <a:xfrm>
            <a:off x="2433622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>
            <a:spLocks/>
          </p:cNvSpPr>
          <p:nvPr/>
        </p:nvSpPr>
        <p:spPr bwMode="auto">
          <a:xfrm>
            <a:off x="2460147" y="6522352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>
            <a:spLocks/>
          </p:cNvSpPr>
          <p:nvPr/>
        </p:nvSpPr>
        <p:spPr bwMode="auto">
          <a:xfrm>
            <a:off x="2451305" y="652235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>
            <a:spLocks/>
          </p:cNvSpPr>
          <p:nvPr/>
        </p:nvSpPr>
        <p:spPr bwMode="auto">
          <a:xfrm>
            <a:off x="2502884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>
            <a:spLocks/>
          </p:cNvSpPr>
          <p:nvPr/>
        </p:nvSpPr>
        <p:spPr bwMode="auto">
          <a:xfrm>
            <a:off x="2519095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>
            <a:spLocks/>
          </p:cNvSpPr>
          <p:nvPr/>
        </p:nvSpPr>
        <p:spPr bwMode="auto">
          <a:xfrm>
            <a:off x="2536779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>
            <a:spLocks/>
          </p:cNvSpPr>
          <p:nvPr/>
        </p:nvSpPr>
        <p:spPr bwMode="auto">
          <a:xfrm>
            <a:off x="2554463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>
            <a:spLocks/>
          </p:cNvSpPr>
          <p:nvPr/>
        </p:nvSpPr>
        <p:spPr bwMode="auto">
          <a:xfrm>
            <a:off x="2570675" y="6522352"/>
            <a:ext cx="2652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>
            <a:spLocks/>
          </p:cNvSpPr>
          <p:nvPr/>
        </p:nvSpPr>
        <p:spPr bwMode="auto">
          <a:xfrm>
            <a:off x="2302464" y="5318048"/>
            <a:ext cx="1122943" cy="1037095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80475" tIns="40238" rIns="80475" bIns="40238" anchor="ctr"/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4446292" y="5097094"/>
            <a:ext cx="1233468" cy="1484975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>
            <a:spLocks/>
          </p:cNvSpPr>
          <p:nvPr/>
        </p:nvSpPr>
        <p:spPr bwMode="auto">
          <a:xfrm>
            <a:off x="4906080" y="6524343"/>
            <a:ext cx="5895" cy="1194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>
            <a:spLocks/>
          </p:cNvSpPr>
          <p:nvPr/>
        </p:nvSpPr>
        <p:spPr bwMode="auto">
          <a:xfrm>
            <a:off x="4869238" y="6546238"/>
            <a:ext cx="23579" cy="17915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>
            <a:spLocks/>
          </p:cNvSpPr>
          <p:nvPr/>
        </p:nvSpPr>
        <p:spPr bwMode="auto">
          <a:xfrm>
            <a:off x="4882501" y="6518372"/>
            <a:ext cx="14736" cy="27868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4898712" y="6518372"/>
            <a:ext cx="20631" cy="2786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>
            <a:spLocks/>
          </p:cNvSpPr>
          <p:nvPr/>
        </p:nvSpPr>
        <p:spPr bwMode="auto">
          <a:xfrm>
            <a:off x="5613444" y="6540268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>
            <a:spLocks/>
          </p:cNvSpPr>
          <p:nvPr/>
        </p:nvSpPr>
        <p:spPr bwMode="auto">
          <a:xfrm>
            <a:off x="5642918" y="6518372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>
            <a:spLocks/>
          </p:cNvSpPr>
          <p:nvPr/>
        </p:nvSpPr>
        <p:spPr bwMode="auto">
          <a:xfrm>
            <a:off x="5259762" y="6518371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>
            <a:spLocks/>
          </p:cNvSpPr>
          <p:nvPr/>
        </p:nvSpPr>
        <p:spPr bwMode="auto">
          <a:xfrm>
            <a:off x="4944396" y="6520361"/>
            <a:ext cx="4273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>
            <a:spLocks/>
          </p:cNvSpPr>
          <p:nvPr/>
        </p:nvSpPr>
        <p:spPr bwMode="auto">
          <a:xfrm>
            <a:off x="4995974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>
            <a:spLocks/>
          </p:cNvSpPr>
          <p:nvPr/>
        </p:nvSpPr>
        <p:spPr bwMode="auto">
          <a:xfrm>
            <a:off x="5012185" y="6520361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>
            <a:spLocks/>
          </p:cNvSpPr>
          <p:nvPr/>
        </p:nvSpPr>
        <p:spPr bwMode="auto">
          <a:xfrm>
            <a:off x="5047552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>
            <a:spLocks/>
          </p:cNvSpPr>
          <p:nvPr/>
        </p:nvSpPr>
        <p:spPr bwMode="auto">
          <a:xfrm>
            <a:off x="5072604" y="6520361"/>
            <a:ext cx="35369" cy="43793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>
            <a:spLocks/>
          </p:cNvSpPr>
          <p:nvPr/>
        </p:nvSpPr>
        <p:spPr bwMode="auto">
          <a:xfrm>
            <a:off x="5063763" y="652036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>
            <a:spLocks/>
          </p:cNvSpPr>
          <p:nvPr/>
        </p:nvSpPr>
        <p:spPr bwMode="auto">
          <a:xfrm>
            <a:off x="5115342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>
            <a:spLocks/>
          </p:cNvSpPr>
          <p:nvPr/>
        </p:nvSpPr>
        <p:spPr bwMode="auto">
          <a:xfrm>
            <a:off x="5133026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>
            <a:spLocks/>
          </p:cNvSpPr>
          <p:nvPr/>
        </p:nvSpPr>
        <p:spPr bwMode="auto">
          <a:xfrm>
            <a:off x="5150710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>
            <a:spLocks/>
          </p:cNvSpPr>
          <p:nvPr/>
        </p:nvSpPr>
        <p:spPr bwMode="auto">
          <a:xfrm>
            <a:off x="5166921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>
            <a:spLocks/>
          </p:cNvSpPr>
          <p:nvPr/>
        </p:nvSpPr>
        <p:spPr bwMode="auto">
          <a:xfrm>
            <a:off x="5184605" y="6520361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>
            <a:spLocks/>
          </p:cNvSpPr>
          <p:nvPr/>
        </p:nvSpPr>
        <p:spPr bwMode="auto">
          <a:xfrm>
            <a:off x="5327550" y="6520361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>
            <a:spLocks/>
          </p:cNvSpPr>
          <p:nvPr/>
        </p:nvSpPr>
        <p:spPr bwMode="auto">
          <a:xfrm>
            <a:off x="5379130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>
            <a:spLocks/>
          </p:cNvSpPr>
          <p:nvPr/>
        </p:nvSpPr>
        <p:spPr bwMode="auto">
          <a:xfrm>
            <a:off x="5396814" y="6520361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>
            <a:spLocks/>
          </p:cNvSpPr>
          <p:nvPr/>
        </p:nvSpPr>
        <p:spPr bwMode="auto">
          <a:xfrm>
            <a:off x="5430708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>
            <a:spLocks/>
          </p:cNvSpPr>
          <p:nvPr/>
        </p:nvSpPr>
        <p:spPr bwMode="auto">
          <a:xfrm>
            <a:off x="5457235" y="6520361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>
            <a:spLocks/>
          </p:cNvSpPr>
          <p:nvPr/>
        </p:nvSpPr>
        <p:spPr bwMode="auto">
          <a:xfrm>
            <a:off x="5448393" y="652036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>
            <a:spLocks/>
          </p:cNvSpPr>
          <p:nvPr/>
        </p:nvSpPr>
        <p:spPr bwMode="auto">
          <a:xfrm>
            <a:off x="5499971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>
            <a:spLocks/>
          </p:cNvSpPr>
          <p:nvPr/>
        </p:nvSpPr>
        <p:spPr bwMode="auto">
          <a:xfrm>
            <a:off x="5516182" y="6520361"/>
            <a:ext cx="1031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>
            <a:spLocks/>
          </p:cNvSpPr>
          <p:nvPr/>
        </p:nvSpPr>
        <p:spPr bwMode="auto">
          <a:xfrm>
            <a:off x="5533865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>
            <a:spLocks/>
          </p:cNvSpPr>
          <p:nvPr/>
        </p:nvSpPr>
        <p:spPr bwMode="auto">
          <a:xfrm>
            <a:off x="5551550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>
            <a:spLocks/>
          </p:cNvSpPr>
          <p:nvPr/>
        </p:nvSpPr>
        <p:spPr bwMode="auto">
          <a:xfrm>
            <a:off x="5567761" y="6520361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>
            <a:spLocks/>
          </p:cNvSpPr>
          <p:nvPr/>
        </p:nvSpPr>
        <p:spPr bwMode="auto">
          <a:xfrm>
            <a:off x="5436603" y="5115009"/>
            <a:ext cx="23579" cy="2985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>
            <a:spLocks/>
          </p:cNvSpPr>
          <p:nvPr/>
        </p:nvSpPr>
        <p:spPr bwMode="auto">
          <a:xfrm>
            <a:off x="5186078" y="5115008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>
            <a:spLocks/>
          </p:cNvSpPr>
          <p:nvPr/>
        </p:nvSpPr>
        <p:spPr bwMode="auto">
          <a:xfrm>
            <a:off x="5402708" y="5118990"/>
            <a:ext cx="7369" cy="19906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>
            <a:spLocks/>
          </p:cNvSpPr>
          <p:nvPr/>
        </p:nvSpPr>
        <p:spPr bwMode="auto">
          <a:xfrm>
            <a:off x="5380603" y="5118990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>
            <a:spLocks/>
          </p:cNvSpPr>
          <p:nvPr/>
        </p:nvSpPr>
        <p:spPr bwMode="auto">
          <a:xfrm>
            <a:off x="5035763" y="5111028"/>
            <a:ext cx="19158" cy="43793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>
            <a:spLocks/>
          </p:cNvSpPr>
          <p:nvPr/>
        </p:nvSpPr>
        <p:spPr bwMode="auto">
          <a:xfrm>
            <a:off x="5352603" y="5113020"/>
            <a:ext cx="13263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5374709" y="5113020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5396814" y="5113020"/>
            <a:ext cx="19158" cy="29858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5420393" y="5128944"/>
            <a:ext cx="11790" cy="5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>
            <a:spLocks/>
          </p:cNvSpPr>
          <p:nvPr/>
        </p:nvSpPr>
        <p:spPr bwMode="auto">
          <a:xfrm>
            <a:off x="4732186" y="5113020"/>
            <a:ext cx="20631" cy="29858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>
            <a:spLocks/>
          </p:cNvSpPr>
          <p:nvPr/>
        </p:nvSpPr>
        <p:spPr bwMode="auto">
          <a:xfrm>
            <a:off x="4757237" y="5113020"/>
            <a:ext cx="29473" cy="29858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4720396" y="5113020"/>
            <a:ext cx="5895" cy="298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>
            <a:spLocks/>
          </p:cNvSpPr>
          <p:nvPr/>
        </p:nvSpPr>
        <p:spPr bwMode="auto">
          <a:xfrm>
            <a:off x="4695344" y="5113020"/>
            <a:ext cx="20631" cy="2985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>
            <a:spLocks/>
          </p:cNvSpPr>
          <p:nvPr/>
        </p:nvSpPr>
        <p:spPr bwMode="auto">
          <a:xfrm>
            <a:off x="5250920" y="5109037"/>
            <a:ext cx="11790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5180182" y="5109037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>
            <a:spLocks/>
          </p:cNvSpPr>
          <p:nvPr/>
        </p:nvSpPr>
        <p:spPr bwMode="auto">
          <a:xfrm>
            <a:off x="5225868" y="5111029"/>
            <a:ext cx="20631" cy="27868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>
            <a:spLocks/>
          </p:cNvSpPr>
          <p:nvPr/>
        </p:nvSpPr>
        <p:spPr bwMode="auto">
          <a:xfrm>
            <a:off x="5202289" y="5109037"/>
            <a:ext cx="19158" cy="29858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>
            <a:spLocks/>
          </p:cNvSpPr>
          <p:nvPr/>
        </p:nvSpPr>
        <p:spPr bwMode="auto">
          <a:xfrm>
            <a:off x="4816186" y="6542260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>
            <a:spLocks/>
          </p:cNvSpPr>
          <p:nvPr/>
        </p:nvSpPr>
        <p:spPr bwMode="auto">
          <a:xfrm>
            <a:off x="4845659" y="6520363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>
            <a:spLocks/>
          </p:cNvSpPr>
          <p:nvPr/>
        </p:nvSpPr>
        <p:spPr bwMode="auto">
          <a:xfrm>
            <a:off x="4462503" y="6520361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>
            <a:spLocks/>
          </p:cNvSpPr>
          <p:nvPr/>
        </p:nvSpPr>
        <p:spPr bwMode="auto">
          <a:xfrm>
            <a:off x="4530292" y="6522352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>
            <a:spLocks/>
          </p:cNvSpPr>
          <p:nvPr/>
        </p:nvSpPr>
        <p:spPr bwMode="auto">
          <a:xfrm>
            <a:off x="4581871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>
            <a:spLocks/>
          </p:cNvSpPr>
          <p:nvPr/>
        </p:nvSpPr>
        <p:spPr bwMode="auto">
          <a:xfrm>
            <a:off x="4599555" y="6522352"/>
            <a:ext cx="26526" cy="43793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>
            <a:spLocks/>
          </p:cNvSpPr>
          <p:nvPr/>
        </p:nvSpPr>
        <p:spPr bwMode="auto">
          <a:xfrm>
            <a:off x="4633449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>
            <a:spLocks/>
          </p:cNvSpPr>
          <p:nvPr/>
        </p:nvSpPr>
        <p:spPr bwMode="auto">
          <a:xfrm>
            <a:off x="4659974" y="6522352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>
            <a:spLocks/>
          </p:cNvSpPr>
          <p:nvPr/>
        </p:nvSpPr>
        <p:spPr bwMode="auto">
          <a:xfrm>
            <a:off x="4651133" y="652235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>
            <a:spLocks/>
          </p:cNvSpPr>
          <p:nvPr/>
        </p:nvSpPr>
        <p:spPr bwMode="auto">
          <a:xfrm>
            <a:off x="4702712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>
            <a:spLocks/>
          </p:cNvSpPr>
          <p:nvPr/>
        </p:nvSpPr>
        <p:spPr bwMode="auto">
          <a:xfrm>
            <a:off x="4718923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>
            <a:spLocks/>
          </p:cNvSpPr>
          <p:nvPr/>
        </p:nvSpPr>
        <p:spPr bwMode="auto">
          <a:xfrm>
            <a:off x="4736607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>
            <a:spLocks/>
          </p:cNvSpPr>
          <p:nvPr/>
        </p:nvSpPr>
        <p:spPr bwMode="auto">
          <a:xfrm>
            <a:off x="4754290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>
            <a:spLocks/>
          </p:cNvSpPr>
          <p:nvPr/>
        </p:nvSpPr>
        <p:spPr bwMode="auto">
          <a:xfrm>
            <a:off x="4770502" y="6522352"/>
            <a:ext cx="2652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>
            <a:spLocks/>
          </p:cNvSpPr>
          <p:nvPr/>
        </p:nvSpPr>
        <p:spPr bwMode="auto">
          <a:xfrm>
            <a:off x="4502291" y="5318048"/>
            <a:ext cx="1122943" cy="1037095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lIns="80475" tIns="40238" rIns="80475" bIns="40238" anchor="ctr"/>
          <a:lstStyle/>
          <a:p>
            <a:pPr>
              <a:defRPr/>
            </a:pPr>
            <a:endParaRPr lang="da-DK"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6581468" y="5097094"/>
            <a:ext cx="1233468" cy="1484975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>
            <a:spLocks/>
          </p:cNvSpPr>
          <p:nvPr/>
        </p:nvSpPr>
        <p:spPr bwMode="auto">
          <a:xfrm>
            <a:off x="7041256" y="6524343"/>
            <a:ext cx="5895" cy="1194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>
            <a:spLocks/>
          </p:cNvSpPr>
          <p:nvPr/>
        </p:nvSpPr>
        <p:spPr bwMode="auto">
          <a:xfrm>
            <a:off x="7004413" y="6546238"/>
            <a:ext cx="23579" cy="17915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>
            <a:spLocks/>
          </p:cNvSpPr>
          <p:nvPr/>
        </p:nvSpPr>
        <p:spPr bwMode="auto">
          <a:xfrm>
            <a:off x="7017677" y="6518372"/>
            <a:ext cx="14736" cy="27868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7033887" y="6518372"/>
            <a:ext cx="20631" cy="27868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>
            <a:spLocks/>
          </p:cNvSpPr>
          <p:nvPr/>
        </p:nvSpPr>
        <p:spPr bwMode="auto">
          <a:xfrm>
            <a:off x="7748620" y="6540268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>
            <a:spLocks/>
          </p:cNvSpPr>
          <p:nvPr/>
        </p:nvSpPr>
        <p:spPr bwMode="auto">
          <a:xfrm>
            <a:off x="7778095" y="6518372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>
            <a:spLocks/>
          </p:cNvSpPr>
          <p:nvPr/>
        </p:nvSpPr>
        <p:spPr bwMode="auto">
          <a:xfrm>
            <a:off x="7394937" y="6518371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>
            <a:spLocks/>
          </p:cNvSpPr>
          <p:nvPr/>
        </p:nvSpPr>
        <p:spPr bwMode="auto">
          <a:xfrm>
            <a:off x="7079572" y="6520361"/>
            <a:ext cx="4273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>
            <a:spLocks/>
          </p:cNvSpPr>
          <p:nvPr/>
        </p:nvSpPr>
        <p:spPr bwMode="auto">
          <a:xfrm>
            <a:off x="7131149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>
            <a:spLocks/>
          </p:cNvSpPr>
          <p:nvPr/>
        </p:nvSpPr>
        <p:spPr bwMode="auto">
          <a:xfrm>
            <a:off x="7147360" y="6520361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>
            <a:spLocks/>
          </p:cNvSpPr>
          <p:nvPr/>
        </p:nvSpPr>
        <p:spPr bwMode="auto">
          <a:xfrm>
            <a:off x="7182728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>
            <a:spLocks/>
          </p:cNvSpPr>
          <p:nvPr/>
        </p:nvSpPr>
        <p:spPr bwMode="auto">
          <a:xfrm>
            <a:off x="7207780" y="6520361"/>
            <a:ext cx="35369" cy="43793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>
            <a:spLocks/>
          </p:cNvSpPr>
          <p:nvPr/>
        </p:nvSpPr>
        <p:spPr bwMode="auto">
          <a:xfrm>
            <a:off x="7198938" y="652036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>
            <a:spLocks/>
          </p:cNvSpPr>
          <p:nvPr/>
        </p:nvSpPr>
        <p:spPr bwMode="auto">
          <a:xfrm>
            <a:off x="7250517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>
            <a:spLocks/>
          </p:cNvSpPr>
          <p:nvPr/>
        </p:nvSpPr>
        <p:spPr bwMode="auto">
          <a:xfrm>
            <a:off x="7268201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>
            <a:spLocks/>
          </p:cNvSpPr>
          <p:nvPr/>
        </p:nvSpPr>
        <p:spPr bwMode="auto">
          <a:xfrm>
            <a:off x="7285885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>
            <a:spLocks/>
          </p:cNvSpPr>
          <p:nvPr/>
        </p:nvSpPr>
        <p:spPr bwMode="auto">
          <a:xfrm>
            <a:off x="7302096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>
            <a:spLocks/>
          </p:cNvSpPr>
          <p:nvPr/>
        </p:nvSpPr>
        <p:spPr bwMode="auto">
          <a:xfrm>
            <a:off x="7319781" y="6520361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>
            <a:spLocks/>
          </p:cNvSpPr>
          <p:nvPr/>
        </p:nvSpPr>
        <p:spPr bwMode="auto">
          <a:xfrm>
            <a:off x="7462726" y="6520361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>
            <a:spLocks/>
          </p:cNvSpPr>
          <p:nvPr/>
        </p:nvSpPr>
        <p:spPr bwMode="auto">
          <a:xfrm>
            <a:off x="7514306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>
            <a:spLocks/>
          </p:cNvSpPr>
          <p:nvPr/>
        </p:nvSpPr>
        <p:spPr bwMode="auto">
          <a:xfrm>
            <a:off x="7531990" y="6520361"/>
            <a:ext cx="26526" cy="43793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>
            <a:spLocks/>
          </p:cNvSpPr>
          <p:nvPr/>
        </p:nvSpPr>
        <p:spPr bwMode="auto">
          <a:xfrm>
            <a:off x="7565884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>
            <a:spLocks/>
          </p:cNvSpPr>
          <p:nvPr/>
        </p:nvSpPr>
        <p:spPr bwMode="auto">
          <a:xfrm>
            <a:off x="7592411" y="6520361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>
            <a:spLocks/>
          </p:cNvSpPr>
          <p:nvPr/>
        </p:nvSpPr>
        <p:spPr bwMode="auto">
          <a:xfrm>
            <a:off x="7583569" y="652036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>
            <a:spLocks/>
          </p:cNvSpPr>
          <p:nvPr/>
        </p:nvSpPr>
        <p:spPr bwMode="auto">
          <a:xfrm>
            <a:off x="7635147" y="652036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>
            <a:spLocks/>
          </p:cNvSpPr>
          <p:nvPr/>
        </p:nvSpPr>
        <p:spPr bwMode="auto">
          <a:xfrm>
            <a:off x="7651358" y="6520361"/>
            <a:ext cx="1031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>
            <a:spLocks/>
          </p:cNvSpPr>
          <p:nvPr/>
        </p:nvSpPr>
        <p:spPr bwMode="auto">
          <a:xfrm>
            <a:off x="7669042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>
            <a:spLocks/>
          </p:cNvSpPr>
          <p:nvPr/>
        </p:nvSpPr>
        <p:spPr bwMode="auto">
          <a:xfrm>
            <a:off x="7686726" y="6520361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>
            <a:spLocks/>
          </p:cNvSpPr>
          <p:nvPr/>
        </p:nvSpPr>
        <p:spPr bwMode="auto">
          <a:xfrm>
            <a:off x="7702937" y="6520361"/>
            <a:ext cx="26526" cy="41803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>
            <a:spLocks/>
          </p:cNvSpPr>
          <p:nvPr/>
        </p:nvSpPr>
        <p:spPr bwMode="auto">
          <a:xfrm>
            <a:off x="7571778" y="5115009"/>
            <a:ext cx="23579" cy="2985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>
            <a:spLocks/>
          </p:cNvSpPr>
          <p:nvPr/>
        </p:nvSpPr>
        <p:spPr bwMode="auto">
          <a:xfrm>
            <a:off x="7321253" y="5115008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>
            <a:spLocks/>
          </p:cNvSpPr>
          <p:nvPr/>
        </p:nvSpPr>
        <p:spPr bwMode="auto">
          <a:xfrm>
            <a:off x="7537884" y="5118990"/>
            <a:ext cx="7369" cy="19906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>
            <a:spLocks/>
          </p:cNvSpPr>
          <p:nvPr/>
        </p:nvSpPr>
        <p:spPr bwMode="auto">
          <a:xfrm>
            <a:off x="7515778" y="5118990"/>
            <a:ext cx="7369" cy="19906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>
            <a:spLocks/>
          </p:cNvSpPr>
          <p:nvPr/>
        </p:nvSpPr>
        <p:spPr bwMode="auto">
          <a:xfrm>
            <a:off x="7170938" y="5111028"/>
            <a:ext cx="19158" cy="43793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>
            <a:spLocks/>
          </p:cNvSpPr>
          <p:nvPr/>
        </p:nvSpPr>
        <p:spPr bwMode="auto">
          <a:xfrm>
            <a:off x="7487779" y="5113020"/>
            <a:ext cx="13263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7509884" y="5113020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7531989" y="5113020"/>
            <a:ext cx="19158" cy="29858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7555568" y="5128944"/>
            <a:ext cx="11790" cy="5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>
            <a:spLocks/>
          </p:cNvSpPr>
          <p:nvPr/>
        </p:nvSpPr>
        <p:spPr bwMode="auto">
          <a:xfrm>
            <a:off x="6867361" y="5113020"/>
            <a:ext cx="20631" cy="29858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>
            <a:spLocks/>
          </p:cNvSpPr>
          <p:nvPr/>
        </p:nvSpPr>
        <p:spPr bwMode="auto">
          <a:xfrm>
            <a:off x="6892414" y="5113020"/>
            <a:ext cx="29473" cy="29858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6855572" y="5113020"/>
            <a:ext cx="5895" cy="298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>
            <a:spLocks/>
          </p:cNvSpPr>
          <p:nvPr/>
        </p:nvSpPr>
        <p:spPr bwMode="auto">
          <a:xfrm>
            <a:off x="6830519" y="5113020"/>
            <a:ext cx="20631" cy="29858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>
            <a:spLocks/>
          </p:cNvSpPr>
          <p:nvPr/>
        </p:nvSpPr>
        <p:spPr bwMode="auto">
          <a:xfrm>
            <a:off x="7386096" y="5109037"/>
            <a:ext cx="11790" cy="29858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7315359" y="5109037"/>
            <a:ext cx="19158" cy="29858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>
            <a:spLocks/>
          </p:cNvSpPr>
          <p:nvPr/>
        </p:nvSpPr>
        <p:spPr bwMode="auto">
          <a:xfrm>
            <a:off x="7361043" y="5111029"/>
            <a:ext cx="20631" cy="27868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>
            <a:spLocks/>
          </p:cNvSpPr>
          <p:nvPr/>
        </p:nvSpPr>
        <p:spPr bwMode="auto">
          <a:xfrm>
            <a:off x="7337464" y="5109037"/>
            <a:ext cx="19158" cy="29858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>
            <a:spLocks/>
          </p:cNvSpPr>
          <p:nvPr/>
        </p:nvSpPr>
        <p:spPr bwMode="auto">
          <a:xfrm>
            <a:off x="6951361" y="6542260"/>
            <a:ext cx="38316" cy="298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>
            <a:spLocks/>
          </p:cNvSpPr>
          <p:nvPr/>
        </p:nvSpPr>
        <p:spPr bwMode="auto">
          <a:xfrm>
            <a:off x="6980834" y="6520363"/>
            <a:ext cx="14736" cy="29858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>
            <a:spLocks/>
          </p:cNvSpPr>
          <p:nvPr/>
        </p:nvSpPr>
        <p:spPr bwMode="auto">
          <a:xfrm>
            <a:off x="6597678" y="6520361"/>
            <a:ext cx="17684" cy="4379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>
            <a:spLocks/>
          </p:cNvSpPr>
          <p:nvPr/>
        </p:nvSpPr>
        <p:spPr bwMode="auto">
          <a:xfrm>
            <a:off x="6665467" y="6522352"/>
            <a:ext cx="44210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>
            <a:spLocks/>
          </p:cNvSpPr>
          <p:nvPr/>
        </p:nvSpPr>
        <p:spPr bwMode="auto">
          <a:xfrm>
            <a:off x="6717046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>
            <a:spLocks/>
          </p:cNvSpPr>
          <p:nvPr/>
        </p:nvSpPr>
        <p:spPr bwMode="auto">
          <a:xfrm>
            <a:off x="6734731" y="6522352"/>
            <a:ext cx="26526" cy="43793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>
            <a:spLocks/>
          </p:cNvSpPr>
          <p:nvPr/>
        </p:nvSpPr>
        <p:spPr bwMode="auto">
          <a:xfrm>
            <a:off x="6768625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>
            <a:spLocks/>
          </p:cNvSpPr>
          <p:nvPr/>
        </p:nvSpPr>
        <p:spPr bwMode="auto">
          <a:xfrm>
            <a:off x="6795150" y="6522352"/>
            <a:ext cx="33895" cy="43793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>
            <a:spLocks/>
          </p:cNvSpPr>
          <p:nvPr/>
        </p:nvSpPr>
        <p:spPr bwMode="auto">
          <a:xfrm>
            <a:off x="6786308" y="6522352"/>
            <a:ext cx="8842" cy="238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>
            <a:spLocks/>
          </p:cNvSpPr>
          <p:nvPr/>
        </p:nvSpPr>
        <p:spPr bwMode="auto">
          <a:xfrm>
            <a:off x="6837887" y="6522352"/>
            <a:ext cx="8842" cy="23888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>
            <a:spLocks/>
          </p:cNvSpPr>
          <p:nvPr/>
        </p:nvSpPr>
        <p:spPr bwMode="auto">
          <a:xfrm>
            <a:off x="6854098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>
            <a:spLocks/>
          </p:cNvSpPr>
          <p:nvPr/>
        </p:nvSpPr>
        <p:spPr bwMode="auto">
          <a:xfrm>
            <a:off x="6871782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>
            <a:spLocks/>
          </p:cNvSpPr>
          <p:nvPr/>
        </p:nvSpPr>
        <p:spPr bwMode="auto">
          <a:xfrm>
            <a:off x="6889467" y="6522352"/>
            <a:ext cx="8842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>
            <a:spLocks/>
          </p:cNvSpPr>
          <p:nvPr/>
        </p:nvSpPr>
        <p:spPr bwMode="auto">
          <a:xfrm>
            <a:off x="6905678" y="6522352"/>
            <a:ext cx="26526" cy="43793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>
            <a:spLocks/>
          </p:cNvSpPr>
          <p:nvPr/>
        </p:nvSpPr>
        <p:spPr bwMode="auto">
          <a:xfrm>
            <a:off x="6637467" y="5318048"/>
            <a:ext cx="1122943" cy="1037095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lIns="80475" tIns="40238" rIns="80475" bIns="40238"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3231336" y="2880518"/>
            <a:ext cx="1233115" cy="56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80475" tIns="40238" rIns="80475" bIns="40238" anchor="ctr"/>
          <a:lstStyle/>
          <a:p>
            <a:pPr defTabSz="705559">
              <a:spcBef>
                <a:spcPct val="20000"/>
              </a:spcBef>
            </a:pPr>
            <a:endParaRPr lang="en-US" sz="9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147296" y="2880518"/>
            <a:ext cx="1233115" cy="56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80475" tIns="40238" rIns="80475" bIns="40238" anchor="ctr"/>
          <a:lstStyle/>
          <a:p>
            <a:pPr defTabSz="705559">
              <a:spcBef>
                <a:spcPct val="20000"/>
              </a:spcBef>
            </a:pPr>
            <a:endParaRPr lang="en-US" sz="9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248419" y="4447293"/>
            <a:ext cx="1233115" cy="56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80475" tIns="40238" rIns="80475" bIns="40238" anchor="ctr"/>
          <a:lstStyle/>
          <a:p>
            <a:pPr defTabSz="705559">
              <a:spcBef>
                <a:spcPct val="20000"/>
              </a:spcBef>
            </a:pPr>
            <a:endParaRPr lang="en-US" sz="9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4453647" y="4447293"/>
            <a:ext cx="1233115" cy="56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80475" tIns="40238" rIns="80475" bIns="40238" anchor="ctr"/>
          <a:lstStyle/>
          <a:p>
            <a:pPr defTabSz="705559">
              <a:spcBef>
                <a:spcPct val="20000"/>
              </a:spcBef>
            </a:pPr>
            <a:endParaRPr lang="en-US" sz="9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6582380" y="4447293"/>
            <a:ext cx="1233115" cy="5663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80475" tIns="40238" rIns="80475" bIns="40238" anchor="ctr"/>
          <a:lstStyle/>
          <a:p>
            <a:pPr defTabSz="705559">
              <a:spcBef>
                <a:spcPct val="20000"/>
              </a:spcBef>
            </a:pPr>
            <a:endParaRPr lang="en-US" sz="900" noProof="1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88760" y="3736799"/>
            <a:ext cx="1091598" cy="382058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82655" y="3736799"/>
            <a:ext cx="1091598" cy="382058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406319" y="3736799"/>
            <a:ext cx="1091598" cy="382058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01753" y="3736799"/>
            <a:ext cx="1091598" cy="382058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618079" y="3736799"/>
            <a:ext cx="1091598" cy="382058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726729" y="3736799"/>
            <a:ext cx="1091598" cy="382058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201700" y="1483032"/>
            <a:ext cx="1128765" cy="1037095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/>
            </a:lvl1pPr>
          </a:lstStyle>
          <a:p>
            <a:endParaRPr lang="en-US"/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285834" y="1483032"/>
            <a:ext cx="1122943" cy="1037095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/>
            </a:lvl1pPr>
          </a:lstStyle>
          <a:p>
            <a:endParaRPr lang="en-US"/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55058" y="1483033"/>
            <a:ext cx="1123578" cy="1025597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/>
            </a:lvl1pPr>
          </a:lstStyle>
          <a:p>
            <a:endParaRPr lang="en-US"/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300956" y="5329545"/>
            <a:ext cx="1123578" cy="1025597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/>
            </a:lvl1pPr>
          </a:lstStyle>
          <a:p>
            <a:endParaRPr lang="en-US"/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490949" y="5329545"/>
            <a:ext cx="1123578" cy="1025597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/>
            </a:lvl1pPr>
          </a:lstStyle>
          <a:p>
            <a:endParaRPr lang="en-US"/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645991" y="5329545"/>
            <a:ext cx="1123578" cy="1025597"/>
          </a:xfrm>
        </p:spPr>
        <p:txBody>
          <a:bodyPr anchor="ctr">
            <a:normAutofit/>
          </a:bodyPr>
          <a:lstStyle>
            <a:lvl1pPr marL="0" indent="0" algn="l">
              <a:buNone/>
              <a:defRPr sz="1300"/>
            </a:lvl1pPr>
          </a:lstStyle>
          <a:p>
            <a:endParaRPr lang="en-US"/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5700" y="2880518"/>
            <a:ext cx="1236343" cy="56638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43190" y="2880518"/>
            <a:ext cx="1236343" cy="56638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87660" y="2880518"/>
            <a:ext cx="1236343" cy="56638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44272" y="4450082"/>
            <a:ext cx="1236343" cy="56638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60716" y="4450082"/>
            <a:ext cx="1236343" cy="56638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582381" y="4450082"/>
            <a:ext cx="1236343" cy="56638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6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421" name="Pentagon 420"/>
          <p:cNvSpPr/>
          <p:nvPr userDrawn="1"/>
        </p:nvSpPr>
        <p:spPr>
          <a:xfrm>
            <a:off x="426791" y="4501790"/>
            <a:ext cx="6712313" cy="28005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80475" tIns="40238" rIns="80475" bIns="40238" anchor="ctr"/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365759" y="1969568"/>
            <a:ext cx="6712313" cy="3265254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0475" tIns="40238" rIns="80475" bIns="40238"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360596" y="1971602"/>
            <a:ext cx="6056124" cy="37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857335" y="1972967"/>
            <a:ext cx="5551784" cy="3241316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435327" y="1403482"/>
            <a:ext cx="665807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0238" rIns="0" bIns="40238" anchor="ctr"/>
          <a:lstStyle/>
          <a:p>
            <a:pPr lvl="0">
              <a:defRPr/>
            </a:pPr>
            <a:endParaRPr lang="de-DE" sz="1400" kern="0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356039" y="1251597"/>
            <a:ext cx="4290992" cy="611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35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5365499" y="1505252"/>
            <a:ext cx="1091981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18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12 Months</a:t>
            </a:r>
            <a:endParaRPr lang="en-US" dirty="0"/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103576" y="5588430"/>
            <a:ext cx="2384430" cy="1369054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subtitle here  </a:t>
            </a:r>
          </a:p>
          <a:p>
            <a:pPr lvl="0"/>
            <a:r>
              <a:rPr lang="en-US" dirty="0" smtClean="0"/>
              <a:t>Suitable for all category,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is not simply random text. If you are going to use a passage of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356039" y="1988325"/>
            <a:ext cx="508896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Jan</a:t>
            </a:r>
            <a:endParaRPr lang="en-US" dirty="0"/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864935" y="1988325"/>
            <a:ext cx="508896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Feb</a:t>
            </a:r>
            <a:endParaRPr lang="en-US" dirty="0"/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368953" y="1988325"/>
            <a:ext cx="508896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March</a:t>
            </a:r>
            <a:endParaRPr lang="en-US" dirty="0"/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77849" y="1988325"/>
            <a:ext cx="508896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April</a:t>
            </a:r>
            <a:endParaRPr lang="en-US" dirty="0"/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2386745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2883159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3387174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July</a:t>
            </a:r>
            <a:endParaRPr lang="en-US" dirty="0"/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3898793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Aug</a:t>
            </a:r>
            <a:endParaRPr lang="en-US" dirty="0"/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4402810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Sep</a:t>
            </a:r>
            <a:endParaRPr lang="en-US" dirty="0"/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4906825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Oct</a:t>
            </a:r>
            <a:endParaRPr lang="en-US" dirty="0"/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5410842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Nov</a:t>
            </a:r>
            <a:endParaRPr lang="en-US" dirty="0"/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5914860" y="1988325"/>
            <a:ext cx="494258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Dec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56040" y="2597324"/>
            <a:ext cx="1509327" cy="45020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865368" y="3401658"/>
            <a:ext cx="1509327" cy="45020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380139" y="4087333"/>
            <a:ext cx="1509327" cy="45020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89466" y="4641428"/>
            <a:ext cx="1509327" cy="45020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900" b="0"/>
            </a:lvl1pPr>
            <a:lvl2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2pPr>
            <a:lvl3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3pPr>
            <a:lvl4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4pPr>
            <a:lvl5pPr marL="251486" indent="-241707">
              <a:buFont typeface="Wingdings" panose="05000000000000000000" pitchFamily="2" charset="2"/>
              <a:buChar char="§"/>
              <a:tabLst>
                <a:tab pos="251486" algn="l"/>
              </a:tabLst>
              <a:defRPr sz="1100"/>
            </a:lvl5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4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Enter Title Here</a:t>
            </a:r>
            <a:endParaRPr lang="en-US" dirty="0"/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3261170" y="-337819"/>
            <a:ext cx="2621069" cy="680466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anchor="ctr"/>
              <a:lstStyle/>
              <a:p>
                <a:pPr algn="ctr">
                  <a:defRPr/>
                </a:pPr>
                <a:endParaRPr lang="da-DK" sz="3500" kern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99514" cy="108782"/>
            </a:xfrm>
            <a:prstGeom prst="rect">
              <a:avLst/>
            </a:prstGeom>
            <a:noFill/>
            <a:sp3d extrusionH="254000"/>
          </p:spPr>
          <p:txBody>
            <a:bodyPr wrap="none" rtlCol="0">
              <a:spAutoFit/>
            </a:bodyPr>
            <a:lstStyle/>
            <a:p>
              <a:pPr algn="l"/>
              <a:r>
                <a:rPr lang="da-DK" sz="200" b="0" dirty="0" smtClean="0">
                  <a:solidFill>
                    <a:schemeClr val="bg1"/>
                  </a:solidFill>
                </a:rPr>
                <a:t>-</a:t>
              </a:r>
              <a:endParaRPr lang="da-DK" sz="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2668414" y="812901"/>
            <a:ext cx="0" cy="1519146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0475" tIns="40238" rIns="80475" bIns="40238"/>
          <a:lstStyle/>
          <a:p>
            <a:pPr defTabSz="804756">
              <a:defRPr/>
            </a:pPr>
            <a:endParaRPr lang="da-DK" sz="16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2646752" y="1339730"/>
            <a:ext cx="0" cy="1491014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0475" tIns="40238" rIns="80475" bIns="40238"/>
          <a:lstStyle/>
          <a:p>
            <a:pPr defTabSz="804756">
              <a:defRPr/>
            </a:pPr>
            <a:endParaRPr lang="da-DK" sz="16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2593675" y="1977134"/>
            <a:ext cx="0" cy="1406617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0475" tIns="40238" rIns="80475" bIns="40238"/>
          <a:lstStyle/>
          <a:p>
            <a:pPr defTabSz="804756">
              <a:defRPr/>
            </a:pPr>
            <a:endParaRPr lang="da-DK" sz="16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2491836" y="2813566"/>
            <a:ext cx="0" cy="1181557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0475" tIns="40238" rIns="80475" bIns="40238"/>
          <a:lstStyle/>
          <a:p>
            <a:pPr defTabSz="804756">
              <a:defRPr/>
            </a:pPr>
            <a:endParaRPr lang="da-DK" sz="16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5640576" y="1797687"/>
            <a:ext cx="1772336" cy="3265593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804756"/>
              <a:endParaRPr lang="da-DK" sz="16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804756"/>
              <a:endParaRPr lang="da-DK" sz="16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804756"/>
              <a:endParaRPr lang="da-DK" sz="16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804756"/>
              <a:endParaRPr lang="da-DK" sz="16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defTabSz="804756"/>
              <a:endParaRPr lang="da-DK" sz="1600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336921" y="4064196"/>
            <a:ext cx="0" cy="872102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80475" tIns="40238" rIns="80475" bIns="40238"/>
          <a:lstStyle/>
          <a:p>
            <a:pPr defTabSz="804756">
              <a:defRPr/>
            </a:pPr>
            <a:endParaRPr lang="da-DK" sz="1600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grpSp>
        <p:nvGrpSpPr>
          <p:cNvPr id="99" name="Gruppe 199"/>
          <p:cNvGrpSpPr>
            <a:grpSpLocks/>
          </p:cNvGrpSpPr>
          <p:nvPr userDrawn="1"/>
        </p:nvGrpSpPr>
        <p:grpSpPr bwMode="auto">
          <a:xfrm>
            <a:off x="4572214" y="722758"/>
            <a:ext cx="1131388" cy="1058515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1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uppe 199"/>
          <p:cNvGrpSpPr>
            <a:grpSpLocks/>
          </p:cNvGrpSpPr>
          <p:nvPr userDrawn="1"/>
        </p:nvGrpSpPr>
        <p:grpSpPr bwMode="auto">
          <a:xfrm>
            <a:off x="3821924" y="2203875"/>
            <a:ext cx="1577214" cy="1475626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07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grpSp>
        <p:nvGrpSpPr>
          <p:cNvPr id="111" name="Gruppe 199"/>
          <p:cNvGrpSpPr>
            <a:grpSpLocks/>
          </p:cNvGrpSpPr>
          <p:nvPr userDrawn="1"/>
        </p:nvGrpSpPr>
        <p:grpSpPr bwMode="auto">
          <a:xfrm>
            <a:off x="4572212" y="3732109"/>
            <a:ext cx="2007067" cy="1877793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/>
              </a:endParaRPr>
            </a:p>
          </p:txBody>
        </p:sp>
        <p:grpSp>
          <p:nvGrpSpPr>
            <p:cNvPr id="113" name="Gruppe 91"/>
            <p:cNvGrpSpPr>
              <a:grpSpLocks/>
            </p:cNvGrpSpPr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4860802" y="1038321"/>
            <a:ext cx="508896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4119893" y="2699184"/>
            <a:ext cx="948059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957609" y="4500247"/>
            <a:ext cx="1200224" cy="3573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886889" y="1173186"/>
            <a:ext cx="1541098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1886889" y="1673012"/>
            <a:ext cx="1541098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886889" y="2283679"/>
            <a:ext cx="1505370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1886889" y="3003889"/>
            <a:ext cx="1195727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886889" y="3911956"/>
            <a:ext cx="993686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2880575" y="4923424"/>
            <a:ext cx="1541098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3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031115" y="4274321"/>
            <a:ext cx="1541098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3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217730" y="3729214"/>
            <a:ext cx="1541098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3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3311525" y="3193146"/>
            <a:ext cx="1541098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208294" y="1223230"/>
            <a:ext cx="573464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08294" y="1694568"/>
            <a:ext cx="573464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208294" y="2386562"/>
            <a:ext cx="573464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208294" y="3003889"/>
            <a:ext cx="573464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208294" y="3896678"/>
            <a:ext cx="573464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871814" y="1375061"/>
            <a:ext cx="1541098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871814" y="1874888"/>
            <a:ext cx="1541098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907542" y="2485557"/>
            <a:ext cx="1505370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217184" y="3205765"/>
            <a:ext cx="1195727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6419227" y="4500249"/>
            <a:ext cx="993686" cy="36548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484423" y="1375061"/>
            <a:ext cx="573464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7484423" y="1878912"/>
            <a:ext cx="573464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7484423" y="2485557"/>
            <a:ext cx="573464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7484423" y="3205765"/>
            <a:ext cx="573464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7484423" y="4492128"/>
            <a:ext cx="573464" cy="365483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5882241" y="6174863"/>
            <a:ext cx="2440100" cy="619871"/>
          </a:xfr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en-US" sz="3500" b="1" dirty="0" smtClean="0">
                <a:solidFill>
                  <a:schemeClr val="accent3"/>
                </a:solidFill>
              </a:defRPr>
            </a:lvl1pPr>
          </a:lstStyle>
          <a:p>
            <a:pPr marL="0" lvl="0" defTabSz="536410"/>
            <a:r>
              <a:rPr lang="en-US" dirty="0" smtClean="0"/>
              <a:t>10 YEARS</a:t>
            </a:r>
          </a:p>
        </p:txBody>
      </p:sp>
    </p:spTree>
    <p:extLst>
      <p:ext uri="{BB962C8B-B14F-4D97-AF65-F5344CB8AC3E}">
        <p14:creationId xmlns:p14="http://schemas.microsoft.com/office/powerpoint/2010/main" val="11412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255154" y="4318600"/>
            <a:ext cx="123207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3268937" y="2789747"/>
            <a:ext cx="123207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206745" y="4318600"/>
            <a:ext cx="99179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3412828" y="2663996"/>
            <a:ext cx="2833547" cy="2464522"/>
            <a:chOff x="4368418" y="2523549"/>
            <a:chExt cx="3626941" cy="2335418"/>
          </a:xfrm>
        </p:grpSpPr>
        <p:sp>
          <p:nvSpPr>
            <p:cNvPr id="9" name="Freeform 69"/>
            <p:cNvSpPr>
              <a:spLocks/>
            </p:cNvSpPr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1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5142417" y="2789747"/>
            <a:ext cx="123207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6040" y="1261989"/>
            <a:ext cx="7794423" cy="531441"/>
          </a:xfrm>
        </p:spPr>
        <p:txBody>
          <a:bodyPr>
            <a:normAutofit/>
          </a:bodyPr>
          <a:lstStyle>
            <a:lvl1pPr marL="0" indent="0">
              <a:buNone/>
              <a:defRPr sz="2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627901" y="2982938"/>
            <a:ext cx="1567344" cy="908524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391248" y="2499507"/>
            <a:ext cx="1803997" cy="358261"/>
          </a:xfrm>
          <a:noFill/>
        </p:spPr>
        <p:txBody>
          <a:bodyPr wrap="none" rtlCol="0">
            <a:spAutoFit/>
          </a:bodyPr>
          <a:lstStyle>
            <a:lvl1pPr marL="0" indent="0" algn="r" defTabSz="536410">
              <a:buNone/>
              <a:defRPr lang="en-US" sz="1800" dirty="0" smtClean="0">
                <a:solidFill>
                  <a:schemeClr val="accent1"/>
                </a:solidFill>
              </a:defRPr>
            </a:lvl1pPr>
          </a:lstStyle>
          <a:p>
            <a:pPr marL="0" lvl="0" defTabSz="536410"/>
            <a:r>
              <a:rPr lang="en-US" dirty="0" smtClean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97" y="2771835"/>
            <a:ext cx="1555098" cy="908524"/>
          </a:xfrm>
        </p:spPr>
        <p:txBody>
          <a:bodyPr>
            <a:noAutofit/>
          </a:bodyPr>
          <a:lstStyle>
            <a:lvl1pPr marL="0" indent="0" algn="r">
              <a:buFont typeface="Wingdings" panose="05000000000000000000" pitchFamily="2" charset="2"/>
              <a:buNone/>
              <a:defRPr sz="1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6477097" y="2288407"/>
            <a:ext cx="1555098" cy="635260"/>
          </a:xfrm>
          <a:noFill/>
        </p:spPr>
        <p:txBody>
          <a:bodyPr wrap="square" rtlCol="0">
            <a:spAutoFit/>
          </a:bodyPr>
          <a:lstStyle>
            <a:lvl1pPr marL="0" indent="0" algn="r" defTabSz="536410">
              <a:buNone/>
              <a:defRPr lang="en-US" sz="1800" dirty="0" smtClean="0">
                <a:solidFill>
                  <a:schemeClr val="accent1"/>
                </a:solidFill>
              </a:defRPr>
            </a:lvl1pPr>
          </a:lstStyle>
          <a:p>
            <a:pPr marL="0" lvl="0" defTabSz="536410"/>
            <a:r>
              <a:rPr lang="en-US" dirty="0" smtClean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635346" y="4517281"/>
            <a:ext cx="1567344" cy="6907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98693" y="4033848"/>
            <a:ext cx="1803997" cy="358261"/>
          </a:xfrm>
          <a:noFill/>
        </p:spPr>
        <p:txBody>
          <a:bodyPr wrap="none" rtlCol="0">
            <a:spAutoFit/>
          </a:bodyPr>
          <a:lstStyle>
            <a:lvl1pPr marL="0" indent="0" algn="r" defTabSz="536410">
              <a:buNone/>
              <a:defRPr lang="en-US" sz="1800" dirty="0" smtClean="0">
                <a:solidFill>
                  <a:schemeClr val="accent1"/>
                </a:solidFill>
              </a:defRPr>
            </a:lvl1pPr>
          </a:lstStyle>
          <a:p>
            <a:pPr marL="0" lvl="0" defTabSz="536410"/>
            <a:r>
              <a:rPr lang="en-US" dirty="0" smtClean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304403" y="4498065"/>
            <a:ext cx="1649401" cy="6907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304403" y="4014632"/>
            <a:ext cx="1649401" cy="635260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800" dirty="0" smtClean="0">
                <a:solidFill>
                  <a:schemeClr val="accent1"/>
                </a:solidFill>
              </a:defRPr>
            </a:lvl1pPr>
          </a:lstStyle>
          <a:p>
            <a:pPr marL="0" lvl="0" defTabSz="536410"/>
            <a:r>
              <a:rPr lang="en-US" dirty="0" smtClean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88172" y="5553752"/>
            <a:ext cx="6227590" cy="690779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972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56041" y="291573"/>
            <a:ext cx="7800625" cy="6602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6040" y="1261989"/>
            <a:ext cx="7794423" cy="531441"/>
          </a:xfrm>
        </p:spPr>
        <p:txBody>
          <a:bodyPr>
            <a:normAutofit/>
          </a:bodyPr>
          <a:lstStyle>
            <a:lvl1pPr marL="0" indent="0">
              <a:buNone/>
              <a:defRPr sz="2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1631479" y="2779208"/>
            <a:ext cx="2874225" cy="736493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631479" y="2295778"/>
            <a:ext cx="2874225" cy="327483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6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1631479" y="4172917"/>
            <a:ext cx="2874225" cy="736493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1631479" y="3689487"/>
            <a:ext cx="2874225" cy="327483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6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1631479" y="5697708"/>
            <a:ext cx="2874225" cy="736493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1631479" y="5214278"/>
            <a:ext cx="2874225" cy="327483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6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5978393" y="2779208"/>
            <a:ext cx="2874225" cy="736493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5978393" y="2295778"/>
            <a:ext cx="2874225" cy="327483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6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978393" y="4172917"/>
            <a:ext cx="2874225" cy="736493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978393" y="3689487"/>
            <a:ext cx="2874225" cy="327483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6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978393" y="5697708"/>
            <a:ext cx="2874225" cy="736493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pitchFamily="2" charset="2"/>
              <a:buNone/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978393" y="5214278"/>
            <a:ext cx="2874225" cy="327483"/>
          </a:xfrm>
          <a:noFill/>
        </p:spPr>
        <p:txBody>
          <a:bodyPr wrap="square" rtlCol="0">
            <a:spAutoFit/>
          </a:bodyPr>
          <a:lstStyle>
            <a:lvl1pPr marL="0" indent="0" algn="l" defTabSz="536410">
              <a:buNone/>
              <a:defRPr lang="en-US" sz="16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92715" y="2203027"/>
            <a:ext cx="714561" cy="9652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792715" y="3602663"/>
            <a:ext cx="714561" cy="9652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792715" y="5121527"/>
            <a:ext cx="714561" cy="9652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5179327" y="2203027"/>
            <a:ext cx="714561" cy="9652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5179327" y="3602663"/>
            <a:ext cx="714561" cy="9652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179327" y="5121527"/>
            <a:ext cx="714561" cy="9652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52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2" name="Oval 81"/>
          <p:cNvSpPr/>
          <p:nvPr userDrawn="1"/>
        </p:nvSpPr>
        <p:spPr bwMode="auto">
          <a:xfrm>
            <a:off x="1156019" y="1462883"/>
            <a:ext cx="813805" cy="109757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/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83" name="Oval 4"/>
          <p:cNvSpPr/>
          <p:nvPr userDrawn="1"/>
        </p:nvSpPr>
        <p:spPr bwMode="auto">
          <a:xfrm>
            <a:off x="1196972" y="1498006"/>
            <a:ext cx="731902" cy="986559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4200" dirty="0"/>
          </a:p>
        </p:txBody>
      </p:sp>
      <p:sp>
        <p:nvSpPr>
          <p:cNvPr id="87" name="Flowchart: Merge 86"/>
          <p:cNvSpPr/>
          <p:nvPr userDrawn="1"/>
        </p:nvSpPr>
        <p:spPr>
          <a:xfrm>
            <a:off x="478177" y="1929864"/>
            <a:ext cx="2293741" cy="2012442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1300" dirty="0">
              <a:solidFill>
                <a:srgbClr val="171717"/>
              </a:solidFill>
            </a:endParaRPr>
          </a:p>
        </p:txBody>
      </p:sp>
      <p:sp>
        <p:nvSpPr>
          <p:cNvPr id="97" name="Oval 96"/>
          <p:cNvSpPr/>
          <p:nvPr userDrawn="1"/>
        </p:nvSpPr>
        <p:spPr bwMode="auto">
          <a:xfrm>
            <a:off x="1156019" y="4097074"/>
            <a:ext cx="813805" cy="10992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/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17" name="Oval 4"/>
          <p:cNvSpPr/>
          <p:nvPr userDrawn="1"/>
        </p:nvSpPr>
        <p:spPr bwMode="auto">
          <a:xfrm>
            <a:off x="1196972" y="4132287"/>
            <a:ext cx="731902" cy="988032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19" name="Flowchart: Merge 118"/>
          <p:cNvSpPr/>
          <p:nvPr userDrawn="1"/>
        </p:nvSpPr>
        <p:spPr>
          <a:xfrm>
            <a:off x="478177" y="4564860"/>
            <a:ext cx="2293741" cy="2012442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1100" dirty="0">
              <a:solidFill>
                <a:srgbClr val="171717"/>
              </a:solidFill>
            </a:endParaRPr>
          </a:p>
        </p:txBody>
      </p:sp>
      <p:sp>
        <p:nvSpPr>
          <p:cNvPr id="121" name="Oval 120"/>
          <p:cNvSpPr/>
          <p:nvPr userDrawn="1"/>
        </p:nvSpPr>
        <p:spPr bwMode="auto">
          <a:xfrm>
            <a:off x="3449811" y="1462880"/>
            <a:ext cx="813805" cy="109757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/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22" name="Oval 4"/>
          <p:cNvSpPr/>
          <p:nvPr userDrawn="1"/>
        </p:nvSpPr>
        <p:spPr bwMode="auto">
          <a:xfrm>
            <a:off x="3490764" y="1498004"/>
            <a:ext cx="731902" cy="986556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4200" dirty="0"/>
          </a:p>
        </p:txBody>
      </p:sp>
      <p:sp>
        <p:nvSpPr>
          <p:cNvPr id="124" name="Flowchart: Merge 123"/>
          <p:cNvSpPr/>
          <p:nvPr userDrawn="1"/>
        </p:nvSpPr>
        <p:spPr>
          <a:xfrm>
            <a:off x="2771918" y="1929864"/>
            <a:ext cx="2293741" cy="2012442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1300" dirty="0">
              <a:solidFill>
                <a:srgbClr val="171717"/>
              </a:solidFill>
            </a:endParaRPr>
          </a:p>
        </p:txBody>
      </p:sp>
      <p:sp>
        <p:nvSpPr>
          <p:cNvPr id="126" name="Oval 125"/>
          <p:cNvSpPr/>
          <p:nvPr userDrawn="1"/>
        </p:nvSpPr>
        <p:spPr bwMode="auto">
          <a:xfrm>
            <a:off x="3449810" y="4097730"/>
            <a:ext cx="813805" cy="10986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/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27" name="Oval 4"/>
          <p:cNvSpPr/>
          <p:nvPr userDrawn="1"/>
        </p:nvSpPr>
        <p:spPr bwMode="auto">
          <a:xfrm>
            <a:off x="3490763" y="4132921"/>
            <a:ext cx="731902" cy="987443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29" name="Flowchart: Merge 128"/>
          <p:cNvSpPr/>
          <p:nvPr userDrawn="1"/>
        </p:nvSpPr>
        <p:spPr>
          <a:xfrm>
            <a:off x="2771918" y="4564860"/>
            <a:ext cx="2293741" cy="2012442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1100" dirty="0">
              <a:solidFill>
                <a:srgbClr val="171717"/>
              </a:solidFill>
            </a:endParaRPr>
          </a:p>
        </p:txBody>
      </p:sp>
      <p:sp>
        <p:nvSpPr>
          <p:cNvPr id="131" name="Oval 130"/>
          <p:cNvSpPr/>
          <p:nvPr userDrawn="1"/>
        </p:nvSpPr>
        <p:spPr bwMode="auto">
          <a:xfrm>
            <a:off x="5743601" y="1462883"/>
            <a:ext cx="813805" cy="109757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/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32" name="Oval 4"/>
          <p:cNvSpPr/>
          <p:nvPr userDrawn="1"/>
        </p:nvSpPr>
        <p:spPr bwMode="auto">
          <a:xfrm>
            <a:off x="5784553" y="1498006"/>
            <a:ext cx="731902" cy="986559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4200" dirty="0"/>
          </a:p>
        </p:txBody>
      </p:sp>
      <p:sp>
        <p:nvSpPr>
          <p:cNvPr id="134" name="Flowchart: Merge 133"/>
          <p:cNvSpPr/>
          <p:nvPr userDrawn="1"/>
        </p:nvSpPr>
        <p:spPr>
          <a:xfrm>
            <a:off x="5065660" y="1929864"/>
            <a:ext cx="2293741" cy="2012442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1300" dirty="0">
              <a:solidFill>
                <a:srgbClr val="171717"/>
              </a:solidFill>
            </a:endParaRPr>
          </a:p>
        </p:txBody>
      </p:sp>
      <p:sp>
        <p:nvSpPr>
          <p:cNvPr id="153" name="Oval 152"/>
          <p:cNvSpPr/>
          <p:nvPr userDrawn="1"/>
        </p:nvSpPr>
        <p:spPr bwMode="auto">
          <a:xfrm>
            <a:off x="5743601" y="4097730"/>
            <a:ext cx="813805" cy="10986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/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54" name="Oval 4"/>
          <p:cNvSpPr/>
          <p:nvPr userDrawn="1"/>
        </p:nvSpPr>
        <p:spPr bwMode="auto">
          <a:xfrm>
            <a:off x="5784553" y="4132921"/>
            <a:ext cx="731902" cy="987443"/>
          </a:xfrm>
          <a:prstGeom prst="ellipse">
            <a:avLst/>
          </a:prstGeom>
          <a:gradFill>
            <a:gsLst>
              <a:gs pos="6000">
                <a:schemeClr val="bg1"/>
              </a:gs>
              <a:gs pos="61000">
                <a:srgbClr val="0070C0">
                  <a:alpha val="0"/>
                </a:srgbClr>
              </a:gs>
            </a:gsLst>
            <a:lin ang="6000000" scaled="0"/>
          </a:gra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56" name="Flowchart: Merge 155"/>
          <p:cNvSpPr/>
          <p:nvPr userDrawn="1"/>
        </p:nvSpPr>
        <p:spPr>
          <a:xfrm>
            <a:off x="5065660" y="4564860"/>
            <a:ext cx="2293741" cy="2012442"/>
          </a:xfrm>
          <a:prstGeom prst="flowChartMerg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>
            <a:innerShdw blurRad="63500" dist="50800" dir="13500000">
              <a:prstClr val="black">
                <a:alpha val="3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anchor="ctr"/>
          <a:lstStyle/>
          <a:p>
            <a:pPr algn="ctr">
              <a:defRPr/>
            </a:pPr>
            <a:endParaRPr lang="en-US" sz="1100" dirty="0">
              <a:solidFill>
                <a:srgbClr val="171717"/>
              </a:solidFill>
            </a:endParaRPr>
          </a:p>
        </p:txBody>
      </p:sp>
      <p:sp>
        <p:nvSpPr>
          <p:cNvPr id="17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151295" y="1450247"/>
            <a:ext cx="797428" cy="479618"/>
          </a:xfr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5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536410"/>
            <a:r>
              <a:rPr lang="en-US" dirty="0" smtClean="0"/>
              <a:t>1</a:t>
            </a:r>
          </a:p>
        </p:txBody>
      </p:sp>
      <p:sp>
        <p:nvSpPr>
          <p:cNvPr id="17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449810" y="1450247"/>
            <a:ext cx="797428" cy="479618"/>
          </a:xfr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5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536410"/>
            <a:r>
              <a:rPr lang="en-US" dirty="0" smtClean="0"/>
              <a:t>2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759978" y="1450247"/>
            <a:ext cx="797428" cy="479618"/>
          </a:xfr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5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536410"/>
            <a:r>
              <a:rPr lang="en-US" dirty="0" smtClean="0"/>
              <a:t>3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151295" y="4097073"/>
            <a:ext cx="797428" cy="479618"/>
          </a:xfr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5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536410"/>
            <a:r>
              <a:rPr lang="en-US" dirty="0" smtClean="0"/>
              <a:t>4</a:t>
            </a:r>
          </a:p>
        </p:txBody>
      </p:sp>
      <p:sp>
        <p:nvSpPr>
          <p:cNvPr id="174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449810" y="4097073"/>
            <a:ext cx="797428" cy="479618"/>
          </a:xfr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5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536410"/>
            <a:r>
              <a:rPr lang="en-US" dirty="0" smtClean="0"/>
              <a:t>5</a:t>
            </a:r>
          </a:p>
        </p:txBody>
      </p:sp>
      <p:sp>
        <p:nvSpPr>
          <p:cNvPr id="17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759978" y="4097073"/>
            <a:ext cx="797428" cy="479618"/>
          </a:xfr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500" b="1" dirty="0" smtClean="0">
                <a:solidFill>
                  <a:srgbClr val="0070C0"/>
                </a:solidFill>
              </a:defRPr>
            </a:lvl1pPr>
          </a:lstStyle>
          <a:p>
            <a:pPr marL="0" lvl="0" algn="ctr" defTabSz="536410"/>
            <a:r>
              <a:rPr lang="en-US" dirty="0" smtClean="0"/>
              <a:t>6</a:t>
            </a:r>
          </a:p>
        </p:txBody>
      </p:sp>
      <p:sp>
        <p:nvSpPr>
          <p:cNvPr id="17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40935" y="2106219"/>
            <a:ext cx="1168225" cy="103560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77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330448" y="2106219"/>
            <a:ext cx="1168225" cy="103560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8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612668" y="2106219"/>
            <a:ext cx="1168225" cy="103560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8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1040935" y="4775293"/>
            <a:ext cx="1168225" cy="103560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8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330448" y="4775293"/>
            <a:ext cx="1168225" cy="103560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8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612668" y="4775293"/>
            <a:ext cx="1168225" cy="1035604"/>
          </a:xfrm>
        </p:spPr>
        <p:txBody>
          <a:bodyPr anchor="ctr">
            <a:noAutofit/>
          </a:bodyPr>
          <a:lstStyle>
            <a:lvl1pPr marL="0" marR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 sz="1100" b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536371" rtl="0" eaLnBrk="1" fontAlgn="auto" latinLnBrk="0" hangingPunct="1">
              <a:lnSpc>
                <a:spcPct val="100000"/>
              </a:lnSpc>
              <a:spcBef>
                <a:spcPts val="1056"/>
              </a:spcBef>
              <a:spcAft>
                <a:spcPts val="528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07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56041" y="291573"/>
            <a:ext cx="7800625" cy="6602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6040" y="1261989"/>
            <a:ext cx="7794423" cy="531441"/>
          </a:xfrm>
        </p:spPr>
        <p:txBody>
          <a:bodyPr>
            <a:normAutofit/>
          </a:bodyPr>
          <a:lstStyle>
            <a:lvl1pPr marL="0" indent="0">
              <a:buNone/>
              <a:defRPr sz="2100" b="0">
                <a:solidFill>
                  <a:schemeClr val="accent5"/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4436389"/>
            <a:ext cx="95250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326192" y="2427774"/>
            <a:ext cx="0" cy="1598245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326193" y="2415943"/>
            <a:ext cx="2919201" cy="21884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8198126" y="2437829"/>
            <a:ext cx="0" cy="1598245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5278924" y="2415943"/>
            <a:ext cx="2919202" cy="21884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713645" y="5521848"/>
            <a:ext cx="1244943" cy="736493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9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713645" y="5123726"/>
            <a:ext cx="1244943" cy="28131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13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59623" y="5521848"/>
            <a:ext cx="1244943" cy="736493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9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59623" y="5123726"/>
            <a:ext cx="1244943" cy="28131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13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443908" y="5521848"/>
            <a:ext cx="1244943" cy="736493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9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443908" y="5123726"/>
            <a:ext cx="1244943" cy="28131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13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4822589" y="5521848"/>
            <a:ext cx="1244943" cy="736493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9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4822589" y="5123726"/>
            <a:ext cx="1244943" cy="28131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13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6207040" y="5521848"/>
            <a:ext cx="1244943" cy="736493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9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6207040" y="5123726"/>
            <a:ext cx="1244943" cy="28131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13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575655" y="5521848"/>
            <a:ext cx="1244943" cy="736493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pitchFamily="2" charset="2"/>
              <a:buNone/>
              <a:defRPr sz="900" b="0">
                <a:solidFill>
                  <a:schemeClr val="tx2">
                    <a:lumMod val="75000"/>
                  </a:schemeClr>
                </a:solidFill>
              </a:defRPr>
            </a:lvl1pPr>
            <a:lvl2pPr marL="536369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575655" y="5123726"/>
            <a:ext cx="1244943" cy="28131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13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3646003" y="3234706"/>
            <a:ext cx="2232994" cy="404427"/>
          </a:xfrm>
          <a:noFill/>
        </p:spPr>
        <p:txBody>
          <a:bodyPr wrap="square" rtlCol="0">
            <a:spAutoFit/>
          </a:bodyPr>
          <a:lstStyle>
            <a:lvl1pPr marL="0" indent="0" algn="ctr" defTabSz="536410">
              <a:buNone/>
              <a:defRPr lang="en-US" sz="2100" b="1" dirty="0" smtClean="0">
                <a:solidFill>
                  <a:schemeClr val="tx1"/>
                </a:solidFill>
              </a:defRPr>
            </a:lvl1pPr>
          </a:lstStyle>
          <a:p>
            <a:pPr marL="0" lvl="0" defTabSz="536410"/>
            <a:r>
              <a:rPr lang="en-US" dirty="0" smtClean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978836" y="3901239"/>
            <a:ext cx="714561" cy="965200"/>
          </a:xfrm>
          <a:prstGeom prst="ellipse">
            <a:avLst/>
          </a:prstGeom>
          <a:solidFill>
            <a:srgbClr val="7F7F7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2351238" y="3901239"/>
            <a:ext cx="714561" cy="9652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3723639" y="3901239"/>
            <a:ext cx="714561" cy="965200"/>
          </a:xfrm>
          <a:prstGeom prst="ellipse">
            <a:avLst/>
          </a:prstGeom>
          <a:solidFill>
            <a:srgbClr val="F5AD99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5096041" y="3901239"/>
            <a:ext cx="714561" cy="9652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6468443" y="3901239"/>
            <a:ext cx="714561" cy="965200"/>
          </a:xfrm>
          <a:prstGeom prst="ellipse">
            <a:avLst/>
          </a:prstGeom>
          <a:solidFill>
            <a:srgbClr val="9DC3E6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7840846" y="3901239"/>
            <a:ext cx="714561" cy="9652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1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4262308" y="1762187"/>
            <a:ext cx="1000385" cy="135128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8156666" cy="6474883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" y="3667"/>
            <a:ext cx="9515449" cy="7231666"/>
          </a:xfrm>
          <a:prstGeom prst="rect">
            <a:avLst/>
          </a:prstGeom>
        </p:spPr>
      </p:pic>
      <p:pic>
        <p:nvPicPr>
          <p:cNvPr id="22" name="Picture 21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58" y="3914564"/>
            <a:ext cx="340561" cy="460017"/>
          </a:xfrm>
          <a:prstGeom prst="rect">
            <a:avLst/>
          </a:prstGeom>
        </p:spPr>
      </p:pic>
      <p:pic>
        <p:nvPicPr>
          <p:cNvPr id="23" name="Picture 22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853" y="3914564"/>
            <a:ext cx="340561" cy="460017"/>
          </a:xfrm>
          <a:prstGeom prst="rect">
            <a:avLst/>
          </a:prstGeom>
        </p:spPr>
      </p:pic>
      <p:pic>
        <p:nvPicPr>
          <p:cNvPr id="24" name="Picture 23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47" y="3914564"/>
            <a:ext cx="340561" cy="460017"/>
          </a:xfrm>
          <a:prstGeom prst="rect">
            <a:avLst/>
          </a:prstGeom>
        </p:spPr>
      </p:pic>
      <p:pic>
        <p:nvPicPr>
          <p:cNvPr id="25" name="Picture 24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40" y="3914564"/>
            <a:ext cx="340561" cy="460017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277357" y="4695299"/>
            <a:ext cx="4535563" cy="87171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 sz="23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7274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9111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45480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277357" y="5667557"/>
            <a:ext cx="4530827" cy="3582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 sz="23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72740" indent="0">
              <a:buNone/>
              <a:defRPr sz="2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9111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45480" indent="0">
              <a:buNone/>
              <a:defRPr sz="19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82" y="527105"/>
            <a:ext cx="1082548" cy="10837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4277357" y="6756517"/>
            <a:ext cx="4536590" cy="219761"/>
          </a:xfrm>
          <a:prstGeom prst="rect">
            <a:avLst/>
          </a:prstGeom>
        </p:spPr>
        <p:txBody>
          <a:bodyPr wrap="square" lIns="80475" tIns="40238" rIns="80475" bIns="40238">
            <a:spAutoFit/>
          </a:bodyPr>
          <a:lstStyle/>
          <a:p>
            <a:pPr algn="l"/>
            <a:r>
              <a:rPr lang="en-IN" sz="9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  <a:endParaRPr lang="en-IN" sz="9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54375" y="6709483"/>
            <a:ext cx="3016250" cy="385410"/>
          </a:xfrm>
          <a:prstGeom prst="rect">
            <a:avLst/>
          </a:prstGeom>
        </p:spPr>
        <p:txBody>
          <a:bodyPr lIns="80475" tIns="40238" rIns="80475" bIns="40238"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26251" y="6709483"/>
            <a:ext cx="2222500" cy="385410"/>
          </a:xfrm>
          <a:prstGeom prst="rect">
            <a:avLst/>
          </a:prstGeom>
        </p:spPr>
        <p:txBody>
          <a:bodyPr lIns="80475" tIns="40238" rIns="80475" bIns="40238"/>
          <a:lstStyle>
            <a:lvl1pPr>
              <a:defRPr/>
            </a:lvl1pPr>
          </a:lstStyle>
          <a:p>
            <a:pPr>
              <a:defRPr/>
            </a:pPr>
            <a:fld id="{D44D3447-88C6-4A28-A6AA-4423DD17E49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715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4639" y="98045"/>
            <a:ext cx="8572500" cy="639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4401" y="1643282"/>
            <a:ext cx="8572500" cy="47774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1800">
                <a:latin typeface="Arial" pitchFamily="34" charset="0"/>
                <a:cs typeface="Arial" pitchFamily="34" charset="0"/>
              </a:defRPr>
            </a:lvl1pPr>
            <a:lvl2pPr marL="653865" indent="-251486" fontAlgn="auto">
              <a:spcAft>
                <a:spcPts val="0"/>
              </a:spcAft>
              <a:buFont typeface="Wingdings" pitchFamily="2" charset="2"/>
              <a:buChar char="q"/>
              <a:defRPr sz="1600">
                <a:latin typeface="Arial" pitchFamily="34" charset="0"/>
                <a:cs typeface="Arial" pitchFamily="34" charset="0"/>
              </a:defRPr>
            </a:lvl2pPr>
            <a:lvl3pPr marL="1005945" indent="-201189" fontAlgn="auto">
              <a:spcAft>
                <a:spcPts val="0"/>
              </a:spcAft>
              <a:buClr>
                <a:srgbClr val="0066B3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300">
                <a:latin typeface="Arial" pitchFamily="34" charset="0"/>
                <a:cs typeface="Arial" pitchFamily="34" charset="0"/>
              </a:defRPr>
            </a:lvl4pPr>
            <a:lvl5pPr>
              <a:defRPr sz="1100">
                <a:latin typeface="Arial" pitchFamily="34" charset="0"/>
                <a:cs typeface="Arial" pitchFamily="34" charset="0"/>
              </a:defRPr>
            </a:lvl5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b="1" dirty="0" smtClean="0"/>
              <a:t>Click to edit Master text styles</a:t>
            </a:r>
          </a:p>
          <a:p>
            <a:pPr marL="653865" lvl="1" indent="-251486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70C0"/>
                </a:solidFill>
              </a:rPr>
              <a:t>Second level</a:t>
            </a:r>
          </a:p>
          <a:p>
            <a:pPr marL="1005945" lvl="2" indent="-201189" fontAlgn="auto">
              <a:spcAft>
                <a:spcPts val="0"/>
              </a:spcAft>
              <a:buClr>
                <a:srgbClr val="0066B3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Third level</a:t>
            </a:r>
          </a:p>
          <a:p>
            <a:pPr lvl="3" fontAlgn="auto">
              <a:spcAft>
                <a:spcPts val="0"/>
              </a:spcAft>
              <a:buClr>
                <a:srgbClr val="0066B3"/>
              </a:buClr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26251" y="6709483"/>
            <a:ext cx="2222500" cy="385410"/>
          </a:xfrm>
          <a:prstGeom prst="rect">
            <a:avLst/>
          </a:prstGeom>
        </p:spPr>
        <p:txBody>
          <a:bodyPr lIns="80475" tIns="40238" rIns="80475" bIns="40238"/>
          <a:lstStyle>
            <a:lvl1pPr>
              <a:defRPr/>
            </a:lvl1pPr>
          </a:lstStyle>
          <a:p>
            <a:pPr>
              <a:defRPr/>
            </a:pPr>
            <a:fld id="{32DEADAD-3CA9-48B3-A154-BAC27B94A2DB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" y="2420"/>
            <a:ext cx="6277551" cy="477089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4287367" y="542926"/>
            <a:ext cx="3869299" cy="1085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475" tIns="40238" rIns="80475" bIns="402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8463" y="3616149"/>
            <a:ext cx="6849118" cy="67530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 smtClean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008463" y="4435561"/>
            <a:ext cx="6849118" cy="536222"/>
          </a:xfrm>
        </p:spPr>
        <p:txBody>
          <a:bodyPr anchor="ctr">
            <a:normAutofit/>
          </a:bodyPr>
          <a:lstStyle>
            <a:lvl1pPr marL="0" indent="0" algn="l">
              <a:buNone/>
              <a:defRPr sz="21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Enter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6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2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356040" y="292690"/>
            <a:ext cx="7794423" cy="61442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5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36371" indent="0">
              <a:buNone/>
              <a:defRPr/>
            </a:lvl2pPr>
            <a:lvl3pPr marL="1072740" indent="0">
              <a:buNone/>
              <a:defRPr/>
            </a:lvl3pPr>
            <a:lvl4pPr marL="1609111" indent="0">
              <a:buNone/>
              <a:defRPr/>
            </a:lvl4pPr>
            <a:lvl5pPr marL="2145480" indent="0">
              <a:buNone/>
              <a:defRPr/>
            </a:lvl5pPr>
          </a:lstStyle>
          <a:p>
            <a:pPr lvl="0"/>
            <a:r>
              <a:rPr lang="en-US" dirty="0" smtClean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3001" y="1273528"/>
            <a:ext cx="7792081" cy="5432601"/>
          </a:xfrm>
          <a:prstGeom prst="rect">
            <a:avLst/>
          </a:prstGeom>
        </p:spPr>
        <p:txBody>
          <a:bodyPr vert="horz" lIns="80475" tIns="40238" rIns="80475" bIns="40238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525000" cy="7176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0475" tIns="40238" rIns="80475" bIns="4023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3485" y="291573"/>
            <a:ext cx="7793182" cy="6602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3483" y="1541639"/>
            <a:ext cx="3679990" cy="4593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65870" y="1541639"/>
            <a:ext cx="3679990" cy="4593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4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3483" y="1493044"/>
            <a:ext cx="3679990" cy="8696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1"/>
            </a:lvl1pPr>
            <a:lvl2pPr marL="402258" indent="0">
              <a:buNone/>
              <a:defRPr sz="1800" b="1"/>
            </a:lvl2pPr>
            <a:lvl3pPr marL="804515" indent="0">
              <a:buNone/>
              <a:defRPr sz="1500" b="1"/>
            </a:lvl3pPr>
            <a:lvl4pPr marL="1206773" indent="0">
              <a:buNone/>
              <a:defRPr sz="1400" b="1"/>
            </a:lvl4pPr>
            <a:lvl5pPr marL="1609030" indent="0">
              <a:buNone/>
              <a:defRPr sz="1400" b="1"/>
            </a:lvl5pPr>
            <a:lvl6pPr marL="2011287" indent="0">
              <a:buNone/>
              <a:defRPr sz="1400" b="1"/>
            </a:lvl6pPr>
            <a:lvl7pPr marL="2413545" indent="0">
              <a:buNone/>
              <a:defRPr sz="1400" b="1"/>
            </a:lvl7pPr>
            <a:lvl8pPr marL="2815803" indent="0">
              <a:buNone/>
              <a:defRPr sz="1400" b="1"/>
            </a:lvl8pPr>
            <a:lvl9pPr marL="3218060" indent="0">
              <a:buNone/>
              <a:defRPr sz="1400" b="1"/>
            </a:lvl9pPr>
          </a:lstStyle>
          <a:p>
            <a:pPr lvl="0"/>
            <a:r>
              <a:rPr lang="en-US" dirty="0" smtClean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3483" y="2573868"/>
            <a:ext cx="3679990" cy="3678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76676" y="1493044"/>
            <a:ext cx="3679990" cy="8696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1"/>
            </a:lvl1pPr>
            <a:lvl2pPr marL="402258" indent="0">
              <a:buNone/>
              <a:defRPr sz="1800" b="1"/>
            </a:lvl2pPr>
            <a:lvl3pPr marL="804515" indent="0">
              <a:buNone/>
              <a:defRPr sz="1500" b="1"/>
            </a:lvl3pPr>
            <a:lvl4pPr marL="1206773" indent="0">
              <a:buNone/>
              <a:defRPr sz="1400" b="1"/>
            </a:lvl4pPr>
            <a:lvl5pPr marL="1609030" indent="0">
              <a:buNone/>
              <a:defRPr sz="1400" b="1"/>
            </a:lvl5pPr>
            <a:lvl6pPr marL="2011287" indent="0">
              <a:buNone/>
              <a:defRPr sz="1400" b="1"/>
            </a:lvl6pPr>
            <a:lvl7pPr marL="2413545" indent="0">
              <a:buNone/>
              <a:defRPr sz="1400" b="1"/>
            </a:lvl7pPr>
            <a:lvl8pPr marL="2815803" indent="0">
              <a:buNone/>
              <a:defRPr sz="1400" b="1"/>
            </a:lvl8pPr>
            <a:lvl9pPr marL="3218060" indent="0">
              <a:buNone/>
              <a:defRPr sz="1400" b="1"/>
            </a:lvl9pPr>
          </a:lstStyle>
          <a:p>
            <a:pPr lvl="0"/>
            <a:r>
              <a:rPr lang="en-US" dirty="0" smtClean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476676" y="2573868"/>
            <a:ext cx="3679990" cy="3678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3485" y="288222"/>
            <a:ext cx="7782376" cy="6602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 smtClean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041" y="1461206"/>
            <a:ext cx="3245600" cy="16891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500"/>
            </a:lvl1pPr>
          </a:lstStyle>
          <a:p>
            <a:r>
              <a:rPr lang="en-US" dirty="0" smtClean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1737" y="1461206"/>
            <a:ext cx="4114929" cy="48192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6041" y="3324578"/>
            <a:ext cx="3245600" cy="2964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02258" indent="0">
              <a:buNone/>
              <a:defRPr sz="1300"/>
            </a:lvl2pPr>
            <a:lvl3pPr marL="804515" indent="0">
              <a:buNone/>
              <a:defRPr sz="1100"/>
            </a:lvl3pPr>
            <a:lvl4pPr marL="1206773" indent="0">
              <a:buNone/>
              <a:defRPr sz="900"/>
            </a:lvl4pPr>
            <a:lvl5pPr marL="1609030" indent="0">
              <a:buNone/>
              <a:defRPr sz="900"/>
            </a:lvl5pPr>
            <a:lvl6pPr marL="2011287" indent="0">
              <a:buNone/>
              <a:defRPr sz="900"/>
            </a:lvl6pPr>
            <a:lvl7pPr marL="2413545" indent="0">
              <a:buNone/>
              <a:defRPr sz="900"/>
            </a:lvl7pPr>
            <a:lvl8pPr marL="2815803" indent="0">
              <a:buNone/>
              <a:defRPr sz="900"/>
            </a:lvl8pPr>
            <a:lvl9pPr marL="3218060" indent="0">
              <a:buNone/>
              <a:defRPr sz="900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6042" y="281517"/>
            <a:ext cx="7800625" cy="643467"/>
          </a:xfrm>
        </p:spPr>
        <p:txBody>
          <a:bodyPr vert="horz" lIns="80475" tIns="40238" rIns="80475" bIns="40238" rtlCol="0" anchor="ctr">
            <a:normAutofit/>
          </a:bodyPr>
          <a:lstStyle>
            <a:lvl1pPr marL="0" indent="0">
              <a:buNone/>
              <a:defRPr lang="en-IN" sz="25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Enter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001" y="289898"/>
            <a:ext cx="7792081" cy="675304"/>
          </a:xfrm>
          <a:prstGeom prst="rect">
            <a:avLst/>
          </a:prstGeom>
        </p:spPr>
        <p:txBody>
          <a:bodyPr lIns="80475" tIns="40238" rIns="80475" bIns="40238" anchor="ctr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69" name="Rectangle 68"/>
          <p:cNvSpPr/>
          <p:nvPr userDrawn="1"/>
        </p:nvSpPr>
        <p:spPr>
          <a:xfrm>
            <a:off x="363001" y="6836950"/>
            <a:ext cx="6350000" cy="204373"/>
          </a:xfrm>
          <a:prstGeom prst="rect">
            <a:avLst/>
          </a:prstGeom>
        </p:spPr>
        <p:txBody>
          <a:bodyPr lIns="80475" tIns="40238" rIns="80475" bIns="40238">
            <a:spAutoFit/>
          </a:bodyPr>
          <a:lstStyle/>
          <a:p>
            <a:pPr algn="l"/>
            <a:r>
              <a:rPr lang="en-IN" sz="8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© 2016 NIIT Technologies | www.niit-tech.com | Confidential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508" y="249179"/>
            <a:ext cx="715257" cy="716023"/>
          </a:xfrm>
          <a:prstGeom prst="rect">
            <a:avLst/>
          </a:prstGeom>
        </p:spPr>
      </p:pic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363001" y="1273528"/>
            <a:ext cx="7792081" cy="5432601"/>
          </a:xfrm>
          <a:prstGeom prst="rect">
            <a:avLst/>
          </a:prstGeom>
        </p:spPr>
        <p:txBody>
          <a:bodyPr vert="horz" lIns="80475" tIns="40238" rIns="80475" bIns="40238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391208" y="1107215"/>
            <a:ext cx="7792081" cy="243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>
            <a:spLocks/>
          </p:cNvSpPr>
          <p:nvPr userDrawn="1"/>
        </p:nvSpPr>
        <p:spPr bwMode="auto">
          <a:xfrm>
            <a:off x="8746869" y="6481261"/>
            <a:ext cx="374146" cy="5053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840892" y="6619563"/>
            <a:ext cx="1861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04BEB0C-9F9B-C848-816D-73082EC3925E}" type="slidenum">
              <a:rPr lang="en-US" sz="900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92" y="6398200"/>
            <a:ext cx="286792" cy="2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3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52" r:id="rId3"/>
    <p:sldLayoutId id="2147483654" r:id="rId4"/>
    <p:sldLayoutId id="2147483697" r:id="rId5"/>
    <p:sldLayoutId id="2147483698" r:id="rId6"/>
    <p:sldLayoutId id="2147483668" r:id="rId7"/>
    <p:sldLayoutId id="2147483669" r:id="rId8"/>
    <p:sldLayoutId id="2147483672" r:id="rId9"/>
    <p:sldLayoutId id="2147483683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5" r:id="rId19"/>
    <p:sldLayoutId id="2147483696" r:id="rId20"/>
    <p:sldLayoutId id="2147483671" r:id="rId21"/>
    <p:sldLayoutId id="2147483666" r:id="rId22"/>
    <p:sldLayoutId id="2147483700" r:id="rId23"/>
    <p:sldLayoutId id="2147483701" r:id="rId2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536371" rtl="0" eaLnBrk="1" latinLnBrk="0" hangingPunct="1">
        <a:spcBef>
          <a:spcPct val="0"/>
        </a:spcBef>
        <a:buNone/>
        <a:defRPr lang="en-US" sz="2500" b="0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02278" indent="-402278" algn="l" defTabSz="536371" rtl="0" eaLnBrk="1" latinLnBrk="0" hangingPunct="1">
        <a:spcBef>
          <a:spcPts val="1056"/>
        </a:spcBef>
        <a:spcAft>
          <a:spcPts val="528"/>
        </a:spcAft>
        <a:buFont typeface="Wingdings" panose="05000000000000000000" pitchFamily="2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1pPr>
      <a:lvl2pPr marL="871601" indent="-335232" algn="l" defTabSz="536371" rtl="0" eaLnBrk="1" latinLnBrk="0" hangingPunct="1">
        <a:spcBef>
          <a:spcPts val="1056"/>
        </a:spcBef>
        <a:spcAft>
          <a:spcPts val="528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340926" indent="-268185" algn="l" defTabSz="536371" rtl="0" eaLnBrk="1" latinLnBrk="0" hangingPunct="1">
        <a:spcBef>
          <a:spcPts val="1056"/>
        </a:spcBef>
        <a:spcAft>
          <a:spcPts val="528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3pPr>
      <a:lvl4pPr marL="1877296" indent="-268185" algn="l" defTabSz="536371" rtl="0" eaLnBrk="1" latinLnBrk="0" hangingPunct="1">
        <a:spcBef>
          <a:spcPts val="1056"/>
        </a:spcBef>
        <a:spcAft>
          <a:spcPts val="528"/>
        </a:spcAft>
        <a:buFont typeface="Wingdings" panose="05000000000000000000" pitchFamily="2" charset="2"/>
        <a:buChar char="§"/>
        <a:defRPr sz="1300" kern="1200">
          <a:solidFill>
            <a:srgbClr val="4B4B4B"/>
          </a:solidFill>
          <a:latin typeface="+mn-lt"/>
          <a:ea typeface="+mn-ea"/>
          <a:cs typeface="+mn-cs"/>
        </a:defRPr>
      </a:lvl4pPr>
      <a:lvl5pPr marL="2413666" indent="-268185" algn="l" defTabSz="536371" rtl="0" eaLnBrk="1" latinLnBrk="0" hangingPunct="1">
        <a:spcBef>
          <a:spcPts val="1056"/>
        </a:spcBef>
        <a:spcAft>
          <a:spcPts val="528"/>
        </a:spcAft>
        <a:buFont typeface="Wingdings" panose="05000000000000000000" pitchFamily="2" charset="2"/>
        <a:buChar char="§"/>
        <a:defRPr sz="1300" kern="1200">
          <a:solidFill>
            <a:srgbClr val="4B4B4B"/>
          </a:solidFill>
          <a:latin typeface="+mn-lt"/>
          <a:ea typeface="+mn-ea"/>
          <a:cs typeface="+mn-cs"/>
        </a:defRPr>
      </a:lvl5pPr>
      <a:lvl6pPr marL="2950036" indent="-268185" algn="l" defTabSz="53637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406" indent="-268185" algn="l" defTabSz="53637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2776" indent="-268185" algn="l" defTabSz="53637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147" indent="-268185" algn="l" defTabSz="53637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371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740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111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480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1851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221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4591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0961" algn="l" defTabSz="53637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2611" y="4922051"/>
            <a:ext cx="5512322" cy="358243"/>
          </a:xfrm>
        </p:spPr>
        <p:txBody>
          <a:bodyPr>
            <a:noAutofit/>
          </a:bodyPr>
          <a:lstStyle/>
          <a:p>
            <a:r>
              <a:rPr lang="en-US" sz="2100" b="1" dirty="0"/>
              <a:t>Digital 1000 – Polling System</a:t>
            </a: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62159" y="4128913"/>
            <a:ext cx="5518084" cy="871716"/>
          </a:xfrm>
          <a:prstGeom prst="rect">
            <a:avLst/>
          </a:prstGeom>
        </p:spPr>
        <p:txBody>
          <a:bodyPr vert="horz" lIns="0" tIns="40238" rIns="80475" bIns="40238" rtlCol="0" anchor="ctr">
            <a:normAutofit/>
          </a:bodyPr>
          <a:lstStyle>
            <a:lvl1pPr marL="0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000" b="1" kern="12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66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133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133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NIIT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/Summary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10</a:t>
            </a:fld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8" y="1565405"/>
            <a:ext cx="7884409" cy="490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345988" y="347353"/>
            <a:ext cx="7792081" cy="675304"/>
          </a:xfrm>
          <a:noFill/>
          <a:ln>
            <a:miter lim="800000"/>
            <a:headEnd/>
            <a:tailEnd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dirty="0"/>
              <a:t>Future Enhancements</a:t>
            </a:r>
            <a:endParaRPr lang="en-US" dirty="0">
              <a:solidFill>
                <a:srgbClr val="1E67A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160" y="1433607"/>
            <a:ext cx="7708375" cy="5124076"/>
          </a:xfrm>
          <a:prstGeom prst="rect">
            <a:avLst/>
          </a:prstGeom>
        </p:spPr>
        <p:txBody>
          <a:bodyPr vert="horz" lIns="80475" tIns="40238" rIns="80475" bIns="402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specific polling would be added, i.e. if one user has casted vote he/she can’t cast vote for same question again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User roles would be added so that not all users can add polls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Dashboard – to represent the graphically the popularity of question.</a:t>
            </a:r>
          </a:p>
        </p:txBody>
      </p:sp>
    </p:spTree>
    <p:extLst>
      <p:ext uri="{BB962C8B-B14F-4D97-AF65-F5344CB8AC3E}">
        <p14:creationId xmlns:p14="http://schemas.microsoft.com/office/powerpoint/2010/main" val="1675621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>
            <a:spLocks noGrp="1"/>
          </p:cNvSpPr>
          <p:nvPr>
            <p:ph type="title"/>
          </p:nvPr>
        </p:nvSpPr>
        <p:spPr bwMode="auto">
          <a:xfrm>
            <a:off x="345988" y="347353"/>
            <a:ext cx="3713325" cy="675304"/>
          </a:xfrm>
          <a:noFill/>
          <a:ln>
            <a:miter lim="800000"/>
            <a:headEnd/>
            <a:tailEnd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dirty="0" smtClean="0">
                <a:solidFill>
                  <a:srgbClr val="1E67AF"/>
                </a:solidFill>
                <a:latin typeface="Arial" pitchFamily="34" charset="0"/>
                <a:cs typeface="Arial" pitchFamily="34" charset="0"/>
              </a:rPr>
              <a:t>Project Team</a:t>
            </a:r>
            <a:endParaRPr lang="en-US" dirty="0">
              <a:solidFill>
                <a:srgbClr val="1E67A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49887284"/>
              </p:ext>
            </p:extLst>
          </p:nvPr>
        </p:nvGraphicFramePr>
        <p:xfrm>
          <a:off x="1834080" y="1695235"/>
          <a:ext cx="5573588" cy="383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9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to Digital 1000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345988" y="347353"/>
            <a:ext cx="7792081" cy="675304"/>
          </a:xfrm>
          <a:noFill/>
          <a:ln>
            <a:miter lim="800000"/>
            <a:headEnd/>
            <a:tailEnd/>
          </a:ln>
        </p:spPr>
        <p:txBody>
          <a:bodyPr vert="horz" wrap="square" lIns="80475" tIns="40238" rIns="80475" bIns="40238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dirty="0" smtClean="0">
                <a:solidFill>
                  <a:srgbClr val="1E67AF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dirty="0">
                <a:solidFill>
                  <a:srgbClr val="1E67AF"/>
                </a:solidFill>
                <a:latin typeface="Arial" pitchFamily="34" charset="0"/>
                <a:cs typeface="Arial" pitchFamily="34" charset="0"/>
              </a:rPr>
              <a:t>Overview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160" y="1433607"/>
            <a:ext cx="7708375" cy="5124076"/>
          </a:xfrm>
          <a:prstGeom prst="rect">
            <a:avLst/>
          </a:prstGeom>
        </p:spPr>
        <p:txBody>
          <a:bodyPr vert="horz" lIns="80475" tIns="40238" rIns="80475" bIns="40238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application allows you to create polls - and enables users (on particular IP) to vote on polls only once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Software used:</a:t>
            </a:r>
          </a:p>
          <a:p>
            <a:pPr lvl="1"/>
            <a:r>
              <a:rPr lang="en-US" dirty="0" err="1"/>
              <a:t>Nodejs</a:t>
            </a:r>
            <a:endParaRPr lang="en-US" dirty="0"/>
          </a:p>
          <a:p>
            <a:pPr lvl="1"/>
            <a:r>
              <a:rPr lang="en-US" dirty="0"/>
              <a:t>Visual Code</a:t>
            </a:r>
          </a:p>
          <a:p>
            <a:pPr lvl="1"/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 err="1" smtClean="0"/>
              <a:t>MongoChef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app uses the following </a:t>
            </a:r>
            <a:r>
              <a:rPr lang="en-US" dirty="0" smtClean="0"/>
              <a:t>libraries </a:t>
            </a:r>
            <a:r>
              <a:rPr lang="en-US" dirty="0"/>
              <a:t>and frameworks:</a:t>
            </a:r>
          </a:p>
          <a:p>
            <a:pPr lvl="1"/>
            <a:r>
              <a:rPr lang="en-US" dirty="0" smtClean="0"/>
              <a:t>HTML5/CSS/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/Bootstrap 3 (Filters, Directives, API, Factory, Controller, SPA)</a:t>
            </a:r>
          </a:p>
          <a:p>
            <a:pPr lvl="1"/>
            <a:r>
              <a:rPr lang="en-US" dirty="0" smtClean="0"/>
              <a:t>Node.js (Service, Express, Jade templates, Mongoose)</a:t>
            </a:r>
            <a:endParaRPr lang="en-US" dirty="0"/>
          </a:p>
          <a:p>
            <a:pPr lvl="1"/>
            <a:r>
              <a:rPr lang="en-US" dirty="0" smtClean="0"/>
              <a:t>Socket.io</a:t>
            </a:r>
            <a:endParaRPr lang="en-US" dirty="0">
              <a:solidFill>
                <a:sysClr val="windowText" lastClr="000000"/>
              </a:solidFill>
              <a:latin typeface="Calibri"/>
            </a:endParaRPr>
          </a:p>
          <a:p>
            <a:pPr marL="653865" lvl="1" indent="-251486" defTabSz="804756">
              <a:defRPr/>
            </a:pPr>
            <a:endParaRPr lang="en-US" sz="250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37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3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2" y="1797627"/>
            <a:ext cx="6583218" cy="39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Activity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0475"/>
            <a:ext cx="5177051" cy="56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Home Screen – Login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7" y="2069386"/>
            <a:ext cx="7877175" cy="269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7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Register New User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3" y="2156717"/>
            <a:ext cx="7831181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9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Polling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7</a:t>
            </a:fld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"/>
          <a:stretch/>
        </p:blipFill>
        <p:spPr bwMode="auto">
          <a:xfrm>
            <a:off x="473038" y="1464924"/>
            <a:ext cx="7877175" cy="23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 bwMode="auto">
          <a:xfrm>
            <a:off x="473037" y="4101835"/>
            <a:ext cx="78771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038" y="1199072"/>
            <a:ext cx="589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Empty database, i.e. no polling question.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3038" y="3809469"/>
            <a:ext cx="58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After adding new polling question.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724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New Poll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8</a:t>
            </a:fld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39"/>
          <a:stretch/>
        </p:blipFill>
        <p:spPr bwMode="auto">
          <a:xfrm>
            <a:off x="473038" y="1470917"/>
            <a:ext cx="7877176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01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Vote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4D3447-88C6-4A28-A6AA-4423DD17E496}" type="slidenum">
              <a:rPr lang="en-IN" smtClean="0"/>
              <a:pPr>
                <a:defRPr/>
              </a:pPr>
              <a:t>9</a:t>
            </a:fld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38" y="1643865"/>
            <a:ext cx="7884409" cy="436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6466"/>
      </p:ext>
    </p:extLst>
  </p:cSld>
  <p:clrMapOvr>
    <a:masterClrMapping/>
  </p:clrMapOvr>
</p:sld>
</file>

<file path=ppt/theme/theme1.xml><?xml version="1.0" encoding="utf-8"?>
<a:theme xmlns:a="http://schemas.openxmlformats.org/drawingml/2006/main" name="NIIT Office Theme">
  <a:themeElements>
    <a:clrScheme name="NIIT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EE7455"/>
      </a:accent1>
      <a:accent2>
        <a:srgbClr val="F5AD99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EE7455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 PPT Theme</Template>
  <TotalTime>7561</TotalTime>
  <Words>192</Words>
  <Application>Microsoft Office PowerPoint</Application>
  <PresentationFormat>Custom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NIIT Office Theme</vt:lpstr>
      <vt:lpstr>PowerPoint Presentation</vt:lpstr>
      <vt:lpstr>Project Overview </vt:lpstr>
      <vt:lpstr>Database Design</vt:lpstr>
      <vt:lpstr>Activity Diagram</vt:lpstr>
      <vt:lpstr>Home Screen – Login Page</vt:lpstr>
      <vt:lpstr>Register New User</vt:lpstr>
      <vt:lpstr>Polling List</vt:lpstr>
      <vt:lpstr>Create New Poll</vt:lpstr>
      <vt:lpstr>Poll Vote</vt:lpstr>
      <vt:lpstr>Result /Summary</vt:lpstr>
      <vt:lpstr>Future Enhancements</vt:lpstr>
      <vt:lpstr>Project Team</vt:lpstr>
      <vt:lpstr>PowerPoint Presentation</vt:lpstr>
    </vt:vector>
  </TitlesOfParts>
  <Company>Symphonyteleca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Jible Mathew</dc:creator>
  <cp:lastModifiedBy>abc</cp:lastModifiedBy>
  <cp:revision>778</cp:revision>
  <dcterms:created xsi:type="dcterms:W3CDTF">2015-05-08T07:43:48Z</dcterms:created>
  <dcterms:modified xsi:type="dcterms:W3CDTF">2016-09-30T07:13:51Z</dcterms:modified>
</cp:coreProperties>
</file>