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7.jpeg" ContentType="image/jpe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9" name="PlaceHolder 2"/>
          <p:cNvSpPr>
            <a:spLocks noGrp="1"/>
          </p:cNvSpPr>
          <p:nvPr>
            <p:ph type="body"/>
          </p:nvPr>
        </p:nvSpPr>
        <p:spPr>
          <a:xfrm>
            <a:off x="653040" y="174168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30" name="PlaceHolder 3"/>
          <p:cNvSpPr>
            <a:spLocks noGrp="1"/>
          </p:cNvSpPr>
          <p:nvPr>
            <p:ph type="body"/>
          </p:nvPr>
        </p:nvSpPr>
        <p:spPr>
          <a:xfrm>
            <a:off x="653040" y="390240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32"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33"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34" name="PlaceHolder 4"/>
          <p:cNvSpPr>
            <a:spLocks noGrp="1"/>
          </p:cNvSpPr>
          <p:nvPr>
            <p:ph type="body"/>
          </p:nvPr>
        </p:nvSpPr>
        <p:spPr>
          <a:xfrm>
            <a:off x="65304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35" name="PlaceHolder 5"/>
          <p:cNvSpPr>
            <a:spLocks noGrp="1"/>
          </p:cNvSpPr>
          <p:nvPr>
            <p:ph type="body"/>
          </p:nvPr>
        </p:nvSpPr>
        <p:spPr>
          <a:xfrm>
            <a:off x="483660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37" name="PlaceHolder 2"/>
          <p:cNvSpPr>
            <a:spLocks noGrp="1"/>
          </p:cNvSpPr>
          <p:nvPr>
            <p:ph type="body"/>
          </p:nvPr>
        </p:nvSpPr>
        <p:spPr>
          <a:xfrm>
            <a:off x="65304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38" name="PlaceHolder 3"/>
          <p:cNvSpPr>
            <a:spLocks noGrp="1"/>
          </p:cNvSpPr>
          <p:nvPr>
            <p:ph type="body"/>
          </p:nvPr>
        </p:nvSpPr>
        <p:spPr>
          <a:xfrm>
            <a:off x="341352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39" name="PlaceHolder 4"/>
          <p:cNvSpPr>
            <a:spLocks noGrp="1"/>
          </p:cNvSpPr>
          <p:nvPr>
            <p:ph type="body"/>
          </p:nvPr>
        </p:nvSpPr>
        <p:spPr>
          <a:xfrm>
            <a:off x="617400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40" name="PlaceHolder 5"/>
          <p:cNvSpPr>
            <a:spLocks noGrp="1"/>
          </p:cNvSpPr>
          <p:nvPr>
            <p:ph type="body"/>
          </p:nvPr>
        </p:nvSpPr>
        <p:spPr>
          <a:xfrm>
            <a:off x="65304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41" name="PlaceHolder 6"/>
          <p:cNvSpPr>
            <a:spLocks noGrp="1"/>
          </p:cNvSpPr>
          <p:nvPr>
            <p:ph type="body"/>
          </p:nvPr>
        </p:nvSpPr>
        <p:spPr>
          <a:xfrm>
            <a:off x="341352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42" name="PlaceHolder 7"/>
          <p:cNvSpPr>
            <a:spLocks noGrp="1"/>
          </p:cNvSpPr>
          <p:nvPr>
            <p:ph type="body"/>
          </p:nvPr>
        </p:nvSpPr>
        <p:spPr>
          <a:xfrm>
            <a:off x="617400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50" name="PlaceHolder 2"/>
          <p:cNvSpPr>
            <a:spLocks noGrp="1"/>
          </p:cNvSpPr>
          <p:nvPr>
            <p:ph type="subTitle"/>
          </p:nvPr>
        </p:nvSpPr>
        <p:spPr>
          <a:xfrm>
            <a:off x="653040" y="1741680"/>
            <a:ext cx="8164440" cy="413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52" name="PlaceHolder 2"/>
          <p:cNvSpPr>
            <a:spLocks noGrp="1"/>
          </p:cNvSpPr>
          <p:nvPr>
            <p:ph type="body"/>
          </p:nvPr>
        </p:nvSpPr>
        <p:spPr>
          <a:xfrm>
            <a:off x="653040" y="1741680"/>
            <a:ext cx="8164440" cy="41364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54" name="PlaceHolder 2"/>
          <p:cNvSpPr>
            <a:spLocks noGrp="1"/>
          </p:cNvSpPr>
          <p:nvPr>
            <p:ph type="body"/>
          </p:nvPr>
        </p:nvSpPr>
        <p:spPr>
          <a:xfrm>
            <a:off x="65304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55" name="PlaceHolder 3"/>
          <p:cNvSpPr>
            <a:spLocks noGrp="1"/>
          </p:cNvSpPr>
          <p:nvPr>
            <p:ph type="body"/>
          </p:nvPr>
        </p:nvSpPr>
        <p:spPr>
          <a:xfrm>
            <a:off x="483660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53040" y="217440"/>
            <a:ext cx="8164440" cy="6057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59"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60" name="PlaceHolder 3"/>
          <p:cNvSpPr>
            <a:spLocks noGrp="1"/>
          </p:cNvSpPr>
          <p:nvPr>
            <p:ph type="body"/>
          </p:nvPr>
        </p:nvSpPr>
        <p:spPr>
          <a:xfrm>
            <a:off x="483660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61" name="PlaceHolder 4"/>
          <p:cNvSpPr>
            <a:spLocks noGrp="1"/>
          </p:cNvSpPr>
          <p:nvPr>
            <p:ph type="body"/>
          </p:nvPr>
        </p:nvSpPr>
        <p:spPr>
          <a:xfrm>
            <a:off x="65304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8" name="PlaceHolder 2"/>
          <p:cNvSpPr>
            <a:spLocks noGrp="1"/>
          </p:cNvSpPr>
          <p:nvPr>
            <p:ph type="subTitle"/>
          </p:nvPr>
        </p:nvSpPr>
        <p:spPr>
          <a:xfrm>
            <a:off x="653040" y="1741680"/>
            <a:ext cx="8164440" cy="413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63" name="PlaceHolder 2"/>
          <p:cNvSpPr>
            <a:spLocks noGrp="1"/>
          </p:cNvSpPr>
          <p:nvPr>
            <p:ph type="body"/>
          </p:nvPr>
        </p:nvSpPr>
        <p:spPr>
          <a:xfrm>
            <a:off x="65304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64"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65" name="PlaceHolder 4"/>
          <p:cNvSpPr>
            <a:spLocks noGrp="1"/>
          </p:cNvSpPr>
          <p:nvPr>
            <p:ph type="body"/>
          </p:nvPr>
        </p:nvSpPr>
        <p:spPr>
          <a:xfrm>
            <a:off x="483660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67"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68"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69" name="PlaceHolder 4"/>
          <p:cNvSpPr>
            <a:spLocks noGrp="1"/>
          </p:cNvSpPr>
          <p:nvPr>
            <p:ph type="body"/>
          </p:nvPr>
        </p:nvSpPr>
        <p:spPr>
          <a:xfrm>
            <a:off x="653040" y="390240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71" name="PlaceHolder 2"/>
          <p:cNvSpPr>
            <a:spLocks noGrp="1"/>
          </p:cNvSpPr>
          <p:nvPr>
            <p:ph type="body"/>
          </p:nvPr>
        </p:nvSpPr>
        <p:spPr>
          <a:xfrm>
            <a:off x="653040" y="174168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72" name="PlaceHolder 3"/>
          <p:cNvSpPr>
            <a:spLocks noGrp="1"/>
          </p:cNvSpPr>
          <p:nvPr>
            <p:ph type="body"/>
          </p:nvPr>
        </p:nvSpPr>
        <p:spPr>
          <a:xfrm>
            <a:off x="653040" y="390240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74"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75"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76" name="PlaceHolder 4"/>
          <p:cNvSpPr>
            <a:spLocks noGrp="1"/>
          </p:cNvSpPr>
          <p:nvPr>
            <p:ph type="body"/>
          </p:nvPr>
        </p:nvSpPr>
        <p:spPr>
          <a:xfrm>
            <a:off x="65304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77" name="PlaceHolder 5"/>
          <p:cNvSpPr>
            <a:spLocks noGrp="1"/>
          </p:cNvSpPr>
          <p:nvPr>
            <p:ph type="body"/>
          </p:nvPr>
        </p:nvSpPr>
        <p:spPr>
          <a:xfrm>
            <a:off x="483660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79" name="PlaceHolder 2"/>
          <p:cNvSpPr>
            <a:spLocks noGrp="1"/>
          </p:cNvSpPr>
          <p:nvPr>
            <p:ph type="body"/>
          </p:nvPr>
        </p:nvSpPr>
        <p:spPr>
          <a:xfrm>
            <a:off x="65304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80" name="PlaceHolder 3"/>
          <p:cNvSpPr>
            <a:spLocks noGrp="1"/>
          </p:cNvSpPr>
          <p:nvPr>
            <p:ph type="body"/>
          </p:nvPr>
        </p:nvSpPr>
        <p:spPr>
          <a:xfrm>
            <a:off x="341352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81" name="PlaceHolder 4"/>
          <p:cNvSpPr>
            <a:spLocks noGrp="1"/>
          </p:cNvSpPr>
          <p:nvPr>
            <p:ph type="body"/>
          </p:nvPr>
        </p:nvSpPr>
        <p:spPr>
          <a:xfrm>
            <a:off x="617400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82" name="PlaceHolder 5"/>
          <p:cNvSpPr>
            <a:spLocks noGrp="1"/>
          </p:cNvSpPr>
          <p:nvPr>
            <p:ph type="body"/>
          </p:nvPr>
        </p:nvSpPr>
        <p:spPr>
          <a:xfrm>
            <a:off x="65304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83" name="PlaceHolder 6"/>
          <p:cNvSpPr>
            <a:spLocks noGrp="1"/>
          </p:cNvSpPr>
          <p:nvPr>
            <p:ph type="body"/>
          </p:nvPr>
        </p:nvSpPr>
        <p:spPr>
          <a:xfrm>
            <a:off x="341352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84" name="PlaceHolder 7"/>
          <p:cNvSpPr>
            <a:spLocks noGrp="1"/>
          </p:cNvSpPr>
          <p:nvPr>
            <p:ph type="body"/>
          </p:nvPr>
        </p:nvSpPr>
        <p:spPr>
          <a:xfrm>
            <a:off x="617400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93" name="PlaceHolder 2"/>
          <p:cNvSpPr>
            <a:spLocks noGrp="1"/>
          </p:cNvSpPr>
          <p:nvPr>
            <p:ph type="subTitle"/>
          </p:nvPr>
        </p:nvSpPr>
        <p:spPr>
          <a:xfrm>
            <a:off x="653040" y="1741680"/>
            <a:ext cx="8164440" cy="413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95" name="PlaceHolder 2"/>
          <p:cNvSpPr>
            <a:spLocks noGrp="1"/>
          </p:cNvSpPr>
          <p:nvPr>
            <p:ph type="body"/>
          </p:nvPr>
        </p:nvSpPr>
        <p:spPr>
          <a:xfrm>
            <a:off x="653040" y="1741680"/>
            <a:ext cx="8164440" cy="41364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97" name="PlaceHolder 2"/>
          <p:cNvSpPr>
            <a:spLocks noGrp="1"/>
          </p:cNvSpPr>
          <p:nvPr>
            <p:ph type="body"/>
          </p:nvPr>
        </p:nvSpPr>
        <p:spPr>
          <a:xfrm>
            <a:off x="65304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98" name="PlaceHolder 3"/>
          <p:cNvSpPr>
            <a:spLocks noGrp="1"/>
          </p:cNvSpPr>
          <p:nvPr>
            <p:ph type="body"/>
          </p:nvPr>
        </p:nvSpPr>
        <p:spPr>
          <a:xfrm>
            <a:off x="483660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0" name="PlaceHolder 2"/>
          <p:cNvSpPr>
            <a:spLocks noGrp="1"/>
          </p:cNvSpPr>
          <p:nvPr>
            <p:ph type="body"/>
          </p:nvPr>
        </p:nvSpPr>
        <p:spPr>
          <a:xfrm>
            <a:off x="653040" y="1741680"/>
            <a:ext cx="8164440" cy="41364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53040" y="217440"/>
            <a:ext cx="8164440" cy="6057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02"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03" name="PlaceHolder 3"/>
          <p:cNvSpPr>
            <a:spLocks noGrp="1"/>
          </p:cNvSpPr>
          <p:nvPr>
            <p:ph type="body"/>
          </p:nvPr>
        </p:nvSpPr>
        <p:spPr>
          <a:xfrm>
            <a:off x="483660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04" name="PlaceHolder 4"/>
          <p:cNvSpPr>
            <a:spLocks noGrp="1"/>
          </p:cNvSpPr>
          <p:nvPr>
            <p:ph type="body"/>
          </p:nvPr>
        </p:nvSpPr>
        <p:spPr>
          <a:xfrm>
            <a:off x="65304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06" name="PlaceHolder 2"/>
          <p:cNvSpPr>
            <a:spLocks noGrp="1"/>
          </p:cNvSpPr>
          <p:nvPr>
            <p:ph type="body"/>
          </p:nvPr>
        </p:nvSpPr>
        <p:spPr>
          <a:xfrm>
            <a:off x="65304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07"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08" name="PlaceHolder 4"/>
          <p:cNvSpPr>
            <a:spLocks noGrp="1"/>
          </p:cNvSpPr>
          <p:nvPr>
            <p:ph type="body"/>
          </p:nvPr>
        </p:nvSpPr>
        <p:spPr>
          <a:xfrm>
            <a:off x="483660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10"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11"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12" name="PlaceHolder 4"/>
          <p:cNvSpPr>
            <a:spLocks noGrp="1"/>
          </p:cNvSpPr>
          <p:nvPr>
            <p:ph type="body"/>
          </p:nvPr>
        </p:nvSpPr>
        <p:spPr>
          <a:xfrm>
            <a:off x="653040" y="390240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14" name="PlaceHolder 2"/>
          <p:cNvSpPr>
            <a:spLocks noGrp="1"/>
          </p:cNvSpPr>
          <p:nvPr>
            <p:ph type="body"/>
          </p:nvPr>
        </p:nvSpPr>
        <p:spPr>
          <a:xfrm>
            <a:off x="653040" y="174168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15" name="PlaceHolder 3"/>
          <p:cNvSpPr>
            <a:spLocks noGrp="1"/>
          </p:cNvSpPr>
          <p:nvPr>
            <p:ph type="body"/>
          </p:nvPr>
        </p:nvSpPr>
        <p:spPr>
          <a:xfrm>
            <a:off x="653040" y="390240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17"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18"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19" name="PlaceHolder 4"/>
          <p:cNvSpPr>
            <a:spLocks noGrp="1"/>
          </p:cNvSpPr>
          <p:nvPr>
            <p:ph type="body"/>
          </p:nvPr>
        </p:nvSpPr>
        <p:spPr>
          <a:xfrm>
            <a:off x="65304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20" name="PlaceHolder 5"/>
          <p:cNvSpPr>
            <a:spLocks noGrp="1"/>
          </p:cNvSpPr>
          <p:nvPr>
            <p:ph type="body"/>
          </p:nvPr>
        </p:nvSpPr>
        <p:spPr>
          <a:xfrm>
            <a:off x="483660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22" name="PlaceHolder 2"/>
          <p:cNvSpPr>
            <a:spLocks noGrp="1"/>
          </p:cNvSpPr>
          <p:nvPr>
            <p:ph type="body"/>
          </p:nvPr>
        </p:nvSpPr>
        <p:spPr>
          <a:xfrm>
            <a:off x="65304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23" name="PlaceHolder 3"/>
          <p:cNvSpPr>
            <a:spLocks noGrp="1"/>
          </p:cNvSpPr>
          <p:nvPr>
            <p:ph type="body"/>
          </p:nvPr>
        </p:nvSpPr>
        <p:spPr>
          <a:xfrm>
            <a:off x="341352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24" name="PlaceHolder 4"/>
          <p:cNvSpPr>
            <a:spLocks noGrp="1"/>
          </p:cNvSpPr>
          <p:nvPr>
            <p:ph type="body"/>
          </p:nvPr>
        </p:nvSpPr>
        <p:spPr>
          <a:xfrm>
            <a:off x="617400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25" name="PlaceHolder 5"/>
          <p:cNvSpPr>
            <a:spLocks noGrp="1"/>
          </p:cNvSpPr>
          <p:nvPr>
            <p:ph type="body"/>
          </p:nvPr>
        </p:nvSpPr>
        <p:spPr>
          <a:xfrm>
            <a:off x="65304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26" name="PlaceHolder 6"/>
          <p:cNvSpPr>
            <a:spLocks noGrp="1"/>
          </p:cNvSpPr>
          <p:nvPr>
            <p:ph type="body"/>
          </p:nvPr>
        </p:nvSpPr>
        <p:spPr>
          <a:xfrm>
            <a:off x="341352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27" name="PlaceHolder 7"/>
          <p:cNvSpPr>
            <a:spLocks noGrp="1"/>
          </p:cNvSpPr>
          <p:nvPr>
            <p:ph type="body"/>
          </p:nvPr>
        </p:nvSpPr>
        <p:spPr>
          <a:xfrm>
            <a:off x="617400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36" name="PlaceHolder 2"/>
          <p:cNvSpPr>
            <a:spLocks noGrp="1"/>
          </p:cNvSpPr>
          <p:nvPr>
            <p:ph type="subTitle"/>
          </p:nvPr>
        </p:nvSpPr>
        <p:spPr>
          <a:xfrm>
            <a:off x="653040" y="1741680"/>
            <a:ext cx="8164440" cy="413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38" name="PlaceHolder 2"/>
          <p:cNvSpPr>
            <a:spLocks noGrp="1"/>
          </p:cNvSpPr>
          <p:nvPr>
            <p:ph type="body"/>
          </p:nvPr>
        </p:nvSpPr>
        <p:spPr>
          <a:xfrm>
            <a:off x="653040" y="1741680"/>
            <a:ext cx="8164440" cy="41364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2" name="PlaceHolder 2"/>
          <p:cNvSpPr>
            <a:spLocks noGrp="1"/>
          </p:cNvSpPr>
          <p:nvPr>
            <p:ph type="body"/>
          </p:nvPr>
        </p:nvSpPr>
        <p:spPr>
          <a:xfrm>
            <a:off x="65304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3" name="PlaceHolder 3"/>
          <p:cNvSpPr>
            <a:spLocks noGrp="1"/>
          </p:cNvSpPr>
          <p:nvPr>
            <p:ph type="body"/>
          </p:nvPr>
        </p:nvSpPr>
        <p:spPr>
          <a:xfrm>
            <a:off x="483660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40" name="PlaceHolder 2"/>
          <p:cNvSpPr>
            <a:spLocks noGrp="1"/>
          </p:cNvSpPr>
          <p:nvPr>
            <p:ph type="body"/>
          </p:nvPr>
        </p:nvSpPr>
        <p:spPr>
          <a:xfrm>
            <a:off x="65304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41" name="PlaceHolder 3"/>
          <p:cNvSpPr>
            <a:spLocks noGrp="1"/>
          </p:cNvSpPr>
          <p:nvPr>
            <p:ph type="body"/>
          </p:nvPr>
        </p:nvSpPr>
        <p:spPr>
          <a:xfrm>
            <a:off x="483660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653040" y="217440"/>
            <a:ext cx="8164440" cy="6057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45"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46" name="PlaceHolder 3"/>
          <p:cNvSpPr>
            <a:spLocks noGrp="1"/>
          </p:cNvSpPr>
          <p:nvPr>
            <p:ph type="body"/>
          </p:nvPr>
        </p:nvSpPr>
        <p:spPr>
          <a:xfrm>
            <a:off x="483660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47" name="PlaceHolder 4"/>
          <p:cNvSpPr>
            <a:spLocks noGrp="1"/>
          </p:cNvSpPr>
          <p:nvPr>
            <p:ph type="body"/>
          </p:nvPr>
        </p:nvSpPr>
        <p:spPr>
          <a:xfrm>
            <a:off x="65304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49" name="PlaceHolder 2"/>
          <p:cNvSpPr>
            <a:spLocks noGrp="1"/>
          </p:cNvSpPr>
          <p:nvPr>
            <p:ph type="body"/>
          </p:nvPr>
        </p:nvSpPr>
        <p:spPr>
          <a:xfrm>
            <a:off x="65304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50"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51" name="PlaceHolder 4"/>
          <p:cNvSpPr>
            <a:spLocks noGrp="1"/>
          </p:cNvSpPr>
          <p:nvPr>
            <p:ph type="body"/>
          </p:nvPr>
        </p:nvSpPr>
        <p:spPr>
          <a:xfrm>
            <a:off x="483660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53"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54"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55" name="PlaceHolder 4"/>
          <p:cNvSpPr>
            <a:spLocks noGrp="1"/>
          </p:cNvSpPr>
          <p:nvPr>
            <p:ph type="body"/>
          </p:nvPr>
        </p:nvSpPr>
        <p:spPr>
          <a:xfrm>
            <a:off x="653040" y="390240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57" name="PlaceHolder 2"/>
          <p:cNvSpPr>
            <a:spLocks noGrp="1"/>
          </p:cNvSpPr>
          <p:nvPr>
            <p:ph type="body"/>
          </p:nvPr>
        </p:nvSpPr>
        <p:spPr>
          <a:xfrm>
            <a:off x="653040" y="174168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58" name="PlaceHolder 3"/>
          <p:cNvSpPr>
            <a:spLocks noGrp="1"/>
          </p:cNvSpPr>
          <p:nvPr>
            <p:ph type="body"/>
          </p:nvPr>
        </p:nvSpPr>
        <p:spPr>
          <a:xfrm>
            <a:off x="653040" y="390240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60"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61"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62" name="PlaceHolder 4"/>
          <p:cNvSpPr>
            <a:spLocks noGrp="1"/>
          </p:cNvSpPr>
          <p:nvPr>
            <p:ph type="body"/>
          </p:nvPr>
        </p:nvSpPr>
        <p:spPr>
          <a:xfrm>
            <a:off x="65304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63" name="PlaceHolder 5"/>
          <p:cNvSpPr>
            <a:spLocks noGrp="1"/>
          </p:cNvSpPr>
          <p:nvPr>
            <p:ph type="body"/>
          </p:nvPr>
        </p:nvSpPr>
        <p:spPr>
          <a:xfrm>
            <a:off x="483660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65" name="PlaceHolder 2"/>
          <p:cNvSpPr>
            <a:spLocks noGrp="1"/>
          </p:cNvSpPr>
          <p:nvPr>
            <p:ph type="body"/>
          </p:nvPr>
        </p:nvSpPr>
        <p:spPr>
          <a:xfrm>
            <a:off x="65304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66" name="PlaceHolder 3"/>
          <p:cNvSpPr>
            <a:spLocks noGrp="1"/>
          </p:cNvSpPr>
          <p:nvPr>
            <p:ph type="body"/>
          </p:nvPr>
        </p:nvSpPr>
        <p:spPr>
          <a:xfrm>
            <a:off x="341352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67" name="PlaceHolder 4"/>
          <p:cNvSpPr>
            <a:spLocks noGrp="1"/>
          </p:cNvSpPr>
          <p:nvPr>
            <p:ph type="body"/>
          </p:nvPr>
        </p:nvSpPr>
        <p:spPr>
          <a:xfrm>
            <a:off x="617400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68" name="PlaceHolder 5"/>
          <p:cNvSpPr>
            <a:spLocks noGrp="1"/>
          </p:cNvSpPr>
          <p:nvPr>
            <p:ph type="body"/>
          </p:nvPr>
        </p:nvSpPr>
        <p:spPr>
          <a:xfrm>
            <a:off x="65304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69" name="PlaceHolder 6"/>
          <p:cNvSpPr>
            <a:spLocks noGrp="1"/>
          </p:cNvSpPr>
          <p:nvPr>
            <p:ph type="body"/>
          </p:nvPr>
        </p:nvSpPr>
        <p:spPr>
          <a:xfrm>
            <a:off x="341352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70" name="PlaceHolder 7"/>
          <p:cNvSpPr>
            <a:spLocks noGrp="1"/>
          </p:cNvSpPr>
          <p:nvPr>
            <p:ph type="body"/>
          </p:nvPr>
        </p:nvSpPr>
        <p:spPr>
          <a:xfrm>
            <a:off x="617400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79" name="PlaceHolder 2"/>
          <p:cNvSpPr>
            <a:spLocks noGrp="1"/>
          </p:cNvSpPr>
          <p:nvPr>
            <p:ph type="subTitle"/>
          </p:nvPr>
        </p:nvSpPr>
        <p:spPr>
          <a:xfrm>
            <a:off x="653040" y="1741680"/>
            <a:ext cx="8164440" cy="413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81" name="PlaceHolder 2"/>
          <p:cNvSpPr>
            <a:spLocks noGrp="1"/>
          </p:cNvSpPr>
          <p:nvPr>
            <p:ph type="body"/>
          </p:nvPr>
        </p:nvSpPr>
        <p:spPr>
          <a:xfrm>
            <a:off x="653040" y="1741680"/>
            <a:ext cx="8164440" cy="41364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83" name="PlaceHolder 2"/>
          <p:cNvSpPr>
            <a:spLocks noGrp="1"/>
          </p:cNvSpPr>
          <p:nvPr>
            <p:ph type="body"/>
          </p:nvPr>
        </p:nvSpPr>
        <p:spPr>
          <a:xfrm>
            <a:off x="65304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84" name="PlaceHolder 3"/>
          <p:cNvSpPr>
            <a:spLocks noGrp="1"/>
          </p:cNvSpPr>
          <p:nvPr>
            <p:ph type="body"/>
          </p:nvPr>
        </p:nvSpPr>
        <p:spPr>
          <a:xfrm>
            <a:off x="483660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53040" y="217440"/>
            <a:ext cx="8164440" cy="6057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88"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89" name="PlaceHolder 3"/>
          <p:cNvSpPr>
            <a:spLocks noGrp="1"/>
          </p:cNvSpPr>
          <p:nvPr>
            <p:ph type="body"/>
          </p:nvPr>
        </p:nvSpPr>
        <p:spPr>
          <a:xfrm>
            <a:off x="483660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90" name="PlaceHolder 4"/>
          <p:cNvSpPr>
            <a:spLocks noGrp="1"/>
          </p:cNvSpPr>
          <p:nvPr>
            <p:ph type="body"/>
          </p:nvPr>
        </p:nvSpPr>
        <p:spPr>
          <a:xfrm>
            <a:off x="65304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92" name="PlaceHolder 2"/>
          <p:cNvSpPr>
            <a:spLocks noGrp="1"/>
          </p:cNvSpPr>
          <p:nvPr>
            <p:ph type="body"/>
          </p:nvPr>
        </p:nvSpPr>
        <p:spPr>
          <a:xfrm>
            <a:off x="65304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93"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94" name="PlaceHolder 4"/>
          <p:cNvSpPr>
            <a:spLocks noGrp="1"/>
          </p:cNvSpPr>
          <p:nvPr>
            <p:ph type="body"/>
          </p:nvPr>
        </p:nvSpPr>
        <p:spPr>
          <a:xfrm>
            <a:off x="483660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96"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97"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98" name="PlaceHolder 4"/>
          <p:cNvSpPr>
            <a:spLocks noGrp="1"/>
          </p:cNvSpPr>
          <p:nvPr>
            <p:ph type="body"/>
          </p:nvPr>
        </p:nvSpPr>
        <p:spPr>
          <a:xfrm>
            <a:off x="653040" y="390240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00" name="PlaceHolder 2"/>
          <p:cNvSpPr>
            <a:spLocks noGrp="1"/>
          </p:cNvSpPr>
          <p:nvPr>
            <p:ph type="body"/>
          </p:nvPr>
        </p:nvSpPr>
        <p:spPr>
          <a:xfrm>
            <a:off x="653040" y="174168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01" name="PlaceHolder 3"/>
          <p:cNvSpPr>
            <a:spLocks noGrp="1"/>
          </p:cNvSpPr>
          <p:nvPr>
            <p:ph type="body"/>
          </p:nvPr>
        </p:nvSpPr>
        <p:spPr>
          <a:xfrm>
            <a:off x="653040" y="390240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03"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04"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05" name="PlaceHolder 4"/>
          <p:cNvSpPr>
            <a:spLocks noGrp="1"/>
          </p:cNvSpPr>
          <p:nvPr>
            <p:ph type="body"/>
          </p:nvPr>
        </p:nvSpPr>
        <p:spPr>
          <a:xfrm>
            <a:off x="65304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06" name="PlaceHolder 5"/>
          <p:cNvSpPr>
            <a:spLocks noGrp="1"/>
          </p:cNvSpPr>
          <p:nvPr>
            <p:ph type="body"/>
          </p:nvPr>
        </p:nvSpPr>
        <p:spPr>
          <a:xfrm>
            <a:off x="483660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53040" y="217440"/>
            <a:ext cx="8164440" cy="6057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08" name="PlaceHolder 2"/>
          <p:cNvSpPr>
            <a:spLocks noGrp="1"/>
          </p:cNvSpPr>
          <p:nvPr>
            <p:ph type="body"/>
          </p:nvPr>
        </p:nvSpPr>
        <p:spPr>
          <a:xfrm>
            <a:off x="65304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09" name="PlaceHolder 3"/>
          <p:cNvSpPr>
            <a:spLocks noGrp="1"/>
          </p:cNvSpPr>
          <p:nvPr>
            <p:ph type="body"/>
          </p:nvPr>
        </p:nvSpPr>
        <p:spPr>
          <a:xfrm>
            <a:off x="341352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10" name="PlaceHolder 4"/>
          <p:cNvSpPr>
            <a:spLocks noGrp="1"/>
          </p:cNvSpPr>
          <p:nvPr>
            <p:ph type="body"/>
          </p:nvPr>
        </p:nvSpPr>
        <p:spPr>
          <a:xfrm>
            <a:off x="617400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11" name="PlaceHolder 5"/>
          <p:cNvSpPr>
            <a:spLocks noGrp="1"/>
          </p:cNvSpPr>
          <p:nvPr>
            <p:ph type="body"/>
          </p:nvPr>
        </p:nvSpPr>
        <p:spPr>
          <a:xfrm>
            <a:off x="65304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12" name="PlaceHolder 6"/>
          <p:cNvSpPr>
            <a:spLocks noGrp="1"/>
          </p:cNvSpPr>
          <p:nvPr>
            <p:ph type="body"/>
          </p:nvPr>
        </p:nvSpPr>
        <p:spPr>
          <a:xfrm>
            <a:off x="341352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13" name="PlaceHolder 7"/>
          <p:cNvSpPr>
            <a:spLocks noGrp="1"/>
          </p:cNvSpPr>
          <p:nvPr>
            <p:ph type="body"/>
          </p:nvPr>
        </p:nvSpPr>
        <p:spPr>
          <a:xfrm>
            <a:off x="617400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21" name="PlaceHolder 2"/>
          <p:cNvSpPr>
            <a:spLocks noGrp="1"/>
          </p:cNvSpPr>
          <p:nvPr>
            <p:ph type="subTitle"/>
          </p:nvPr>
        </p:nvSpPr>
        <p:spPr>
          <a:xfrm>
            <a:off x="653040" y="1741680"/>
            <a:ext cx="8164440" cy="413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23" name="PlaceHolder 2"/>
          <p:cNvSpPr>
            <a:spLocks noGrp="1"/>
          </p:cNvSpPr>
          <p:nvPr>
            <p:ph type="body"/>
          </p:nvPr>
        </p:nvSpPr>
        <p:spPr>
          <a:xfrm>
            <a:off x="653040" y="1741680"/>
            <a:ext cx="8164440" cy="41364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25" name="PlaceHolder 2"/>
          <p:cNvSpPr>
            <a:spLocks noGrp="1"/>
          </p:cNvSpPr>
          <p:nvPr>
            <p:ph type="body"/>
          </p:nvPr>
        </p:nvSpPr>
        <p:spPr>
          <a:xfrm>
            <a:off x="65304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26" name="PlaceHolder 3"/>
          <p:cNvSpPr>
            <a:spLocks noGrp="1"/>
          </p:cNvSpPr>
          <p:nvPr>
            <p:ph type="body"/>
          </p:nvPr>
        </p:nvSpPr>
        <p:spPr>
          <a:xfrm>
            <a:off x="483660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653040" y="217440"/>
            <a:ext cx="8164440" cy="6057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30"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31" name="PlaceHolder 3"/>
          <p:cNvSpPr>
            <a:spLocks noGrp="1"/>
          </p:cNvSpPr>
          <p:nvPr>
            <p:ph type="body"/>
          </p:nvPr>
        </p:nvSpPr>
        <p:spPr>
          <a:xfrm>
            <a:off x="483660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32" name="PlaceHolder 4"/>
          <p:cNvSpPr>
            <a:spLocks noGrp="1"/>
          </p:cNvSpPr>
          <p:nvPr>
            <p:ph type="body"/>
          </p:nvPr>
        </p:nvSpPr>
        <p:spPr>
          <a:xfrm>
            <a:off x="65304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34" name="PlaceHolder 2"/>
          <p:cNvSpPr>
            <a:spLocks noGrp="1"/>
          </p:cNvSpPr>
          <p:nvPr>
            <p:ph type="body"/>
          </p:nvPr>
        </p:nvSpPr>
        <p:spPr>
          <a:xfrm>
            <a:off x="65304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35"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36" name="PlaceHolder 4"/>
          <p:cNvSpPr>
            <a:spLocks noGrp="1"/>
          </p:cNvSpPr>
          <p:nvPr>
            <p:ph type="body"/>
          </p:nvPr>
        </p:nvSpPr>
        <p:spPr>
          <a:xfrm>
            <a:off x="483660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38"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39"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40" name="PlaceHolder 4"/>
          <p:cNvSpPr>
            <a:spLocks noGrp="1"/>
          </p:cNvSpPr>
          <p:nvPr>
            <p:ph type="body"/>
          </p:nvPr>
        </p:nvSpPr>
        <p:spPr>
          <a:xfrm>
            <a:off x="653040" y="390240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17"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8" name="PlaceHolder 3"/>
          <p:cNvSpPr>
            <a:spLocks noGrp="1"/>
          </p:cNvSpPr>
          <p:nvPr>
            <p:ph type="body"/>
          </p:nvPr>
        </p:nvSpPr>
        <p:spPr>
          <a:xfrm>
            <a:off x="483660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19" name="PlaceHolder 4"/>
          <p:cNvSpPr>
            <a:spLocks noGrp="1"/>
          </p:cNvSpPr>
          <p:nvPr>
            <p:ph type="body"/>
          </p:nvPr>
        </p:nvSpPr>
        <p:spPr>
          <a:xfrm>
            <a:off x="65304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42" name="PlaceHolder 2"/>
          <p:cNvSpPr>
            <a:spLocks noGrp="1"/>
          </p:cNvSpPr>
          <p:nvPr>
            <p:ph type="body"/>
          </p:nvPr>
        </p:nvSpPr>
        <p:spPr>
          <a:xfrm>
            <a:off x="653040" y="174168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43" name="PlaceHolder 3"/>
          <p:cNvSpPr>
            <a:spLocks noGrp="1"/>
          </p:cNvSpPr>
          <p:nvPr>
            <p:ph type="body"/>
          </p:nvPr>
        </p:nvSpPr>
        <p:spPr>
          <a:xfrm>
            <a:off x="653040" y="390240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45"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46"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47" name="PlaceHolder 4"/>
          <p:cNvSpPr>
            <a:spLocks noGrp="1"/>
          </p:cNvSpPr>
          <p:nvPr>
            <p:ph type="body"/>
          </p:nvPr>
        </p:nvSpPr>
        <p:spPr>
          <a:xfrm>
            <a:off x="65304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48" name="PlaceHolder 5"/>
          <p:cNvSpPr>
            <a:spLocks noGrp="1"/>
          </p:cNvSpPr>
          <p:nvPr>
            <p:ph type="body"/>
          </p:nvPr>
        </p:nvSpPr>
        <p:spPr>
          <a:xfrm>
            <a:off x="483660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50" name="PlaceHolder 2"/>
          <p:cNvSpPr>
            <a:spLocks noGrp="1"/>
          </p:cNvSpPr>
          <p:nvPr>
            <p:ph type="body"/>
          </p:nvPr>
        </p:nvSpPr>
        <p:spPr>
          <a:xfrm>
            <a:off x="65304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51" name="PlaceHolder 3"/>
          <p:cNvSpPr>
            <a:spLocks noGrp="1"/>
          </p:cNvSpPr>
          <p:nvPr>
            <p:ph type="body"/>
          </p:nvPr>
        </p:nvSpPr>
        <p:spPr>
          <a:xfrm>
            <a:off x="341352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52" name="PlaceHolder 4"/>
          <p:cNvSpPr>
            <a:spLocks noGrp="1"/>
          </p:cNvSpPr>
          <p:nvPr>
            <p:ph type="body"/>
          </p:nvPr>
        </p:nvSpPr>
        <p:spPr>
          <a:xfrm>
            <a:off x="6174000" y="174168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53" name="PlaceHolder 5"/>
          <p:cNvSpPr>
            <a:spLocks noGrp="1"/>
          </p:cNvSpPr>
          <p:nvPr>
            <p:ph type="body"/>
          </p:nvPr>
        </p:nvSpPr>
        <p:spPr>
          <a:xfrm>
            <a:off x="65304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54" name="PlaceHolder 6"/>
          <p:cNvSpPr>
            <a:spLocks noGrp="1"/>
          </p:cNvSpPr>
          <p:nvPr>
            <p:ph type="body"/>
          </p:nvPr>
        </p:nvSpPr>
        <p:spPr>
          <a:xfrm>
            <a:off x="341352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55" name="PlaceHolder 7"/>
          <p:cNvSpPr>
            <a:spLocks noGrp="1"/>
          </p:cNvSpPr>
          <p:nvPr>
            <p:ph type="body"/>
          </p:nvPr>
        </p:nvSpPr>
        <p:spPr>
          <a:xfrm>
            <a:off x="6174000" y="3902400"/>
            <a:ext cx="26287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1" name="PlaceHolder 2"/>
          <p:cNvSpPr>
            <a:spLocks noGrp="1"/>
          </p:cNvSpPr>
          <p:nvPr>
            <p:ph type="body"/>
          </p:nvPr>
        </p:nvSpPr>
        <p:spPr>
          <a:xfrm>
            <a:off x="653040" y="1741680"/>
            <a:ext cx="3984120" cy="41364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2"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3" name="PlaceHolder 4"/>
          <p:cNvSpPr>
            <a:spLocks noGrp="1"/>
          </p:cNvSpPr>
          <p:nvPr>
            <p:ph type="body"/>
          </p:nvPr>
        </p:nvSpPr>
        <p:spPr>
          <a:xfrm>
            <a:off x="4836600" y="390240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53040" y="217440"/>
            <a:ext cx="8164440" cy="1306440"/>
          </a:xfrm>
          <a:prstGeom prst="rect">
            <a:avLst/>
          </a:prstGeom>
        </p:spPr>
        <p:txBody>
          <a:bodyPr lIns="0" rIns="0" tIns="0" bIns="0" anchor="ctr">
            <a:noAutofit/>
          </a:bodyPr>
          <a:p>
            <a:endParaRPr b="1" lang="en-US" sz="3750" spc="-1" strike="noStrike">
              <a:solidFill>
                <a:srgbClr val="333333"/>
              </a:solidFill>
              <a:latin typeface="Noto Sans Regular"/>
            </a:endParaRPr>
          </a:p>
        </p:txBody>
      </p:sp>
      <p:sp>
        <p:nvSpPr>
          <p:cNvPr id="25" name="PlaceHolder 2"/>
          <p:cNvSpPr>
            <a:spLocks noGrp="1"/>
          </p:cNvSpPr>
          <p:nvPr>
            <p:ph type="body"/>
          </p:nvPr>
        </p:nvSpPr>
        <p:spPr>
          <a:xfrm>
            <a:off x="65304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6" name="PlaceHolder 3"/>
          <p:cNvSpPr>
            <a:spLocks noGrp="1"/>
          </p:cNvSpPr>
          <p:nvPr>
            <p:ph type="body"/>
          </p:nvPr>
        </p:nvSpPr>
        <p:spPr>
          <a:xfrm>
            <a:off x="4836600" y="1741680"/>
            <a:ext cx="3984120" cy="1972800"/>
          </a:xfrm>
          <a:prstGeom prst="rect">
            <a:avLst/>
          </a:prstGeom>
        </p:spPr>
        <p:txBody>
          <a:bodyPr lIns="0" rIns="0" tIns="0" bIns="0">
            <a:noAutofit/>
          </a:bodyPr>
          <a:p>
            <a:endParaRPr b="0" lang="en-US" sz="2540" spc="-1" strike="noStrike">
              <a:solidFill>
                <a:srgbClr val="333333"/>
              </a:solidFill>
              <a:latin typeface="Noto Sans Regular"/>
            </a:endParaRPr>
          </a:p>
        </p:txBody>
      </p:sp>
      <p:sp>
        <p:nvSpPr>
          <p:cNvPr id="27" name="PlaceHolder 4"/>
          <p:cNvSpPr>
            <a:spLocks noGrp="1"/>
          </p:cNvSpPr>
          <p:nvPr>
            <p:ph type="body"/>
          </p:nvPr>
        </p:nvSpPr>
        <p:spPr>
          <a:xfrm>
            <a:off x="653040" y="3902400"/>
            <a:ext cx="8164440" cy="1972800"/>
          </a:xfrm>
          <a:prstGeom prst="rect">
            <a:avLst/>
          </a:prstGeom>
        </p:spPr>
        <p:txBody>
          <a:bodyPr lIns="0" rIns="0" tIns="0" bIns="0">
            <a:noAutofit/>
          </a:bodyPr>
          <a:p>
            <a:endParaRPr b="0" lang="en-US" sz="2540" spc="-1" strike="noStrike">
              <a:solidFill>
                <a:srgbClr val="333333"/>
              </a:solidFill>
              <a:latin typeface="Noto Sans Regular"/>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EdXengine"/>
          <p:cNvPicPr/>
          <p:nvPr/>
        </p:nvPicPr>
        <p:blipFill>
          <a:blip r:embed="rId2"/>
          <a:stretch/>
        </p:blipFill>
        <p:spPr>
          <a:xfrm>
            <a:off x="6942960" y="6424920"/>
            <a:ext cx="1087200" cy="197280"/>
          </a:xfrm>
          <a:prstGeom prst="rect">
            <a:avLst/>
          </a:prstGeom>
          <a:ln w="0">
            <a:noFill/>
          </a:ln>
        </p:spPr>
      </p:pic>
      <p:sp>
        <p:nvSpPr>
          <p:cNvPr id="1" name="PlaceHolder 1"/>
          <p:cNvSpPr>
            <a:spLocks noGrp="1"/>
          </p:cNvSpPr>
          <p:nvPr>
            <p:ph type="title"/>
          </p:nvPr>
        </p:nvSpPr>
        <p:spPr>
          <a:xfrm>
            <a:off x="1143000" y="1122480"/>
            <a:ext cx="6857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Introduction to IC Engines using Diesel RV</a:t>
            </a:r>
            <a:endParaRPr b="0" lang="en-US" sz="6000" spc="-1" strike="noStrike">
              <a:solidFill>
                <a:srgbClr val="000000"/>
              </a:solidFill>
              <a:latin typeface="Calibri"/>
            </a:endParaRPr>
          </a:p>
        </p:txBody>
      </p:sp>
      <p:sp>
        <p:nvSpPr>
          <p:cNvPr id="2" name="PlaceHolder 2"/>
          <p:cNvSpPr>
            <a:spLocks noGrp="1"/>
          </p:cNvSpPr>
          <p:nvPr>
            <p:ph type="dt"/>
          </p:nvPr>
        </p:nvSpPr>
        <p:spPr>
          <a:xfrm>
            <a:off x="628560" y="6356520"/>
            <a:ext cx="2057040" cy="364680"/>
          </a:xfrm>
          <a:prstGeom prst="rect">
            <a:avLst/>
          </a:prstGeom>
        </p:spPr>
        <p:txBody>
          <a:bodyPr anchor="ctr">
            <a:noAutofit/>
          </a:bodyPr>
          <a:p>
            <a:pPr>
              <a:lnSpc>
                <a:spcPct val="100000"/>
              </a:lnSpc>
            </a:pPr>
            <a:fld id="{36A17F68-95EA-45FF-A741-A2749BD18098}" type="datetime">
              <a:rPr b="0" lang="en-US" sz="1200" spc="-1" strike="noStrike">
                <a:solidFill>
                  <a:srgbClr val="8b8b8b"/>
                </a:solidFill>
                <a:latin typeface="Calibri"/>
              </a:rPr>
              <a:t>6/27/21</a:t>
            </a:fld>
            <a:endParaRPr b="0" lang="en-US" sz="1200" spc="-1" strike="noStrike">
              <a:latin typeface="Times New Roman"/>
            </a:endParaRPr>
          </a:p>
        </p:txBody>
      </p:sp>
      <p:sp>
        <p:nvSpPr>
          <p:cNvPr id="3" name="PlaceHolder 3"/>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4" name="PlaceHolder 4"/>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0E5C8B3B-2693-4AD8-9665-F27928211B6A}" type="slidenum">
              <a:rPr b="0" lang="en-US" sz="1200" spc="-1" strike="noStrike">
                <a:solidFill>
                  <a:srgbClr val="8b8b8b"/>
                </a:solidFill>
                <a:latin typeface="Calibri"/>
              </a:rPr>
              <a:t>&lt;number&gt;</a:t>
            </a:fld>
            <a:endParaRPr b="0" lang="en-US" sz="1200" spc="-1" strike="noStrike">
              <a:latin typeface="Times New Roman"/>
            </a:endParaRPr>
          </a:p>
        </p:txBody>
      </p:sp>
      <p:pic>
        <p:nvPicPr>
          <p:cNvPr id="5" name="Picture 2" descr="EdXengine"/>
          <p:cNvPicPr/>
          <p:nvPr/>
        </p:nvPicPr>
        <p:blipFill>
          <a:blip r:embed="rId3"/>
          <a:stretch/>
        </p:blipFill>
        <p:spPr>
          <a:xfrm>
            <a:off x="3543480" y="4608360"/>
            <a:ext cx="2056320" cy="373680"/>
          </a:xfrm>
          <a:prstGeom prst="rect">
            <a:avLst/>
          </a:prstGeom>
          <a:ln w="0">
            <a:noFill/>
          </a:ln>
        </p:spPr>
      </p:pic>
      <p:sp>
        <p:nvSpPr>
          <p:cNvPr id="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2" descr="EdXengine"/>
          <p:cNvPicPr/>
          <p:nvPr/>
        </p:nvPicPr>
        <p:blipFill>
          <a:blip r:embed="rId2"/>
          <a:stretch/>
        </p:blipFill>
        <p:spPr>
          <a:xfrm>
            <a:off x="6942960" y="6424920"/>
            <a:ext cx="1087200" cy="197280"/>
          </a:xfrm>
          <a:prstGeom prst="rect">
            <a:avLst/>
          </a:prstGeom>
          <a:ln w="0">
            <a:noFill/>
          </a:ln>
        </p:spPr>
      </p:pic>
      <p:sp>
        <p:nvSpPr>
          <p:cNvPr id="44" name="PlaceHolder 1"/>
          <p:cNvSpPr>
            <a:spLocks noGrp="1"/>
          </p:cNvSpPr>
          <p:nvPr>
            <p:ph type="title"/>
          </p:nvPr>
        </p:nvSpPr>
        <p:spPr>
          <a:xfrm>
            <a:off x="628560" y="365040"/>
            <a:ext cx="788652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5" name="PlaceHolder 2"/>
          <p:cNvSpPr>
            <a:spLocks noGrp="1"/>
          </p:cNvSpPr>
          <p:nvPr>
            <p:ph type="body"/>
          </p:nvPr>
        </p:nvSpPr>
        <p:spPr>
          <a:xfrm>
            <a:off x="628560" y="1825560"/>
            <a:ext cx="7886520" cy="4350960"/>
          </a:xfrm>
          <a:prstGeom prst="rect">
            <a:avLst/>
          </a:prstGeom>
        </p:spPr>
        <p:txBody>
          <a:bodyPr>
            <a:noAutofit/>
          </a:bodyPr>
          <a:p>
            <a:pPr marL="432000" indent="-324000">
              <a:lnSpc>
                <a:spcPct val="90000"/>
              </a:lnSpc>
              <a:spcBef>
                <a:spcPts val="1001"/>
              </a:spcBef>
              <a:buClr>
                <a:srgbClr val="000000"/>
              </a:buClr>
              <a:buSzPct val="45000"/>
              <a:buFont typeface="Wingdings" charset="2"/>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864000" indent="-324000">
              <a:lnSpc>
                <a:spcPct val="90000"/>
              </a:lnSpc>
              <a:spcBef>
                <a:spcPts val="499"/>
              </a:spcBef>
              <a:buClr>
                <a:srgbClr val="000000"/>
              </a:buClr>
              <a:buSzPct val="75000"/>
              <a:buFont typeface="Symbol" charset="2"/>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296000" indent="-288000">
              <a:lnSpc>
                <a:spcPct val="90000"/>
              </a:lnSpc>
              <a:spcBef>
                <a:spcPts val="499"/>
              </a:spcBef>
              <a:buClr>
                <a:srgbClr val="000000"/>
              </a:buClr>
              <a:buSzPct val="45000"/>
              <a:buFont typeface="Wingdings" charset="2"/>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728000" indent="-216000">
              <a:lnSpc>
                <a:spcPct val="90000"/>
              </a:lnSpc>
              <a:spcBef>
                <a:spcPts val="499"/>
              </a:spcBef>
              <a:buClr>
                <a:srgbClr val="000000"/>
              </a:buClr>
              <a:buSzPct val="75000"/>
              <a:buFont typeface="Symbol" charset="2"/>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160000" indent="-216000">
              <a:lnSpc>
                <a:spcPct val="90000"/>
              </a:lnSpc>
              <a:spcBef>
                <a:spcPts val="499"/>
              </a:spcBef>
              <a:buClr>
                <a:srgbClr val="000000"/>
              </a:buClr>
              <a:buSzPct val="45000"/>
              <a:buFont typeface="Wingdings" charset="2"/>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6" name="PlaceHolder 3"/>
          <p:cNvSpPr>
            <a:spLocks noGrp="1"/>
          </p:cNvSpPr>
          <p:nvPr>
            <p:ph type="dt"/>
          </p:nvPr>
        </p:nvSpPr>
        <p:spPr>
          <a:xfrm>
            <a:off x="628560" y="6356520"/>
            <a:ext cx="2057040" cy="364680"/>
          </a:xfrm>
          <a:prstGeom prst="rect">
            <a:avLst/>
          </a:prstGeom>
        </p:spPr>
        <p:txBody>
          <a:bodyPr anchor="ctr">
            <a:noAutofit/>
          </a:bodyPr>
          <a:p>
            <a:pPr>
              <a:lnSpc>
                <a:spcPct val="100000"/>
              </a:lnSpc>
            </a:pPr>
            <a:fld id="{CCF886E1-B4ED-475F-952F-E0C22FAF0E9C}" type="datetime">
              <a:rPr b="0" lang="en-US" sz="1200" spc="-1" strike="noStrike">
                <a:solidFill>
                  <a:srgbClr val="8b8b8b"/>
                </a:solidFill>
                <a:latin typeface="Calibri"/>
              </a:rPr>
              <a:t>6/27/21</a:t>
            </a:fld>
            <a:endParaRPr b="0" lang="en-US" sz="1200" spc="-1" strike="noStrike">
              <a:latin typeface="Times New Roman"/>
            </a:endParaRPr>
          </a:p>
        </p:txBody>
      </p:sp>
      <p:sp>
        <p:nvSpPr>
          <p:cNvPr id="47" name="PlaceHolder 4"/>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48" name="PlaceHolder 5"/>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C799E0E0-94AC-4C84-ADB9-CA745DC185A2}"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2" descr="EdXengine"/>
          <p:cNvPicPr/>
          <p:nvPr/>
        </p:nvPicPr>
        <p:blipFill>
          <a:blip r:embed="rId2"/>
          <a:stretch/>
        </p:blipFill>
        <p:spPr>
          <a:xfrm>
            <a:off x="6942960" y="6424920"/>
            <a:ext cx="1087200" cy="197280"/>
          </a:xfrm>
          <a:prstGeom prst="rect">
            <a:avLst/>
          </a:prstGeom>
          <a:ln w="0">
            <a:noFill/>
          </a:ln>
        </p:spPr>
      </p:pic>
      <p:sp>
        <p:nvSpPr>
          <p:cNvPr id="86" name="PlaceHolder 1"/>
          <p:cNvSpPr>
            <a:spLocks noGrp="1"/>
          </p:cNvSpPr>
          <p:nvPr>
            <p:ph type="title"/>
          </p:nvPr>
        </p:nvSpPr>
        <p:spPr>
          <a:xfrm>
            <a:off x="630000" y="457200"/>
            <a:ext cx="2948760" cy="1599840"/>
          </a:xfrm>
          <a:prstGeom prst="rect">
            <a:avLst/>
          </a:prstGeom>
        </p:spPr>
        <p:txBody>
          <a:bodyPr anchor="b">
            <a:noAutofit/>
          </a:bodyPr>
          <a:p>
            <a:pPr>
              <a:lnSpc>
                <a:spcPct val="90000"/>
              </a:lnSpc>
            </a:pPr>
            <a:r>
              <a:rPr b="0" lang="en-US" sz="3200" spc="-1" strike="noStrike">
                <a:solidFill>
                  <a:srgbClr val="000000"/>
                </a:solidFill>
                <a:latin typeface="Calibri Light"/>
              </a:rPr>
              <a:t>Click to edit Master title style</a:t>
            </a:r>
            <a:endParaRPr b="0" lang="en-US" sz="3200" spc="-1" strike="noStrike">
              <a:solidFill>
                <a:srgbClr val="000000"/>
              </a:solidFill>
              <a:latin typeface="Calibri"/>
            </a:endParaRPr>
          </a:p>
        </p:txBody>
      </p:sp>
      <p:sp>
        <p:nvSpPr>
          <p:cNvPr id="87" name="PlaceHolder 2"/>
          <p:cNvSpPr>
            <a:spLocks noGrp="1"/>
          </p:cNvSpPr>
          <p:nvPr>
            <p:ph type="body"/>
          </p:nvPr>
        </p:nvSpPr>
        <p:spPr>
          <a:xfrm>
            <a:off x="3887280" y="987480"/>
            <a:ext cx="4628880" cy="4873320"/>
          </a:xfrm>
          <a:prstGeom prst="rect">
            <a:avLst/>
          </a:prstGeom>
        </p:spPr>
        <p:txBody>
          <a:bodyPr lIns="90000" rIns="90000" tIns="45000" bIns="45000">
            <a:noAutofit/>
          </a:bodyPr>
          <a:p>
            <a:pPr marL="432000" indent="-324000">
              <a:lnSpc>
                <a:spcPct val="100000"/>
              </a:lnSpc>
              <a:buClr>
                <a:srgbClr val="000000"/>
              </a:buClr>
              <a:buSzPct val="45000"/>
              <a:buFont typeface="Wingdings" charset="2"/>
              <a:buChar char=""/>
              <a:tabLst>
                <a:tab algn="l" pos="0"/>
              </a:tabLst>
            </a:pPr>
            <a:r>
              <a:rPr b="0" lang="en-US" sz="3200" spc="-1" strike="noStrike">
                <a:solidFill>
                  <a:srgbClr val="000000"/>
                </a:solidFill>
                <a:latin typeface="Calibri"/>
              </a:rPr>
              <a:t>Click icon to add picture</a:t>
            </a:r>
            <a:endParaRPr b="0" lang="en-US" sz="3200" spc="-1" strike="noStrike">
              <a:solidFill>
                <a:srgbClr val="000000"/>
              </a:solidFill>
              <a:latin typeface="Calibri"/>
            </a:endParaRPr>
          </a:p>
        </p:txBody>
      </p:sp>
      <p:sp>
        <p:nvSpPr>
          <p:cNvPr id="88" name="PlaceHolder 3"/>
          <p:cNvSpPr>
            <a:spLocks noGrp="1"/>
          </p:cNvSpPr>
          <p:nvPr>
            <p:ph type="body"/>
          </p:nvPr>
        </p:nvSpPr>
        <p:spPr>
          <a:xfrm>
            <a:off x="630000" y="2057400"/>
            <a:ext cx="2948760" cy="3811320"/>
          </a:xfrm>
          <a:prstGeom prst="rect">
            <a:avLst/>
          </a:prstGeom>
        </p:spPr>
        <p:txBody>
          <a:bodyPr>
            <a:noAutofit/>
          </a:bodyPr>
          <a:p>
            <a:pPr>
              <a:lnSpc>
                <a:spcPct val="90000"/>
              </a:lnSpc>
              <a:spcBef>
                <a:spcPts val="1001"/>
              </a:spcBef>
              <a:tabLst>
                <a:tab algn="l" pos="0"/>
              </a:tabLst>
            </a:pPr>
            <a:r>
              <a:rPr b="0" lang="en-US" sz="1600" spc="-1" strike="noStrike">
                <a:solidFill>
                  <a:srgbClr val="000000"/>
                </a:solidFill>
                <a:latin typeface="Calibri"/>
              </a:rPr>
              <a:t>Click to edit Master text styles</a:t>
            </a:r>
            <a:endParaRPr b="0" lang="en-US" sz="1600" spc="-1" strike="noStrike">
              <a:solidFill>
                <a:srgbClr val="000000"/>
              </a:solidFill>
              <a:latin typeface="Calibri"/>
            </a:endParaRPr>
          </a:p>
        </p:txBody>
      </p:sp>
      <p:sp>
        <p:nvSpPr>
          <p:cNvPr id="89" name="PlaceHolder 4"/>
          <p:cNvSpPr>
            <a:spLocks noGrp="1"/>
          </p:cNvSpPr>
          <p:nvPr>
            <p:ph type="dt"/>
          </p:nvPr>
        </p:nvSpPr>
        <p:spPr>
          <a:xfrm>
            <a:off x="628560" y="6356520"/>
            <a:ext cx="2057040" cy="364680"/>
          </a:xfrm>
          <a:prstGeom prst="rect">
            <a:avLst/>
          </a:prstGeom>
        </p:spPr>
        <p:txBody>
          <a:bodyPr anchor="ctr">
            <a:noAutofit/>
          </a:bodyPr>
          <a:p>
            <a:pPr>
              <a:lnSpc>
                <a:spcPct val="100000"/>
              </a:lnSpc>
            </a:pPr>
            <a:fld id="{8A7D7081-FBAC-4A3F-A255-415334346F85}" type="datetime">
              <a:rPr b="0" lang="en-US" sz="1200" spc="-1" strike="noStrike">
                <a:solidFill>
                  <a:srgbClr val="8b8b8b"/>
                </a:solidFill>
                <a:latin typeface="Calibri"/>
              </a:rPr>
              <a:t>6/27/21</a:t>
            </a:fld>
            <a:endParaRPr b="0" lang="en-US" sz="1200" spc="-1" strike="noStrike">
              <a:latin typeface="Times New Roman"/>
            </a:endParaRPr>
          </a:p>
        </p:txBody>
      </p:sp>
      <p:sp>
        <p:nvSpPr>
          <p:cNvPr id="90" name="PlaceHolder 5"/>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91" name="PlaceHolder 6"/>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1D7117F8-E9F2-425B-A1C6-7651979EBCFA}"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8" name="Picture 2" descr="EdXengine"/>
          <p:cNvPicPr/>
          <p:nvPr/>
        </p:nvPicPr>
        <p:blipFill>
          <a:blip r:embed="rId2"/>
          <a:stretch/>
        </p:blipFill>
        <p:spPr>
          <a:xfrm>
            <a:off x="6942960" y="6424920"/>
            <a:ext cx="1087200" cy="197280"/>
          </a:xfrm>
          <a:prstGeom prst="rect">
            <a:avLst/>
          </a:prstGeom>
          <a:ln w="0">
            <a:noFill/>
          </a:ln>
        </p:spPr>
      </p:pic>
      <p:sp>
        <p:nvSpPr>
          <p:cNvPr id="129" name="PlaceHolder 1"/>
          <p:cNvSpPr>
            <a:spLocks noGrp="1"/>
          </p:cNvSpPr>
          <p:nvPr>
            <p:ph type="title"/>
          </p:nvPr>
        </p:nvSpPr>
        <p:spPr>
          <a:xfrm>
            <a:off x="628560" y="365040"/>
            <a:ext cx="788652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30" name="PlaceHolder 2"/>
          <p:cNvSpPr>
            <a:spLocks noGrp="1"/>
          </p:cNvSpPr>
          <p:nvPr>
            <p:ph type="body"/>
          </p:nvPr>
        </p:nvSpPr>
        <p:spPr>
          <a:xfrm>
            <a:off x="628560" y="1825560"/>
            <a:ext cx="3885840" cy="4350960"/>
          </a:xfrm>
          <a:prstGeom prst="rect">
            <a:avLst/>
          </a:prstGeom>
        </p:spPr>
        <p:txBody>
          <a:bodyPr>
            <a:noAutofit/>
          </a:bodyPr>
          <a:p>
            <a:pPr marL="432000" indent="-324000">
              <a:lnSpc>
                <a:spcPct val="90000"/>
              </a:lnSpc>
              <a:spcBef>
                <a:spcPts val="1001"/>
              </a:spcBef>
              <a:buClr>
                <a:srgbClr val="000000"/>
              </a:buClr>
              <a:buSzPct val="45000"/>
              <a:buFont typeface="Wingdings" charset="2"/>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864000" indent="-324000">
              <a:lnSpc>
                <a:spcPct val="90000"/>
              </a:lnSpc>
              <a:spcBef>
                <a:spcPts val="499"/>
              </a:spcBef>
              <a:buClr>
                <a:srgbClr val="000000"/>
              </a:buClr>
              <a:buSzPct val="75000"/>
              <a:buFont typeface="Symbol" charset="2"/>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296000" indent="-288000">
              <a:lnSpc>
                <a:spcPct val="90000"/>
              </a:lnSpc>
              <a:spcBef>
                <a:spcPts val="499"/>
              </a:spcBef>
              <a:buClr>
                <a:srgbClr val="000000"/>
              </a:buClr>
              <a:buSzPct val="45000"/>
              <a:buFont typeface="Wingdings" charset="2"/>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728000" indent="-216000">
              <a:lnSpc>
                <a:spcPct val="90000"/>
              </a:lnSpc>
              <a:spcBef>
                <a:spcPts val="499"/>
              </a:spcBef>
              <a:buClr>
                <a:srgbClr val="000000"/>
              </a:buClr>
              <a:buSzPct val="75000"/>
              <a:buFont typeface="Symbol" charset="2"/>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160000" indent="-216000">
              <a:lnSpc>
                <a:spcPct val="90000"/>
              </a:lnSpc>
              <a:spcBef>
                <a:spcPts val="499"/>
              </a:spcBef>
              <a:buClr>
                <a:srgbClr val="000000"/>
              </a:buClr>
              <a:buSzPct val="45000"/>
              <a:buFont typeface="Wingdings" charset="2"/>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31" name="PlaceHolder 3"/>
          <p:cNvSpPr>
            <a:spLocks noGrp="1"/>
          </p:cNvSpPr>
          <p:nvPr>
            <p:ph type="body"/>
          </p:nvPr>
        </p:nvSpPr>
        <p:spPr>
          <a:xfrm>
            <a:off x="4629240" y="1825560"/>
            <a:ext cx="38858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32" name="PlaceHolder 4"/>
          <p:cNvSpPr>
            <a:spLocks noGrp="1"/>
          </p:cNvSpPr>
          <p:nvPr>
            <p:ph type="dt"/>
          </p:nvPr>
        </p:nvSpPr>
        <p:spPr>
          <a:xfrm>
            <a:off x="628560" y="6356520"/>
            <a:ext cx="2057040" cy="364680"/>
          </a:xfrm>
          <a:prstGeom prst="rect">
            <a:avLst/>
          </a:prstGeom>
        </p:spPr>
        <p:txBody>
          <a:bodyPr anchor="ctr">
            <a:noAutofit/>
          </a:bodyPr>
          <a:p>
            <a:pPr>
              <a:lnSpc>
                <a:spcPct val="100000"/>
              </a:lnSpc>
            </a:pPr>
            <a:fld id="{F2A18239-5412-49AA-905E-DF4032ED087A}" type="datetime">
              <a:rPr b="0" lang="en-US" sz="1200" spc="-1" strike="noStrike">
                <a:solidFill>
                  <a:srgbClr val="8b8b8b"/>
                </a:solidFill>
                <a:latin typeface="Calibri"/>
              </a:rPr>
              <a:t>6/27/21</a:t>
            </a:fld>
            <a:endParaRPr b="0" lang="en-US" sz="1200" spc="-1" strike="noStrike">
              <a:latin typeface="Times New Roman"/>
            </a:endParaRPr>
          </a:p>
        </p:txBody>
      </p:sp>
      <p:sp>
        <p:nvSpPr>
          <p:cNvPr id="133" name="PlaceHolder 5"/>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134" name="PlaceHolder 6"/>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209CF080-702F-4004-9A73-CF1AA35D3DE8}"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1" name="Picture 2" descr="EdXengine"/>
          <p:cNvPicPr/>
          <p:nvPr/>
        </p:nvPicPr>
        <p:blipFill>
          <a:blip r:embed="rId2"/>
          <a:stretch/>
        </p:blipFill>
        <p:spPr>
          <a:xfrm>
            <a:off x="6942960" y="6424920"/>
            <a:ext cx="1087200" cy="197280"/>
          </a:xfrm>
          <a:prstGeom prst="rect">
            <a:avLst/>
          </a:prstGeom>
          <a:ln w="0">
            <a:noFill/>
          </a:ln>
        </p:spPr>
      </p:pic>
      <p:sp>
        <p:nvSpPr>
          <p:cNvPr id="172" name="PlaceHolder 1"/>
          <p:cNvSpPr>
            <a:spLocks noGrp="1"/>
          </p:cNvSpPr>
          <p:nvPr>
            <p:ph type="title"/>
          </p:nvPr>
        </p:nvSpPr>
        <p:spPr>
          <a:xfrm>
            <a:off x="630000" y="457200"/>
            <a:ext cx="2948760" cy="1599840"/>
          </a:xfrm>
          <a:prstGeom prst="rect">
            <a:avLst/>
          </a:prstGeom>
        </p:spPr>
        <p:txBody>
          <a:bodyPr anchor="b">
            <a:noAutofit/>
          </a:bodyPr>
          <a:p>
            <a:pPr>
              <a:lnSpc>
                <a:spcPct val="90000"/>
              </a:lnSpc>
            </a:pPr>
            <a:r>
              <a:rPr b="0" lang="en-US" sz="3200" spc="-1" strike="noStrike">
                <a:solidFill>
                  <a:srgbClr val="000000"/>
                </a:solidFill>
                <a:latin typeface="Calibri Light"/>
              </a:rPr>
              <a:t>Click to edit Master title style</a:t>
            </a:r>
            <a:endParaRPr b="0" lang="en-US" sz="3200" spc="-1" strike="noStrike">
              <a:solidFill>
                <a:srgbClr val="000000"/>
              </a:solidFill>
              <a:latin typeface="Calibri"/>
            </a:endParaRPr>
          </a:p>
        </p:txBody>
      </p:sp>
      <p:sp>
        <p:nvSpPr>
          <p:cNvPr id="173" name="PlaceHolder 2"/>
          <p:cNvSpPr>
            <a:spLocks noGrp="1"/>
          </p:cNvSpPr>
          <p:nvPr>
            <p:ph type="body"/>
          </p:nvPr>
        </p:nvSpPr>
        <p:spPr>
          <a:xfrm>
            <a:off x="3887280" y="987480"/>
            <a:ext cx="4628880" cy="4873320"/>
          </a:xfrm>
          <a:prstGeom prst="rect">
            <a:avLst/>
          </a:prstGeom>
        </p:spPr>
        <p:txBody>
          <a:bodyPr>
            <a:noAutofit/>
          </a:bodyPr>
          <a:p>
            <a:pPr marL="432000" indent="-324000">
              <a:lnSpc>
                <a:spcPct val="90000"/>
              </a:lnSpc>
              <a:spcBef>
                <a:spcPts val="1001"/>
              </a:spcBef>
              <a:buClr>
                <a:srgbClr val="000000"/>
              </a:buClr>
              <a:buSzPct val="45000"/>
              <a:buFont typeface="Wingdings" charset="2"/>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864000" indent="-324000">
              <a:lnSpc>
                <a:spcPct val="90000"/>
              </a:lnSpc>
              <a:spcBef>
                <a:spcPts val="499"/>
              </a:spcBef>
              <a:buClr>
                <a:srgbClr val="000000"/>
              </a:buClr>
              <a:buSzPct val="75000"/>
              <a:buFont typeface="Symbol" charset="2"/>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296000" indent="-288000">
              <a:lnSpc>
                <a:spcPct val="90000"/>
              </a:lnSpc>
              <a:spcBef>
                <a:spcPts val="499"/>
              </a:spcBef>
              <a:buClr>
                <a:srgbClr val="000000"/>
              </a:buClr>
              <a:buSzPct val="45000"/>
              <a:buFont typeface="Wingdings" charset="2"/>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728000" indent="-216000">
              <a:lnSpc>
                <a:spcPct val="90000"/>
              </a:lnSpc>
              <a:spcBef>
                <a:spcPts val="499"/>
              </a:spcBef>
              <a:buClr>
                <a:srgbClr val="000000"/>
              </a:buClr>
              <a:buSzPct val="75000"/>
              <a:buFont typeface="Symbol" charset="2"/>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160000" indent="-216000">
              <a:lnSpc>
                <a:spcPct val="90000"/>
              </a:lnSpc>
              <a:spcBef>
                <a:spcPts val="499"/>
              </a:spcBef>
              <a:buClr>
                <a:srgbClr val="000000"/>
              </a:buClr>
              <a:buSzPct val="45000"/>
              <a:buFont typeface="Wingdings" charset="2"/>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174" name="PlaceHolder 3"/>
          <p:cNvSpPr>
            <a:spLocks noGrp="1"/>
          </p:cNvSpPr>
          <p:nvPr>
            <p:ph type="body"/>
          </p:nvPr>
        </p:nvSpPr>
        <p:spPr>
          <a:xfrm>
            <a:off x="630000" y="2057400"/>
            <a:ext cx="2948760" cy="3811320"/>
          </a:xfrm>
          <a:prstGeom prst="rect">
            <a:avLst/>
          </a:prstGeom>
        </p:spPr>
        <p:txBody>
          <a:bodyPr>
            <a:noAutofit/>
          </a:bodyPr>
          <a:p>
            <a:pPr>
              <a:lnSpc>
                <a:spcPct val="90000"/>
              </a:lnSpc>
              <a:spcBef>
                <a:spcPts val="1001"/>
              </a:spcBef>
              <a:tabLst>
                <a:tab algn="l" pos="0"/>
              </a:tabLst>
            </a:pPr>
            <a:r>
              <a:rPr b="0" lang="en-US" sz="1600" spc="-1" strike="noStrike">
                <a:solidFill>
                  <a:srgbClr val="000000"/>
                </a:solidFill>
                <a:latin typeface="Calibri"/>
              </a:rPr>
              <a:t>Click to edit Master text styles</a:t>
            </a:r>
            <a:endParaRPr b="0" lang="en-US" sz="1600" spc="-1" strike="noStrike">
              <a:solidFill>
                <a:srgbClr val="000000"/>
              </a:solidFill>
              <a:latin typeface="Calibri"/>
            </a:endParaRPr>
          </a:p>
        </p:txBody>
      </p:sp>
      <p:sp>
        <p:nvSpPr>
          <p:cNvPr id="175" name="PlaceHolder 4"/>
          <p:cNvSpPr>
            <a:spLocks noGrp="1"/>
          </p:cNvSpPr>
          <p:nvPr>
            <p:ph type="dt"/>
          </p:nvPr>
        </p:nvSpPr>
        <p:spPr>
          <a:xfrm>
            <a:off x="628560" y="6356520"/>
            <a:ext cx="2057040" cy="364680"/>
          </a:xfrm>
          <a:prstGeom prst="rect">
            <a:avLst/>
          </a:prstGeom>
        </p:spPr>
        <p:txBody>
          <a:bodyPr anchor="ctr">
            <a:noAutofit/>
          </a:bodyPr>
          <a:p>
            <a:pPr>
              <a:lnSpc>
                <a:spcPct val="100000"/>
              </a:lnSpc>
            </a:pPr>
            <a:fld id="{CA6F00D2-1C77-4502-B791-0996360ED71F}" type="datetime">
              <a:rPr b="0" lang="en-US" sz="1200" spc="-1" strike="noStrike">
                <a:solidFill>
                  <a:srgbClr val="8b8b8b"/>
                </a:solidFill>
                <a:latin typeface="Calibri"/>
              </a:rPr>
              <a:t>6/27/21</a:t>
            </a:fld>
            <a:endParaRPr b="0" lang="en-US" sz="1200" spc="-1" strike="noStrike">
              <a:latin typeface="Times New Roman"/>
            </a:endParaRPr>
          </a:p>
        </p:txBody>
      </p:sp>
      <p:sp>
        <p:nvSpPr>
          <p:cNvPr id="176" name="PlaceHolder 5"/>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177" name="PlaceHolder 6"/>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868AE809-AFC9-40BD-B8CC-30C24ED50F2B}"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653040" y="217440"/>
            <a:ext cx="8164440" cy="1306440"/>
          </a:xfrm>
          <a:prstGeom prst="rect">
            <a:avLst/>
          </a:prstGeom>
        </p:spPr>
        <p:txBody>
          <a:bodyPr lIns="0" rIns="0" tIns="0" bIns="0" anchor="ctr">
            <a:noAutofit/>
          </a:bodyPr>
          <a:p>
            <a:r>
              <a:rPr b="1" lang="en-US" sz="3750" spc="-1" strike="noStrike">
                <a:solidFill>
                  <a:srgbClr val="333333"/>
                </a:solidFill>
                <a:latin typeface="Noto Sans Regular"/>
              </a:rPr>
              <a:t>Click to edit the title text format</a:t>
            </a:r>
            <a:endParaRPr b="1" lang="en-US" sz="3750" spc="-1" strike="noStrike">
              <a:solidFill>
                <a:srgbClr val="333333"/>
              </a:solidFill>
              <a:latin typeface="Noto Sans Regular"/>
            </a:endParaRPr>
          </a:p>
        </p:txBody>
      </p:sp>
      <p:sp>
        <p:nvSpPr>
          <p:cNvPr id="215" name="PlaceHolder 2"/>
          <p:cNvSpPr>
            <a:spLocks noGrp="1"/>
          </p:cNvSpPr>
          <p:nvPr>
            <p:ph type="body"/>
          </p:nvPr>
        </p:nvSpPr>
        <p:spPr>
          <a:xfrm>
            <a:off x="653040" y="1741680"/>
            <a:ext cx="8164440" cy="4136400"/>
          </a:xfrm>
          <a:prstGeom prst="rect">
            <a:avLst/>
          </a:prstGeom>
        </p:spPr>
        <p:txBody>
          <a:bodyPr lIns="0" rIns="0" tIns="0" bIns="0">
            <a:noAutofit/>
          </a:bodyPr>
          <a:p>
            <a:pPr marL="432000" indent="-324000">
              <a:spcAft>
                <a:spcPts val="1281"/>
              </a:spcAft>
              <a:buClr>
                <a:srgbClr val="ef2929"/>
              </a:buClr>
              <a:buSzPct val="45000"/>
              <a:buFont typeface="Wingdings" charset="2"/>
              <a:buChar char=""/>
            </a:pPr>
            <a:r>
              <a:rPr b="0" lang="en-US" sz="2540" spc="-1" strike="noStrike">
                <a:solidFill>
                  <a:srgbClr val="333333"/>
                </a:solidFill>
                <a:latin typeface="Noto Sans Regular"/>
              </a:rPr>
              <a:t>Click to edit the outline text format</a:t>
            </a:r>
            <a:endParaRPr b="0" lang="en-US" sz="2540" spc="-1" strike="noStrike">
              <a:solidFill>
                <a:srgbClr val="333333"/>
              </a:solidFill>
              <a:latin typeface="Noto Sans Regular"/>
            </a:endParaRPr>
          </a:p>
          <a:p>
            <a:pPr lvl="1" marL="864000" indent="-324000">
              <a:spcAft>
                <a:spcPts val="1026"/>
              </a:spcAft>
              <a:buClr>
                <a:srgbClr val="ef2929"/>
              </a:buClr>
              <a:buSzPct val="75000"/>
              <a:buFont typeface="Symbol" charset="2"/>
              <a:buChar char=""/>
            </a:pPr>
            <a:r>
              <a:rPr b="0" lang="en-US" sz="3070" spc="-1" strike="noStrike">
                <a:solidFill>
                  <a:srgbClr val="333333"/>
                </a:solidFill>
                <a:latin typeface="Noto Sans Regular"/>
              </a:rPr>
              <a:t>Second Outline Level</a:t>
            </a:r>
            <a:endParaRPr b="0" lang="en-US" sz="3070" spc="-1" strike="noStrike">
              <a:solidFill>
                <a:srgbClr val="333333"/>
              </a:solidFill>
              <a:latin typeface="Noto Sans Regular"/>
            </a:endParaRPr>
          </a:p>
          <a:p>
            <a:pPr lvl="2" marL="1296000" indent="-288000">
              <a:spcAft>
                <a:spcPts val="763"/>
              </a:spcAft>
              <a:buClr>
                <a:srgbClr val="ef2929"/>
              </a:buClr>
              <a:buSzPct val="45000"/>
              <a:buFont typeface="Wingdings" charset="2"/>
              <a:buChar char=""/>
            </a:pPr>
            <a:r>
              <a:rPr b="0" lang="en-US" sz="3709" spc="-1" strike="noStrike">
                <a:solidFill>
                  <a:srgbClr val="333333"/>
                </a:solidFill>
                <a:latin typeface="Noto Sans Regular"/>
              </a:rPr>
              <a:t>Third Outline Level</a:t>
            </a:r>
            <a:endParaRPr b="0" lang="en-US" sz="3709" spc="-1" strike="noStrike">
              <a:solidFill>
                <a:srgbClr val="333333"/>
              </a:solidFill>
              <a:latin typeface="Noto Sans Regular"/>
            </a:endParaRPr>
          </a:p>
          <a:p>
            <a:pPr lvl="3" marL="1728000" indent="-216000">
              <a:spcAft>
                <a:spcPts val="513"/>
              </a:spcAft>
              <a:buClr>
                <a:srgbClr val="ef2929"/>
              </a:buClr>
              <a:buSzPct val="75000"/>
              <a:buFont typeface="Symbol" charset="2"/>
              <a:buChar char=""/>
            </a:pPr>
            <a:r>
              <a:rPr b="0" lang="en-US" sz="4490" spc="-1" strike="noStrike">
                <a:solidFill>
                  <a:srgbClr val="333333"/>
                </a:solidFill>
                <a:latin typeface="Noto Sans Regular"/>
              </a:rPr>
              <a:t>Fourth Outline Level</a:t>
            </a:r>
            <a:endParaRPr b="0" lang="en-US" sz="4490" spc="-1" strike="noStrike">
              <a:solidFill>
                <a:srgbClr val="333333"/>
              </a:solidFill>
              <a:latin typeface="Noto Sans Regular"/>
            </a:endParaRPr>
          </a:p>
          <a:p>
            <a:pPr lvl="4" marL="2160000" indent="-216000">
              <a:spcAft>
                <a:spcPts val="255"/>
              </a:spcAft>
              <a:buClr>
                <a:srgbClr val="ef2929"/>
              </a:buClr>
              <a:buSzPct val="45000"/>
              <a:buFont typeface="Wingdings" charset="2"/>
              <a:buChar char=""/>
            </a:pPr>
            <a:r>
              <a:rPr b="0" lang="en-US" sz="5430" spc="-1" strike="noStrike">
                <a:solidFill>
                  <a:srgbClr val="333333"/>
                </a:solidFill>
                <a:latin typeface="Noto Sans Regular"/>
              </a:rPr>
              <a:t>Fifth Outline Level</a:t>
            </a:r>
            <a:endParaRPr b="0" lang="en-US" sz="5430" spc="-1" strike="noStrike">
              <a:solidFill>
                <a:srgbClr val="333333"/>
              </a:solidFill>
              <a:latin typeface="Noto Sans Regular"/>
            </a:endParaRPr>
          </a:p>
          <a:p>
            <a:pPr lvl="5" marL="2592000" indent="-216000">
              <a:spcAft>
                <a:spcPts val="306"/>
              </a:spcAft>
              <a:buClr>
                <a:srgbClr val="ef2929"/>
              </a:buClr>
              <a:buSzPct val="45000"/>
              <a:buFont typeface="Wingdings" charset="2"/>
              <a:buChar char=""/>
            </a:pPr>
            <a:r>
              <a:rPr b="0" lang="en-US" sz="6560" spc="-1" strike="noStrike">
                <a:solidFill>
                  <a:srgbClr val="333333"/>
                </a:solidFill>
                <a:latin typeface="Noto Sans Regular"/>
              </a:rPr>
              <a:t>Sixth Outline Level</a:t>
            </a:r>
            <a:endParaRPr b="0" lang="en-US" sz="6560" spc="-1" strike="noStrike">
              <a:solidFill>
                <a:srgbClr val="333333"/>
              </a:solidFill>
              <a:latin typeface="Noto Sans Regular"/>
            </a:endParaRPr>
          </a:p>
          <a:p>
            <a:pPr lvl="6" marL="3024000" indent="-216000">
              <a:spcAft>
                <a:spcPts val="369"/>
              </a:spcAft>
              <a:buClr>
                <a:srgbClr val="ef2929"/>
              </a:buClr>
              <a:buSzPct val="45000"/>
              <a:buFont typeface="Wingdings" charset="2"/>
              <a:buChar char=""/>
            </a:pPr>
            <a:r>
              <a:rPr b="0" lang="en-US" sz="7940" spc="-1" strike="noStrike">
                <a:solidFill>
                  <a:srgbClr val="333333"/>
                </a:solidFill>
                <a:latin typeface="Noto Sans Regular"/>
              </a:rPr>
              <a:t>Seventh Outline Level</a:t>
            </a:r>
            <a:endParaRPr b="0" lang="en-US" sz="7940" spc="-1" strike="noStrike">
              <a:solidFill>
                <a:srgbClr val="333333"/>
              </a:solidFill>
              <a:latin typeface="Noto Sans Regular"/>
            </a:endParaRPr>
          </a:p>
        </p:txBody>
      </p:sp>
      <p:sp>
        <p:nvSpPr>
          <p:cNvPr id="216" name="PlaceHolder 3"/>
          <p:cNvSpPr>
            <a:spLocks noGrp="1"/>
          </p:cNvSpPr>
          <p:nvPr>
            <p:ph type="dt"/>
          </p:nvPr>
        </p:nvSpPr>
        <p:spPr>
          <a:xfrm>
            <a:off x="489600" y="6313680"/>
            <a:ext cx="2122560" cy="478800"/>
          </a:xfrm>
          <a:prstGeom prst="rect">
            <a:avLst/>
          </a:prstGeom>
        </p:spPr>
        <p:txBody>
          <a:bodyPr lIns="0" rIns="0" tIns="0" bIns="0">
            <a:noAutofit/>
          </a:bodyPr>
          <a:p>
            <a:r>
              <a:rPr b="0" lang="en-US" sz="1400" spc="-1" strike="noStrike">
                <a:latin typeface="Noto Sans Regular"/>
              </a:rPr>
              <a:t>&lt;date/time&gt;</a:t>
            </a:r>
            <a:endParaRPr b="0" lang="en-US" sz="1400" spc="-1" strike="noStrike">
              <a:latin typeface="Noto Sans Regular"/>
            </a:endParaRPr>
          </a:p>
        </p:txBody>
      </p:sp>
      <p:sp>
        <p:nvSpPr>
          <p:cNvPr id="217" name="PlaceHolder 4"/>
          <p:cNvSpPr>
            <a:spLocks noGrp="1"/>
          </p:cNvSpPr>
          <p:nvPr>
            <p:ph type="ftr"/>
          </p:nvPr>
        </p:nvSpPr>
        <p:spPr>
          <a:xfrm>
            <a:off x="3102120" y="6313680"/>
            <a:ext cx="2939040" cy="478800"/>
          </a:xfrm>
          <a:prstGeom prst="rect">
            <a:avLst/>
          </a:prstGeom>
        </p:spPr>
        <p:txBody>
          <a:bodyPr lIns="0" rIns="0" tIns="0" bIns="0">
            <a:noAutofit/>
          </a:bodyPr>
          <a:p>
            <a:pPr algn="ctr"/>
            <a:r>
              <a:rPr b="0" lang="en-US" sz="1400" spc="-1" strike="noStrike">
                <a:latin typeface="Noto Sans Regular"/>
              </a:rPr>
              <a:t>&lt;footer&gt;</a:t>
            </a:r>
            <a:endParaRPr b="0" lang="en-US" sz="1400" spc="-1" strike="noStrike">
              <a:latin typeface="Noto Sans Regular"/>
            </a:endParaRPr>
          </a:p>
        </p:txBody>
      </p:sp>
      <p:sp>
        <p:nvSpPr>
          <p:cNvPr id="218" name="PlaceHolder 5"/>
          <p:cNvSpPr>
            <a:spLocks noGrp="1"/>
          </p:cNvSpPr>
          <p:nvPr>
            <p:ph type="sldNum"/>
          </p:nvPr>
        </p:nvSpPr>
        <p:spPr>
          <a:xfrm>
            <a:off x="6531120" y="6313680"/>
            <a:ext cx="2122560" cy="478800"/>
          </a:xfrm>
          <a:prstGeom prst="rect">
            <a:avLst/>
          </a:prstGeom>
        </p:spPr>
        <p:txBody>
          <a:bodyPr lIns="0" rIns="0" tIns="0" bIns="0">
            <a:noAutofit/>
          </a:bodyPr>
          <a:p>
            <a:pPr algn="r"/>
            <a:fld id="{12CD7382-B147-4CBE-A0DE-78A5BFE07E9B}" type="slidenum">
              <a:rPr b="0" lang="en-US" sz="1400" spc="-1" strike="noStrike">
                <a:latin typeface="Noto Sans Regular"/>
              </a:rPr>
              <a:t>&lt;number&gt;</a:t>
            </a:fld>
            <a:r>
              <a:rPr b="0" lang="en-US" sz="1400" spc="-1" strike="noStrike">
                <a:latin typeface="Noto Sans Regular"/>
              </a:rPr>
              <a:t> / </a:t>
            </a:r>
            <a:fld id="{977ACD6E-56CE-4FAB-B897-048CA74450C4}" type="slidecount">
              <a:rPr b="0" lang="en-US" sz="1400" spc="-1" strike="noStrike">
                <a:latin typeface="Noto Sans Regular"/>
              </a:rPr>
              <a:t>26</a:t>
            </a:fld>
            <a:endParaRPr b="0" lang="en-US" sz="1400" spc="-1" strike="noStrike">
              <a:latin typeface="Noto Sans Regular"/>
            </a:endParaRPr>
          </a:p>
        </p:txBody>
      </p:sp>
      <p:sp>
        <p:nvSpPr>
          <p:cNvPr id="219" name=""/>
          <p:cNvSpPr/>
          <p:nvPr/>
        </p:nvSpPr>
        <p:spPr>
          <a:xfrm>
            <a:off x="0" y="217440"/>
            <a:ext cx="489960" cy="1306440"/>
          </a:xfrm>
          <a:prstGeom prst="rect">
            <a:avLst/>
          </a:prstGeom>
          <a:solidFill>
            <a:srgbClr val="ef2929"/>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hyperlink" Target="https://en.wikipedia.org/wiki/Duct_(flow)#Air_terminals" TargetMode="External"/><Relationship Id="rId2" Type="http://schemas.openxmlformats.org/officeDocument/2006/relationships/hyperlink" Target="https://en.wikipedia.org/wiki/Duct_(industrial_exhaust)" TargetMode="External"/><Relationship Id="rId3" Type="http://schemas.openxmlformats.org/officeDocument/2006/relationships/hyperlink" Target="https://en.wikipedia.org/wiki/Duct_(industrial_exhaust)" TargetMode="External"/><Relationship Id="rId4" Type="http://schemas.openxmlformats.org/officeDocument/2006/relationships/hyperlink" Target="http://www.casde.iitb.ac.in/store/training/2003/kailash-wt-perf-analysis.pdf" TargetMode="External"/><Relationship Id="rId5" Type="http://schemas.openxmlformats.org/officeDocument/2006/relationships/hyperlink" Target="http://www.iith.ac.in/~ksahu/class13_FM.pdf" TargetMode="External"/><Relationship Id="rId6"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www.casde.iitb.ac.in/store/training/2003/kailash-wt-perf-analysis.pdf" TargetMode="External"/><Relationship Id="rId3"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itle 1_0"/>
          <p:cNvSpPr txBox="1"/>
          <p:nvPr/>
        </p:nvSpPr>
        <p:spPr>
          <a:xfrm>
            <a:off x="685800" y="1066680"/>
            <a:ext cx="7772040" cy="1469520"/>
          </a:xfrm>
          <a:prstGeom prst="rect">
            <a:avLst/>
          </a:prstGeom>
          <a:noFill/>
          <a:ln w="0">
            <a:noFill/>
          </a:ln>
        </p:spPr>
        <p:txBody>
          <a:bodyPr anchor="b">
            <a:normAutofit/>
          </a:bodyPr>
          <a:p>
            <a:pPr algn="ctr">
              <a:lnSpc>
                <a:spcPct val="90000"/>
              </a:lnSpc>
            </a:pPr>
            <a:r>
              <a:rPr b="0" lang="en-US" sz="6000" spc="-1" strike="noStrike">
                <a:solidFill>
                  <a:srgbClr val="44546a"/>
                </a:solidFill>
                <a:latin typeface="Calibri Light"/>
              </a:rPr>
              <a:t>Duct Performance Analysis using </a:t>
            </a:r>
            <a:r>
              <a:rPr b="1" lang="en-US" sz="6000" spc="-1" strike="noStrike">
                <a:solidFill>
                  <a:srgbClr val="44546a"/>
                </a:solidFill>
                <a:latin typeface="Calibri Light"/>
              </a:rPr>
              <a:t>Python</a:t>
            </a:r>
            <a:endParaRPr b="1" lang="en-US" sz="6000" spc="-1" strike="noStrike">
              <a:solidFill>
                <a:srgbClr val="333333"/>
              </a:solidFill>
              <a:latin typeface="Noto Sans Regular"/>
            </a:endParaRPr>
          </a:p>
        </p:txBody>
      </p:sp>
      <p:sp>
        <p:nvSpPr>
          <p:cNvPr id="257" name="Subtitle 2_1"/>
          <p:cNvSpPr txBox="1"/>
          <p:nvPr/>
        </p:nvSpPr>
        <p:spPr>
          <a:xfrm>
            <a:off x="1143000" y="3602160"/>
            <a:ext cx="6857640" cy="1655280"/>
          </a:xfrm>
          <a:prstGeom prst="rect">
            <a:avLst/>
          </a:prstGeom>
          <a:noFill/>
          <a:ln w="0">
            <a:noFill/>
          </a:ln>
        </p:spPr>
        <p:txBody>
          <a:bodyPr>
            <a:noAutofit/>
          </a:bodyPr>
          <a:p>
            <a:pPr algn="ctr">
              <a:lnSpc>
                <a:spcPct val="90000"/>
              </a:lnSpc>
              <a:spcBef>
                <a:spcPts val="1001"/>
              </a:spcBef>
              <a:tabLst>
                <a:tab algn="l" pos="0"/>
              </a:tabLst>
            </a:pPr>
            <a:r>
              <a:rPr b="0" lang="en-US" sz="2400" spc="-1" strike="noStrike">
                <a:solidFill>
                  <a:srgbClr val="c55a11"/>
                </a:solidFill>
                <a:latin typeface="Calibri"/>
              </a:rPr>
              <a:t>By plotting and fitting a graph between pressure and flow rate(velocity).</a:t>
            </a:r>
            <a:endParaRPr b="0" lang="en-US" sz="2400" spc="-1" strike="noStrike">
              <a:latin typeface="Arial"/>
            </a:endParaRPr>
          </a:p>
        </p:txBody>
      </p:sp>
      <p:sp>
        <p:nvSpPr>
          <p:cNvPr id="258" name="TextBox 3_1"/>
          <p:cNvSpPr/>
          <p:nvPr/>
        </p:nvSpPr>
        <p:spPr>
          <a:xfrm>
            <a:off x="34560" y="5767920"/>
            <a:ext cx="2971440" cy="913320"/>
          </a:xfrm>
          <a:prstGeom prst="rect">
            <a:avLst/>
          </a:prstGeom>
          <a:solidFill>
            <a:srgbClr val="ffffff"/>
          </a:solidFill>
          <a:ln w="12600">
            <a:solidFill>
              <a:srgbClr val="000000"/>
            </a:solidFill>
            <a:miter/>
          </a:ln>
        </p:spPr>
        <p:style>
          <a:lnRef idx="0"/>
          <a:fillRef idx="0"/>
          <a:effectRef idx="0"/>
          <a:fontRef idx="minor"/>
        </p:style>
        <p:txBody>
          <a:bodyPr lIns="90000" rIns="90000" tIns="45000" bIns="45000">
            <a:spAutoFit/>
          </a:bodyPr>
          <a:p>
            <a:pPr>
              <a:lnSpc>
                <a:spcPct val="100000"/>
              </a:lnSpc>
            </a:pPr>
            <a:r>
              <a:rPr b="0" lang="en-US" sz="1800" spc="-1" strike="noStrike">
                <a:solidFill>
                  <a:srgbClr val="44546a"/>
                </a:solidFill>
                <a:latin typeface="Times New Roman"/>
              </a:rPr>
              <a:t>Submitted By:</a:t>
            </a:r>
            <a:endParaRPr b="0" lang="en-US" sz="1800" spc="-1" strike="noStrike">
              <a:latin typeface="Arial"/>
            </a:endParaRPr>
          </a:p>
          <a:p>
            <a:pPr>
              <a:lnSpc>
                <a:spcPct val="100000"/>
              </a:lnSpc>
            </a:pPr>
            <a:r>
              <a:rPr b="0" lang="en-US" sz="1800" spc="-1" strike="noStrike">
                <a:solidFill>
                  <a:srgbClr val="c00000"/>
                </a:solidFill>
                <a:latin typeface="Times New Roman"/>
              </a:rPr>
              <a:t>Nitin Sethi</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itle 1"/>
          <p:cNvSpPr txBox="1"/>
          <p:nvPr/>
        </p:nvSpPr>
        <p:spPr>
          <a:xfrm>
            <a:off x="457200" y="272880"/>
            <a:ext cx="8229240" cy="1161720"/>
          </a:xfrm>
          <a:prstGeom prst="rect">
            <a:avLst/>
          </a:prstGeom>
          <a:noFill/>
          <a:ln w="0">
            <a:noFill/>
          </a:ln>
        </p:spPr>
        <p:txBody>
          <a:bodyPr anchor="b">
            <a:normAutofit/>
          </a:bodyPr>
          <a:p>
            <a:pPr algn="ctr">
              <a:lnSpc>
                <a:spcPct val="90000"/>
              </a:lnSpc>
            </a:pPr>
            <a:r>
              <a:rPr b="0" lang="en-US" sz="3200" spc="-1" strike="noStrike">
                <a:solidFill>
                  <a:srgbClr val="ed7d31"/>
                </a:solidFill>
                <a:latin typeface="Times New Roman"/>
              </a:rPr>
              <a:t>Loss at obstructions</a:t>
            </a:r>
            <a:endParaRPr b="1" lang="en-US" sz="3200" spc="-1" strike="noStrike">
              <a:solidFill>
                <a:srgbClr val="333333"/>
              </a:solidFill>
              <a:latin typeface="Noto Sans Regular"/>
            </a:endParaRPr>
          </a:p>
        </p:txBody>
      </p:sp>
      <p:pic>
        <p:nvPicPr>
          <p:cNvPr id="281" name="Picture 4" descr=""/>
          <p:cNvPicPr/>
          <p:nvPr/>
        </p:nvPicPr>
        <p:blipFill>
          <a:blip r:embed="rId1"/>
          <a:stretch/>
        </p:blipFill>
        <p:spPr>
          <a:xfrm>
            <a:off x="3887640" y="2792880"/>
            <a:ext cx="4628880" cy="1262160"/>
          </a:xfrm>
          <a:prstGeom prst="rect">
            <a:avLst/>
          </a:prstGeom>
          <a:ln w="0">
            <a:noFill/>
          </a:ln>
        </p:spPr>
      </p:pic>
      <p:sp>
        <p:nvSpPr>
          <p:cNvPr id="282" name="Text Placeholder 3"/>
          <p:cNvSpPr txBox="1"/>
          <p:nvPr/>
        </p:nvSpPr>
        <p:spPr>
          <a:xfrm>
            <a:off x="457200" y="1828800"/>
            <a:ext cx="3580920" cy="4296960"/>
          </a:xfrm>
          <a:prstGeom prst="rect">
            <a:avLst/>
          </a:prstGeom>
          <a:noFill/>
          <a:ln w="0">
            <a:noFill/>
          </a:ln>
        </p:spPr>
        <p:txBody>
          <a:bodyPr>
            <a:normAutofit/>
          </a:bodyPr>
          <a:p>
            <a:pPr algn="just">
              <a:lnSpc>
                <a:spcPct val="90000"/>
              </a:lnSpc>
              <a:spcBef>
                <a:spcPts val="1001"/>
              </a:spcBef>
              <a:tabLst>
                <a:tab algn="l" pos="0"/>
              </a:tabLst>
            </a:pPr>
            <a:r>
              <a:rPr b="0" lang="en-US" sz="2000" spc="-1" strike="noStrike">
                <a:solidFill>
                  <a:srgbClr val="000000"/>
                </a:solidFill>
                <a:latin typeface="Times New Roman"/>
              </a:rPr>
              <a:t>As the liquid flows and passes through obstruction, a vena-contracta is formed beyond it, after which the stream of liquid widens again.[4]</a:t>
            </a:r>
            <a:endParaRPr b="0" lang="en-US" sz="2000" spc="-1" strike="noStrike">
              <a:solidFill>
                <a:srgbClr val="333333"/>
              </a:solidFill>
              <a:latin typeface="Noto Sans Regular"/>
            </a:endParaRPr>
          </a:p>
          <a:p>
            <a:pPr algn="just">
              <a:lnSpc>
                <a:spcPct val="90000"/>
              </a:lnSpc>
              <a:spcBef>
                <a:spcPts val="1001"/>
              </a:spcBef>
              <a:tabLst>
                <a:tab algn="l" pos="0"/>
              </a:tabLst>
            </a:pPr>
            <a:r>
              <a:rPr b="0" lang="en-US" sz="2000" spc="-1" strike="noStrike">
                <a:solidFill>
                  <a:srgbClr val="000000"/>
                </a:solidFill>
                <a:latin typeface="Times New Roman"/>
              </a:rPr>
              <a:t>K2= (a1/((a1-a)*0.9)-1)^2[4]</a:t>
            </a:r>
            <a:endParaRPr b="0" lang="en-US" sz="2000" spc="-1" strike="noStrike">
              <a:solidFill>
                <a:srgbClr val="333333"/>
              </a:solidFill>
              <a:latin typeface="Noto Sans Regular"/>
            </a:endParaRPr>
          </a:p>
          <a:p>
            <a:pPr algn="just">
              <a:lnSpc>
                <a:spcPct val="90000"/>
              </a:lnSpc>
              <a:spcBef>
                <a:spcPts val="1001"/>
              </a:spcBef>
              <a:tabLst>
                <a:tab algn="l" pos="0"/>
              </a:tabLst>
            </a:pPr>
            <a:endParaRPr b="0" lang="en-US" sz="2000" spc="-1" strike="noStrike">
              <a:solidFill>
                <a:srgbClr val="333333"/>
              </a:solidFill>
              <a:latin typeface="Noto Sans Regular"/>
            </a:endParaRPr>
          </a:p>
          <a:p>
            <a:pPr algn="just">
              <a:lnSpc>
                <a:spcPct val="90000"/>
              </a:lnSpc>
              <a:spcBef>
                <a:spcPts val="1001"/>
              </a:spcBef>
              <a:tabLst>
                <a:tab algn="l" pos="0"/>
              </a:tabLst>
            </a:pPr>
            <a:r>
              <a:rPr b="0" lang="en-US" sz="2000" spc="-1" strike="noStrike">
                <a:solidFill>
                  <a:srgbClr val="000000"/>
                </a:solidFill>
                <a:latin typeface="Times New Roman"/>
              </a:rPr>
              <a:t>Here, </a:t>
            </a:r>
            <a:r>
              <a:rPr b="1" lang="en-US" sz="2000" spc="-1" strike="noStrike">
                <a:solidFill>
                  <a:srgbClr val="000000"/>
                </a:solidFill>
                <a:latin typeface="Times New Roman"/>
              </a:rPr>
              <a:t>0.9 </a:t>
            </a:r>
            <a:r>
              <a:rPr b="0" lang="en-US" sz="2000" spc="-1" strike="noStrike">
                <a:solidFill>
                  <a:srgbClr val="000000"/>
                </a:solidFill>
                <a:latin typeface="Times New Roman"/>
              </a:rPr>
              <a:t>is an assumption that coefficient of contraction is 0.9.</a:t>
            </a:r>
            <a:endParaRPr b="0" lang="en-US" sz="20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itle 1"/>
          <p:cNvSpPr txBox="1"/>
          <p:nvPr/>
        </p:nvSpPr>
        <p:spPr>
          <a:xfrm>
            <a:off x="457200" y="272880"/>
            <a:ext cx="8229240" cy="1161720"/>
          </a:xfrm>
          <a:prstGeom prst="rect">
            <a:avLst/>
          </a:prstGeom>
          <a:noFill/>
          <a:ln w="0">
            <a:noFill/>
          </a:ln>
        </p:spPr>
        <p:txBody>
          <a:bodyPr anchor="b">
            <a:normAutofit/>
          </a:bodyPr>
          <a:p>
            <a:pPr algn="ctr">
              <a:lnSpc>
                <a:spcPct val="90000"/>
              </a:lnSpc>
            </a:pPr>
            <a:r>
              <a:rPr b="0" lang="en-US" sz="3200" spc="-1" strike="noStrike">
                <a:solidFill>
                  <a:srgbClr val="ed7d31"/>
                </a:solidFill>
                <a:latin typeface="Times New Roman"/>
              </a:rPr>
              <a:t>Loss at Outlet</a:t>
            </a:r>
            <a:endParaRPr b="1" lang="en-US" sz="3200" spc="-1" strike="noStrike">
              <a:solidFill>
                <a:srgbClr val="333333"/>
              </a:solidFill>
              <a:latin typeface="Noto Sans Regular"/>
            </a:endParaRPr>
          </a:p>
        </p:txBody>
      </p:sp>
      <p:pic>
        <p:nvPicPr>
          <p:cNvPr id="284" name="Picture 2" descr=""/>
          <p:cNvPicPr/>
          <p:nvPr/>
        </p:nvPicPr>
        <p:blipFill>
          <a:blip r:embed="rId1"/>
          <a:stretch/>
        </p:blipFill>
        <p:spPr>
          <a:xfrm>
            <a:off x="3887640" y="2959560"/>
            <a:ext cx="4628880" cy="929160"/>
          </a:xfrm>
          <a:prstGeom prst="rect">
            <a:avLst/>
          </a:prstGeom>
          <a:ln w="0">
            <a:noFill/>
          </a:ln>
        </p:spPr>
      </p:pic>
      <p:sp>
        <p:nvSpPr>
          <p:cNvPr id="285" name="Text Placeholder 3"/>
          <p:cNvSpPr txBox="1"/>
          <p:nvPr/>
        </p:nvSpPr>
        <p:spPr>
          <a:xfrm>
            <a:off x="457200" y="1828800"/>
            <a:ext cx="3200040" cy="4296960"/>
          </a:xfrm>
          <a:prstGeom prst="rect">
            <a:avLst/>
          </a:prstGeom>
          <a:noFill/>
          <a:ln w="0">
            <a:noFill/>
          </a:ln>
        </p:spPr>
        <p:txBody>
          <a:bodyPr>
            <a:normAutofit/>
          </a:bodyPr>
          <a:p>
            <a:pPr algn="just">
              <a:lnSpc>
                <a:spcPct val="90000"/>
              </a:lnSpc>
              <a:spcBef>
                <a:spcPts val="1001"/>
              </a:spcBef>
              <a:tabLst>
                <a:tab algn="l" pos="0"/>
              </a:tabLst>
            </a:pPr>
            <a:r>
              <a:rPr b="0" lang="en-US" sz="1800" spc="-1" strike="noStrike">
                <a:solidFill>
                  <a:srgbClr val="000000"/>
                </a:solidFill>
                <a:latin typeface="Times New Roman"/>
              </a:rPr>
              <a:t>But at outlet, velocity is different from that of the test section. For incompressible flow continuity eqn is given as</a:t>
            </a:r>
            <a:endParaRPr b="0" lang="en-US" sz="1800" spc="-1" strike="noStrike">
              <a:solidFill>
                <a:srgbClr val="333333"/>
              </a:solidFill>
              <a:latin typeface="Noto Sans Regular"/>
            </a:endParaRPr>
          </a:p>
          <a:p>
            <a:pPr algn="just">
              <a:lnSpc>
                <a:spcPct val="90000"/>
              </a:lnSpc>
              <a:spcBef>
                <a:spcPts val="1001"/>
              </a:spcBef>
              <a:tabLst>
                <a:tab algn="l" pos="0"/>
              </a:tabLst>
            </a:pPr>
            <a:r>
              <a:rPr b="0" lang="en-US" sz="1800" spc="-1" strike="noStrike">
                <a:solidFill>
                  <a:srgbClr val="000000"/>
                </a:solidFill>
                <a:latin typeface="Times New Roman"/>
              </a:rPr>
              <a:t>A1.V1 = A2.V2 </a:t>
            </a:r>
            <a:endParaRPr b="0" lang="en-US" sz="1800" spc="-1" strike="noStrike">
              <a:solidFill>
                <a:srgbClr val="333333"/>
              </a:solidFill>
              <a:latin typeface="Noto Sans Regular"/>
            </a:endParaRPr>
          </a:p>
          <a:p>
            <a:pPr algn="just">
              <a:lnSpc>
                <a:spcPct val="90000"/>
              </a:lnSpc>
              <a:spcBef>
                <a:spcPts val="1001"/>
              </a:spcBef>
              <a:tabLst>
                <a:tab algn="l" pos="0"/>
              </a:tabLst>
            </a:pPr>
            <a:r>
              <a:rPr b="0" lang="en-US" sz="1800" spc="-1" strike="noStrike">
                <a:solidFill>
                  <a:srgbClr val="000000"/>
                </a:solidFill>
                <a:latin typeface="Times New Roman"/>
              </a:rPr>
              <a:t>V2 = (A1/A2).V1 = 0.2604.V1</a:t>
            </a:r>
            <a:endParaRPr b="0" lang="en-US" sz="1800" spc="-1" strike="noStrike">
              <a:solidFill>
                <a:srgbClr val="333333"/>
              </a:solidFill>
              <a:latin typeface="Noto Sans Regular"/>
            </a:endParaRPr>
          </a:p>
          <a:p>
            <a:pPr algn="just">
              <a:lnSpc>
                <a:spcPct val="90000"/>
              </a:lnSpc>
              <a:spcBef>
                <a:spcPts val="1001"/>
              </a:spcBef>
              <a:tabLst>
                <a:tab algn="l" pos="0"/>
              </a:tabLst>
            </a:pPr>
            <a:r>
              <a:rPr b="0" lang="en-US" sz="1800" spc="-1" strike="noStrike">
                <a:solidFill>
                  <a:srgbClr val="000000"/>
                </a:solidFill>
                <a:latin typeface="Times New Roman"/>
              </a:rPr>
              <a:t>Pressure lose at outlet </a:t>
            </a:r>
            <a:endParaRPr b="0" lang="en-US" sz="1800" spc="-1" strike="noStrike">
              <a:solidFill>
                <a:srgbClr val="333333"/>
              </a:solidFill>
              <a:latin typeface="Noto Sans Regular"/>
            </a:endParaRPr>
          </a:p>
          <a:p>
            <a:pPr algn="just">
              <a:lnSpc>
                <a:spcPct val="90000"/>
              </a:lnSpc>
              <a:spcBef>
                <a:spcPts val="1001"/>
              </a:spcBef>
              <a:tabLst>
                <a:tab algn="l" pos="0"/>
              </a:tabLst>
            </a:pPr>
            <a:r>
              <a:rPr b="0" lang="en-US" sz="1800" spc="-1" strike="noStrike">
                <a:solidFill>
                  <a:srgbClr val="000000"/>
                </a:solidFill>
                <a:latin typeface="Times New Roman"/>
              </a:rPr>
              <a:t>= ½.K3.</a:t>
            </a:r>
            <a:r>
              <a:rPr b="0" lang="el-GR" sz="1800" spc="-1" strike="noStrike">
                <a:solidFill>
                  <a:srgbClr val="000000"/>
                </a:solidFill>
                <a:latin typeface="Times New Roman"/>
              </a:rPr>
              <a:t> ρ</a:t>
            </a:r>
            <a:r>
              <a:rPr b="0" lang="en-US" sz="1800" spc="-1" strike="noStrike">
                <a:solidFill>
                  <a:srgbClr val="000000"/>
                </a:solidFill>
                <a:latin typeface="Times New Roman"/>
              </a:rPr>
              <a:t>.(V2)^2 </a:t>
            </a:r>
            <a:endParaRPr b="0" lang="en-US" sz="1800" spc="-1" strike="noStrike">
              <a:solidFill>
                <a:srgbClr val="333333"/>
              </a:solidFill>
              <a:latin typeface="Noto Sans Regular"/>
            </a:endParaRPr>
          </a:p>
          <a:p>
            <a:pPr algn="just">
              <a:lnSpc>
                <a:spcPct val="90000"/>
              </a:lnSpc>
              <a:spcBef>
                <a:spcPts val="1001"/>
              </a:spcBef>
              <a:tabLst>
                <a:tab algn="l" pos="0"/>
              </a:tabLst>
            </a:pPr>
            <a:r>
              <a:rPr b="0" lang="en-US" sz="1800" spc="-1" strike="noStrike">
                <a:solidFill>
                  <a:srgbClr val="000000"/>
                </a:solidFill>
                <a:latin typeface="Times New Roman"/>
              </a:rPr>
              <a:t>= ½. (0.0678).</a:t>
            </a:r>
            <a:r>
              <a:rPr b="0" lang="el-GR" sz="1800" spc="-1" strike="noStrike">
                <a:solidFill>
                  <a:srgbClr val="000000"/>
                </a:solidFill>
                <a:latin typeface="Times New Roman"/>
              </a:rPr>
              <a:t>ρ</a:t>
            </a:r>
            <a:r>
              <a:rPr b="0" lang="en-US" sz="1800" spc="-1" strike="noStrike">
                <a:solidFill>
                  <a:srgbClr val="000000"/>
                </a:solidFill>
                <a:latin typeface="Times New Roman"/>
              </a:rPr>
              <a:t>. (V1)^2</a:t>
            </a:r>
            <a:endParaRPr b="0" lang="en-US" sz="1800" spc="-1" strike="noStrike">
              <a:solidFill>
                <a:srgbClr val="333333"/>
              </a:solidFill>
              <a:latin typeface="Noto Sans Regular"/>
            </a:endParaRPr>
          </a:p>
          <a:p>
            <a:pPr algn="just">
              <a:lnSpc>
                <a:spcPct val="90000"/>
              </a:lnSpc>
              <a:spcBef>
                <a:spcPts val="1001"/>
              </a:spcBef>
              <a:tabLst>
                <a:tab algn="l" pos="0"/>
              </a:tabLst>
            </a:pPr>
            <a:r>
              <a:rPr b="0" lang="en-US" sz="1800" spc="-1" strike="noStrike">
                <a:solidFill>
                  <a:srgbClr val="000000"/>
                </a:solidFill>
                <a:latin typeface="Times New Roman"/>
              </a:rPr>
              <a:t>Resultant K for losses at outlet = </a:t>
            </a:r>
            <a:r>
              <a:rPr b="1" lang="en-US" sz="1800" spc="-1" strike="noStrike">
                <a:solidFill>
                  <a:srgbClr val="000000"/>
                </a:solidFill>
                <a:latin typeface="Times New Roman"/>
              </a:rPr>
              <a:t>K3 = 0.0678</a:t>
            </a:r>
            <a:endParaRPr b="0" lang="en-US" sz="18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itle 1"/>
          <p:cNvSpPr txBox="1"/>
          <p:nvPr/>
        </p:nvSpPr>
        <p:spPr>
          <a:xfrm>
            <a:off x="457200" y="272880"/>
            <a:ext cx="8229240" cy="1161720"/>
          </a:xfrm>
          <a:prstGeom prst="rect">
            <a:avLst/>
          </a:prstGeom>
          <a:noFill/>
          <a:ln w="0">
            <a:noFill/>
          </a:ln>
        </p:spPr>
        <p:txBody>
          <a:bodyPr anchor="b">
            <a:normAutofit/>
          </a:bodyPr>
          <a:p>
            <a:pPr algn="ctr">
              <a:lnSpc>
                <a:spcPct val="90000"/>
              </a:lnSpc>
            </a:pPr>
            <a:r>
              <a:rPr b="0" lang="en-US" sz="3200" spc="-1" strike="noStrike">
                <a:solidFill>
                  <a:srgbClr val="ed7d31"/>
                </a:solidFill>
                <a:latin typeface="Times New Roman"/>
              </a:rPr>
              <a:t>Loss at Duct Diffuser</a:t>
            </a:r>
            <a:endParaRPr b="1" lang="en-US" sz="3200" spc="-1" strike="noStrike">
              <a:solidFill>
                <a:srgbClr val="333333"/>
              </a:solidFill>
              <a:latin typeface="Noto Sans Regular"/>
            </a:endParaRPr>
          </a:p>
        </p:txBody>
      </p:sp>
      <p:pic>
        <p:nvPicPr>
          <p:cNvPr id="287" name="Picture 4" descr=""/>
          <p:cNvPicPr/>
          <p:nvPr/>
        </p:nvPicPr>
        <p:blipFill>
          <a:blip r:embed="rId1"/>
          <a:stretch/>
        </p:blipFill>
        <p:spPr>
          <a:xfrm>
            <a:off x="3887640" y="1878840"/>
            <a:ext cx="4628880" cy="3090240"/>
          </a:xfrm>
          <a:prstGeom prst="rect">
            <a:avLst/>
          </a:prstGeom>
          <a:ln w="0">
            <a:noFill/>
          </a:ln>
        </p:spPr>
      </p:pic>
      <p:sp>
        <p:nvSpPr>
          <p:cNvPr id="288" name="Text Placeholder 5"/>
          <p:cNvSpPr txBox="1"/>
          <p:nvPr/>
        </p:nvSpPr>
        <p:spPr>
          <a:xfrm>
            <a:off x="630000" y="2057400"/>
            <a:ext cx="2948760" cy="3811320"/>
          </a:xfrm>
          <a:prstGeom prst="rect">
            <a:avLst/>
          </a:prstGeom>
          <a:noFill/>
          <a:ln w="0">
            <a:noFill/>
          </a:ln>
        </p:spPr>
        <p:txBody>
          <a:bodyPr>
            <a:normAutofit fontScale="89000"/>
          </a:bodyPr>
          <a:p>
            <a:pPr algn="just">
              <a:lnSpc>
                <a:spcPct val="90000"/>
              </a:lnSpc>
              <a:spcBef>
                <a:spcPts val="1001"/>
              </a:spcBef>
              <a:tabLst>
                <a:tab algn="l" pos="0"/>
              </a:tabLst>
            </a:pPr>
            <a:r>
              <a:rPr b="0" lang="en-US" sz="2200" spc="-1" strike="noStrike">
                <a:solidFill>
                  <a:srgbClr val="000000"/>
                </a:solidFill>
                <a:latin typeface="Times New Roman"/>
              </a:rPr>
              <a:t>Equivalent Diameter is given by </a:t>
            </a:r>
            <a:endParaRPr b="0" lang="en-US" sz="2200" spc="-1" strike="noStrike">
              <a:solidFill>
                <a:srgbClr val="333333"/>
              </a:solidFill>
              <a:latin typeface="Noto Sans Regular"/>
            </a:endParaRPr>
          </a:p>
          <a:p>
            <a:pPr algn="just">
              <a:lnSpc>
                <a:spcPct val="90000"/>
              </a:lnSpc>
              <a:spcBef>
                <a:spcPts val="1001"/>
              </a:spcBef>
              <a:tabLst>
                <a:tab algn="l" pos="0"/>
              </a:tabLst>
            </a:pPr>
            <a:r>
              <a:rPr b="0" lang="en-US" sz="2200" spc="-1" strike="noStrike">
                <a:solidFill>
                  <a:srgbClr val="000000"/>
                </a:solidFill>
                <a:latin typeface="Times New Roman"/>
              </a:rPr>
              <a:t>   </a:t>
            </a:r>
            <a:r>
              <a:rPr b="0" lang="en-US" sz="2200" spc="-1" strike="noStrike">
                <a:solidFill>
                  <a:srgbClr val="000000"/>
                </a:solidFill>
                <a:latin typeface="Times New Roman"/>
              </a:rPr>
              <a:t>De= 1.265          </a:t>
            </a:r>
            <a:endParaRPr b="0" lang="en-US" sz="2200" spc="-1" strike="noStrike">
              <a:solidFill>
                <a:srgbClr val="333333"/>
              </a:solidFill>
              <a:latin typeface="Noto Sans Regular"/>
            </a:endParaRPr>
          </a:p>
          <a:p>
            <a:pPr algn="just">
              <a:lnSpc>
                <a:spcPct val="90000"/>
              </a:lnSpc>
              <a:spcBef>
                <a:spcPts val="1001"/>
              </a:spcBef>
              <a:tabLst>
                <a:tab algn="l" pos="0"/>
              </a:tabLst>
            </a:pPr>
            <a:r>
              <a:rPr b="0" lang="en-US" sz="2200" spc="-1" strike="noStrike">
                <a:solidFill>
                  <a:srgbClr val="000000"/>
                </a:solidFill>
                <a:latin typeface="Times New Roman"/>
              </a:rPr>
              <a:t>Dimension Length is calculated as N/R1 as given in Figure.</a:t>
            </a:r>
            <a:endParaRPr b="0" lang="en-US" sz="2200" spc="-1" strike="noStrike">
              <a:solidFill>
                <a:srgbClr val="333333"/>
              </a:solidFill>
              <a:latin typeface="Noto Sans Regular"/>
            </a:endParaRPr>
          </a:p>
          <a:p>
            <a:pPr algn="just">
              <a:lnSpc>
                <a:spcPct val="90000"/>
              </a:lnSpc>
              <a:spcBef>
                <a:spcPts val="1001"/>
              </a:spcBef>
              <a:tabLst>
                <a:tab algn="l" pos="0"/>
              </a:tabLst>
            </a:pPr>
            <a:r>
              <a:rPr b="0" lang="en-US" sz="2200" spc="-1" strike="noStrike">
                <a:solidFill>
                  <a:srgbClr val="000000"/>
                </a:solidFill>
                <a:latin typeface="Times New Roman"/>
              </a:rPr>
              <a:t>From these, Cp is value is inputted and hence coefficient of loss is calculated as;</a:t>
            </a:r>
            <a:endParaRPr b="0" lang="en-US" sz="2200" spc="-1" strike="noStrike">
              <a:solidFill>
                <a:srgbClr val="333333"/>
              </a:solidFill>
              <a:latin typeface="Noto Sans Regular"/>
            </a:endParaRPr>
          </a:p>
          <a:p>
            <a:pPr algn="just">
              <a:lnSpc>
                <a:spcPct val="90000"/>
              </a:lnSpc>
              <a:spcBef>
                <a:spcPts val="1001"/>
              </a:spcBef>
              <a:tabLst>
                <a:tab algn="l" pos="0"/>
              </a:tabLst>
            </a:pPr>
            <a:endParaRPr b="0" lang="en-US" sz="2200" spc="-1" strike="noStrike">
              <a:solidFill>
                <a:srgbClr val="333333"/>
              </a:solidFill>
              <a:latin typeface="Noto Sans Regular"/>
            </a:endParaRPr>
          </a:p>
          <a:p>
            <a:pPr algn="just">
              <a:lnSpc>
                <a:spcPct val="90000"/>
              </a:lnSpc>
              <a:spcBef>
                <a:spcPts val="1001"/>
              </a:spcBef>
              <a:tabLst>
                <a:tab algn="l" pos="0"/>
              </a:tabLst>
            </a:pPr>
            <a:r>
              <a:rPr b="1" lang="en-US" sz="2200" spc="-1" strike="noStrike">
                <a:solidFill>
                  <a:srgbClr val="000000"/>
                </a:solidFill>
                <a:latin typeface="Times New Roman"/>
              </a:rPr>
              <a:t>    </a:t>
            </a:r>
            <a:r>
              <a:rPr b="1" lang="en-US" sz="2200" spc="-1" strike="noStrike">
                <a:solidFill>
                  <a:srgbClr val="000000"/>
                </a:solidFill>
                <a:latin typeface="Times New Roman"/>
              </a:rPr>
              <a:t>K4= 1--Cp</a:t>
            </a:r>
            <a:endParaRPr b="0" lang="en-US" sz="2200" spc="-1" strike="noStrike">
              <a:solidFill>
                <a:srgbClr val="333333"/>
              </a:solidFill>
              <a:latin typeface="Noto Sans Regular"/>
            </a:endParaRPr>
          </a:p>
          <a:p>
            <a:pPr>
              <a:lnSpc>
                <a:spcPct val="90000"/>
              </a:lnSpc>
              <a:spcBef>
                <a:spcPts val="1001"/>
              </a:spcBef>
              <a:tabLst>
                <a:tab algn="l" pos="0"/>
              </a:tabLst>
            </a:pPr>
            <a:endParaRPr b="0" lang="en-US" sz="2200" spc="-1" strike="noStrike">
              <a:solidFill>
                <a:srgbClr val="333333"/>
              </a:solidFill>
              <a:latin typeface="Noto Sans Regular"/>
            </a:endParaRPr>
          </a:p>
          <a:p>
            <a:pPr>
              <a:lnSpc>
                <a:spcPct val="90000"/>
              </a:lnSpc>
              <a:spcBef>
                <a:spcPts val="1001"/>
              </a:spcBef>
              <a:tabLst>
                <a:tab algn="l" pos="0"/>
              </a:tabLst>
            </a:pPr>
            <a:endParaRPr b="0" lang="en-US" sz="22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itle 1"/>
          <p:cNvSpPr txBox="1"/>
          <p:nvPr/>
        </p:nvSpPr>
        <p:spPr>
          <a:xfrm>
            <a:off x="457200" y="272880"/>
            <a:ext cx="8229240" cy="1161720"/>
          </a:xfrm>
          <a:prstGeom prst="rect">
            <a:avLst/>
          </a:prstGeom>
          <a:noFill/>
          <a:ln w="0">
            <a:noFill/>
          </a:ln>
        </p:spPr>
        <p:txBody>
          <a:bodyPr anchor="b">
            <a:normAutofit/>
          </a:bodyPr>
          <a:p>
            <a:pPr algn="ctr">
              <a:lnSpc>
                <a:spcPct val="90000"/>
              </a:lnSpc>
            </a:pPr>
            <a:r>
              <a:rPr b="0" lang="en-US" sz="3200" spc="-1" strike="noStrike">
                <a:solidFill>
                  <a:srgbClr val="ed7d31"/>
                </a:solidFill>
                <a:latin typeface="Times New Roman"/>
              </a:rPr>
              <a:t>Total Minor Pressure Loss</a:t>
            </a:r>
            <a:endParaRPr b="1" lang="en-US" sz="3200" spc="-1" strike="noStrike">
              <a:solidFill>
                <a:srgbClr val="333333"/>
              </a:solidFill>
              <a:latin typeface="Noto Sans Regular"/>
            </a:endParaRPr>
          </a:p>
        </p:txBody>
      </p:sp>
      <p:pic>
        <p:nvPicPr>
          <p:cNvPr id="290" name="Picture 2" descr=""/>
          <p:cNvPicPr/>
          <p:nvPr/>
        </p:nvPicPr>
        <p:blipFill>
          <a:blip r:embed="rId1"/>
          <a:stretch/>
        </p:blipFill>
        <p:spPr>
          <a:xfrm>
            <a:off x="3429000" y="1640520"/>
            <a:ext cx="5257440" cy="4150080"/>
          </a:xfrm>
          <a:prstGeom prst="rect">
            <a:avLst/>
          </a:prstGeom>
          <a:ln w="0">
            <a:noFill/>
          </a:ln>
        </p:spPr>
      </p:pic>
      <p:sp>
        <p:nvSpPr>
          <p:cNvPr id="291" name="Text Placeholder 5"/>
          <p:cNvSpPr txBox="1"/>
          <p:nvPr/>
        </p:nvSpPr>
        <p:spPr>
          <a:xfrm>
            <a:off x="457200" y="1523880"/>
            <a:ext cx="3007800" cy="4601880"/>
          </a:xfrm>
          <a:prstGeom prst="rect">
            <a:avLst/>
          </a:prstGeom>
          <a:noFill/>
          <a:ln w="0">
            <a:noFill/>
          </a:ln>
        </p:spPr>
        <p:txBody>
          <a:bodyPr>
            <a:normAutofit/>
          </a:bodyPr>
          <a:p>
            <a:pPr algn="just">
              <a:lnSpc>
                <a:spcPct val="90000"/>
              </a:lnSpc>
              <a:spcBef>
                <a:spcPts val="1001"/>
              </a:spcBef>
              <a:tabLst>
                <a:tab algn="l" pos="0"/>
              </a:tabLst>
            </a:pPr>
            <a:r>
              <a:rPr b="1" lang="en-US" sz="1600" spc="-1" strike="noStrike">
                <a:solidFill>
                  <a:srgbClr val="000000"/>
                </a:solidFill>
                <a:latin typeface="Times New Roman"/>
              </a:rPr>
              <a:t>The value of resultant K is obtained by summing all values of K’s.</a:t>
            </a:r>
            <a:endParaRPr b="0" lang="en-US" sz="1600" spc="-1" strike="noStrike">
              <a:solidFill>
                <a:srgbClr val="333333"/>
              </a:solidFill>
              <a:latin typeface="Noto Sans Regular"/>
            </a:endParaRPr>
          </a:p>
          <a:p>
            <a:pPr algn="just">
              <a:lnSpc>
                <a:spcPct val="90000"/>
              </a:lnSpc>
              <a:spcBef>
                <a:spcPts val="1001"/>
              </a:spcBef>
              <a:tabLst>
                <a:tab algn="l" pos="0"/>
              </a:tabLst>
            </a:pPr>
            <a:r>
              <a:rPr b="1" lang="en-US" sz="1600" spc="-1" strike="noStrike">
                <a:solidFill>
                  <a:srgbClr val="000000"/>
                </a:solidFill>
                <a:latin typeface="Times New Roman"/>
              </a:rPr>
              <a:t>K=K1+K2+K3+K4</a:t>
            </a:r>
            <a:endParaRPr b="0" lang="en-US" sz="1600" spc="-1" strike="noStrike">
              <a:solidFill>
                <a:srgbClr val="333333"/>
              </a:solidFill>
              <a:latin typeface="Noto Sans Regular"/>
            </a:endParaRPr>
          </a:p>
          <a:p>
            <a:pPr algn="just">
              <a:lnSpc>
                <a:spcPct val="90000"/>
              </a:lnSpc>
              <a:spcBef>
                <a:spcPts val="1001"/>
              </a:spcBef>
              <a:tabLst>
                <a:tab algn="l" pos="0"/>
              </a:tabLst>
            </a:pPr>
            <a:r>
              <a:rPr b="1" lang="en-US" sz="1600" spc="-1" strike="noStrike">
                <a:solidFill>
                  <a:srgbClr val="000000"/>
                </a:solidFill>
                <a:latin typeface="Times New Roman"/>
              </a:rPr>
              <a:t>Then, P0 </a:t>
            </a:r>
            <a:endParaRPr b="0" lang="en-US" sz="1600" spc="-1" strike="noStrike">
              <a:solidFill>
                <a:srgbClr val="333333"/>
              </a:solidFill>
              <a:latin typeface="Noto Sans Regular"/>
            </a:endParaRPr>
          </a:p>
          <a:p>
            <a:pPr algn="just">
              <a:lnSpc>
                <a:spcPct val="90000"/>
              </a:lnSpc>
              <a:spcBef>
                <a:spcPts val="1001"/>
              </a:spcBef>
              <a:tabLst>
                <a:tab algn="l" pos="0"/>
              </a:tabLst>
            </a:pPr>
            <a:r>
              <a:rPr b="1" lang="en-US" sz="1600" spc="-1" strike="noStrike">
                <a:solidFill>
                  <a:srgbClr val="000000"/>
                </a:solidFill>
                <a:latin typeface="Times New Roman"/>
              </a:rPr>
              <a:t>= pressure drop minor loss </a:t>
            </a:r>
            <a:endParaRPr b="0" lang="en-US" sz="1600" spc="-1" strike="noStrike">
              <a:solidFill>
                <a:srgbClr val="333333"/>
              </a:solidFill>
              <a:latin typeface="Noto Sans Regular"/>
            </a:endParaRPr>
          </a:p>
          <a:p>
            <a:pPr algn="just">
              <a:lnSpc>
                <a:spcPct val="90000"/>
              </a:lnSpc>
              <a:spcBef>
                <a:spcPts val="1001"/>
              </a:spcBef>
              <a:tabLst>
                <a:tab algn="l" pos="0"/>
              </a:tabLst>
            </a:pPr>
            <a:r>
              <a:rPr b="1" lang="en-US" sz="1600" spc="-1" strike="noStrike">
                <a:solidFill>
                  <a:srgbClr val="000000"/>
                </a:solidFill>
                <a:latin typeface="Times New Roman"/>
              </a:rPr>
              <a:t>= K * 0.5 *</a:t>
            </a:r>
            <a:r>
              <a:rPr b="1" lang="el-GR" sz="1600" spc="-1" strike="noStrike">
                <a:solidFill>
                  <a:srgbClr val="000000"/>
                </a:solidFill>
                <a:latin typeface="Times New Roman"/>
              </a:rPr>
              <a:t>ρ</a:t>
            </a:r>
            <a:r>
              <a:rPr b="1" lang="en-US" sz="1600" spc="-1" strike="noStrike">
                <a:solidFill>
                  <a:srgbClr val="000000"/>
                </a:solidFill>
                <a:latin typeface="Times New Roman"/>
              </a:rPr>
              <a:t> *</a:t>
            </a:r>
            <a:endParaRPr b="0" lang="en-US" sz="1600" spc="-1" strike="noStrike">
              <a:solidFill>
                <a:srgbClr val="333333"/>
              </a:solidFill>
              <a:latin typeface="Noto Sans Regular"/>
            </a:endParaRPr>
          </a:p>
          <a:p>
            <a:pPr algn="just">
              <a:lnSpc>
                <a:spcPct val="90000"/>
              </a:lnSpc>
              <a:spcBef>
                <a:spcPts val="1001"/>
              </a:spcBef>
              <a:tabLst>
                <a:tab algn="l" pos="0"/>
              </a:tabLst>
            </a:pPr>
            <a:r>
              <a:rPr b="1" lang="en-US" sz="1600" spc="-1" strike="noStrike">
                <a:solidFill>
                  <a:srgbClr val="000000"/>
                </a:solidFill>
                <a:latin typeface="Times New Roman"/>
              </a:rPr>
              <a:t>Where, </a:t>
            </a:r>
            <a:r>
              <a:rPr b="1" lang="el-GR" sz="1600" spc="-1" strike="noStrike">
                <a:solidFill>
                  <a:srgbClr val="000000"/>
                </a:solidFill>
                <a:latin typeface="Times New Roman"/>
              </a:rPr>
              <a:t>ρ</a:t>
            </a:r>
            <a:r>
              <a:rPr b="1" lang="en-US" sz="1600" spc="-1" strike="noStrike">
                <a:solidFill>
                  <a:srgbClr val="000000"/>
                </a:solidFill>
                <a:latin typeface="Times New Roman"/>
              </a:rPr>
              <a:t> = 1.225 kg/m3.</a:t>
            </a:r>
            <a:endParaRPr b="0" lang="en-US" sz="1600" spc="-1" strike="noStrike">
              <a:solidFill>
                <a:srgbClr val="333333"/>
              </a:solidFill>
              <a:latin typeface="Noto Sans Regular"/>
            </a:endParaRPr>
          </a:p>
          <a:p>
            <a:pPr algn="just">
              <a:lnSpc>
                <a:spcPct val="90000"/>
              </a:lnSpc>
              <a:spcBef>
                <a:spcPts val="1001"/>
              </a:spcBef>
              <a:tabLst>
                <a:tab algn="l" pos="0"/>
              </a:tabLst>
            </a:pPr>
            <a:endParaRPr b="0" lang="en-US" sz="1600" spc="-1" strike="noStrike">
              <a:solidFill>
                <a:srgbClr val="333333"/>
              </a:solidFill>
              <a:latin typeface="Noto Sans Regular"/>
            </a:endParaRPr>
          </a:p>
          <a:p>
            <a:pPr algn="just">
              <a:lnSpc>
                <a:spcPct val="90000"/>
              </a:lnSpc>
              <a:spcBef>
                <a:spcPts val="1001"/>
              </a:spcBef>
              <a:tabLst>
                <a:tab algn="l" pos="0"/>
              </a:tabLst>
            </a:pPr>
            <a:r>
              <a:rPr b="1" lang="en-US" sz="1600" spc="-1" strike="noStrike">
                <a:solidFill>
                  <a:srgbClr val="000000"/>
                </a:solidFill>
                <a:latin typeface="Times New Roman"/>
              </a:rPr>
              <a:t>In the end, the pressure loss is calculated using functions defined above.</a:t>
            </a:r>
            <a:endParaRPr b="0" lang="en-US" sz="16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itle 1"/>
          <p:cNvSpPr txBox="1"/>
          <p:nvPr/>
        </p:nvSpPr>
        <p:spPr>
          <a:xfrm>
            <a:off x="457200" y="272880"/>
            <a:ext cx="8229240" cy="1161720"/>
          </a:xfrm>
          <a:prstGeom prst="rect">
            <a:avLst/>
          </a:prstGeom>
          <a:noFill/>
          <a:ln w="0">
            <a:noFill/>
          </a:ln>
        </p:spPr>
        <p:txBody>
          <a:bodyPr anchor="b">
            <a:normAutofit/>
          </a:bodyPr>
          <a:p>
            <a:pPr algn="ctr">
              <a:lnSpc>
                <a:spcPct val="90000"/>
              </a:lnSpc>
            </a:pPr>
            <a:r>
              <a:rPr b="0" lang="en-US" sz="3200" spc="-1" strike="noStrike">
                <a:solidFill>
                  <a:srgbClr val="ed7d31"/>
                </a:solidFill>
                <a:latin typeface="Times New Roman"/>
              </a:rPr>
              <a:t>Duct Friction Loss</a:t>
            </a:r>
            <a:endParaRPr b="1" lang="en-US" sz="3200" spc="-1" strike="noStrike">
              <a:solidFill>
                <a:srgbClr val="333333"/>
              </a:solidFill>
              <a:latin typeface="Noto Sans Regular"/>
            </a:endParaRPr>
          </a:p>
        </p:txBody>
      </p:sp>
      <p:pic>
        <p:nvPicPr>
          <p:cNvPr id="293" name="Picture 2" descr=""/>
          <p:cNvPicPr/>
          <p:nvPr/>
        </p:nvPicPr>
        <p:blipFill>
          <a:blip r:embed="rId1"/>
          <a:stretch/>
        </p:blipFill>
        <p:spPr>
          <a:xfrm>
            <a:off x="3887640" y="2266920"/>
            <a:ext cx="4628880" cy="2314080"/>
          </a:xfrm>
          <a:prstGeom prst="rect">
            <a:avLst/>
          </a:prstGeom>
          <a:ln w="0">
            <a:noFill/>
          </a:ln>
        </p:spPr>
      </p:pic>
      <p:sp>
        <p:nvSpPr>
          <p:cNvPr id="294" name="Text Placeholder 5"/>
          <p:cNvSpPr txBox="1"/>
          <p:nvPr/>
        </p:nvSpPr>
        <p:spPr>
          <a:xfrm>
            <a:off x="457200" y="1523880"/>
            <a:ext cx="3007800" cy="4601880"/>
          </a:xfrm>
          <a:prstGeom prst="rect">
            <a:avLst/>
          </a:prstGeom>
          <a:noFill/>
          <a:ln w="0">
            <a:noFill/>
          </a:ln>
        </p:spPr>
        <p:txBody>
          <a:bodyPr>
            <a:normAutofit/>
          </a:bodyPr>
          <a:p>
            <a:pPr algn="just">
              <a:lnSpc>
                <a:spcPct val="90000"/>
              </a:lnSpc>
              <a:spcBef>
                <a:spcPts val="1001"/>
              </a:spcBef>
              <a:tabLst>
                <a:tab algn="l" pos="0"/>
              </a:tabLst>
            </a:pPr>
            <a:r>
              <a:rPr b="0" lang="en-US" sz="1600" spc="-1" strike="noStrike">
                <a:solidFill>
                  <a:srgbClr val="000000"/>
                </a:solidFill>
                <a:latin typeface="Times New Roman"/>
              </a:rPr>
              <a:t>The basic thing to do is first calculate the avg, length and breadth of the duct diffuser and then the Equivalent diameter for the same. Then, the pressure is calculated for the uniform duct and duct diffuser using </a:t>
            </a:r>
            <a:r>
              <a:rPr b="1" lang="en-US" sz="1600" spc="-1" strike="noStrike">
                <a:solidFill>
                  <a:srgbClr val="000000"/>
                </a:solidFill>
                <a:latin typeface="Times New Roman"/>
              </a:rPr>
              <a:t>pressure2</a:t>
            </a:r>
            <a:r>
              <a:rPr b="0" lang="en-US" sz="1600" spc="-1" strike="noStrike">
                <a:solidFill>
                  <a:srgbClr val="000000"/>
                </a:solidFill>
                <a:latin typeface="Times New Roman"/>
              </a:rPr>
              <a:t> function (explained later). </a:t>
            </a:r>
            <a:endParaRPr b="0" lang="en-US" sz="1600" spc="-1" strike="noStrike">
              <a:solidFill>
                <a:srgbClr val="333333"/>
              </a:solidFill>
              <a:latin typeface="Noto Sans Regular"/>
            </a:endParaRPr>
          </a:p>
          <a:p>
            <a:pPr algn="just">
              <a:lnSpc>
                <a:spcPct val="90000"/>
              </a:lnSpc>
              <a:spcBef>
                <a:spcPts val="1001"/>
              </a:spcBef>
              <a:tabLst>
                <a:tab algn="l" pos="0"/>
              </a:tabLst>
            </a:pPr>
            <a:r>
              <a:rPr b="0" lang="en-US" sz="1600" spc="-1" strike="noStrike">
                <a:solidFill>
                  <a:srgbClr val="000000"/>
                </a:solidFill>
                <a:latin typeface="Times New Roman"/>
              </a:rPr>
              <a:t>In the end all three pressures are added and the you have the final pressure list. </a:t>
            </a:r>
            <a:endParaRPr b="0" lang="en-US" sz="1600" spc="-1" strike="noStrike">
              <a:solidFill>
                <a:srgbClr val="333333"/>
              </a:solidFill>
              <a:latin typeface="Noto Sans Regular"/>
            </a:endParaRPr>
          </a:p>
          <a:p>
            <a:pPr algn="just">
              <a:lnSpc>
                <a:spcPct val="90000"/>
              </a:lnSpc>
              <a:spcBef>
                <a:spcPts val="1001"/>
              </a:spcBef>
              <a:tabLst>
                <a:tab algn="l" pos="0"/>
              </a:tabLst>
            </a:pPr>
            <a:r>
              <a:rPr b="1" lang="en-US" sz="1600" spc="-1" strike="noStrike">
                <a:solidFill>
                  <a:srgbClr val="000000"/>
                </a:solidFill>
                <a:latin typeface="Times New Roman"/>
              </a:rPr>
              <a:t>Therefore, pressure has been calculated. Now, the functions used for this calculation is :</a:t>
            </a:r>
            <a:endParaRPr b="0" lang="en-US" sz="1600" spc="-1" strike="noStrike">
              <a:solidFill>
                <a:srgbClr val="333333"/>
              </a:solidFill>
              <a:latin typeface="Noto Sans Regular"/>
            </a:endParaRPr>
          </a:p>
          <a:p>
            <a:pPr marL="343080" indent="-342720" algn="just">
              <a:lnSpc>
                <a:spcPct val="90000"/>
              </a:lnSpc>
              <a:spcBef>
                <a:spcPts val="1001"/>
              </a:spcBef>
              <a:buClr>
                <a:srgbClr val="000000"/>
              </a:buClr>
              <a:buFont typeface="StarSymbol"/>
              <a:buAutoNum type="arabicPeriod"/>
              <a:tabLst>
                <a:tab algn="l" pos="0"/>
              </a:tabLst>
            </a:pPr>
            <a:r>
              <a:rPr b="1" lang="en-US" sz="1600" spc="-1" strike="noStrike">
                <a:solidFill>
                  <a:srgbClr val="000000"/>
                </a:solidFill>
                <a:latin typeface="Times New Roman"/>
              </a:rPr>
              <a:t>friction_factor()+fun()+df()</a:t>
            </a:r>
            <a:endParaRPr b="0" lang="en-US" sz="1600" spc="-1" strike="noStrike">
              <a:solidFill>
                <a:srgbClr val="333333"/>
              </a:solidFill>
              <a:latin typeface="Noto Sans Regular"/>
            </a:endParaRPr>
          </a:p>
          <a:p>
            <a:pPr marL="343080" indent="-342720" algn="just">
              <a:lnSpc>
                <a:spcPct val="90000"/>
              </a:lnSpc>
              <a:spcBef>
                <a:spcPts val="1001"/>
              </a:spcBef>
              <a:buClr>
                <a:srgbClr val="000000"/>
              </a:buClr>
              <a:buFont typeface="StarSymbol"/>
              <a:buAutoNum type="arabicPeriod"/>
              <a:tabLst>
                <a:tab algn="l" pos="0"/>
              </a:tabLst>
            </a:pPr>
            <a:r>
              <a:rPr b="1" lang="en-US" sz="1600" spc="-1" strike="noStrike">
                <a:solidFill>
                  <a:srgbClr val="000000"/>
                </a:solidFill>
                <a:latin typeface="Times New Roman"/>
              </a:rPr>
              <a:t>pressure2()</a:t>
            </a:r>
            <a:endParaRPr b="0" lang="en-US" sz="16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itle 1"/>
          <p:cNvSpPr txBox="1"/>
          <p:nvPr/>
        </p:nvSpPr>
        <p:spPr>
          <a:xfrm>
            <a:off x="630000" y="457200"/>
            <a:ext cx="2948760" cy="837720"/>
          </a:xfrm>
          <a:prstGeom prst="rect">
            <a:avLst/>
          </a:prstGeom>
          <a:noFill/>
          <a:ln w="0">
            <a:noFill/>
          </a:ln>
        </p:spPr>
        <p:txBody>
          <a:bodyPr anchor="b">
            <a:normAutofit/>
          </a:bodyPr>
          <a:p>
            <a:pPr>
              <a:lnSpc>
                <a:spcPct val="90000"/>
              </a:lnSpc>
            </a:pPr>
            <a:r>
              <a:rPr b="1" lang="en-US" sz="2800" spc="-1" strike="noStrike">
                <a:solidFill>
                  <a:srgbClr val="000000"/>
                </a:solidFill>
                <a:latin typeface="Times New Roman"/>
              </a:rPr>
              <a:t>1. friction_factor()</a:t>
            </a:r>
            <a:endParaRPr b="1" lang="en-US" sz="2800" spc="-1" strike="noStrike">
              <a:solidFill>
                <a:srgbClr val="333333"/>
              </a:solidFill>
              <a:latin typeface="Noto Sans Regular"/>
            </a:endParaRPr>
          </a:p>
        </p:txBody>
      </p:sp>
      <p:pic>
        <p:nvPicPr>
          <p:cNvPr id="296" name="Picture 3" descr=""/>
          <p:cNvPicPr/>
          <p:nvPr/>
        </p:nvPicPr>
        <p:blipFill>
          <a:blip r:embed="rId1"/>
          <a:stretch/>
        </p:blipFill>
        <p:spPr>
          <a:xfrm>
            <a:off x="3809880" y="1118880"/>
            <a:ext cx="4876560" cy="3834000"/>
          </a:xfrm>
          <a:prstGeom prst="rect">
            <a:avLst/>
          </a:prstGeom>
          <a:ln w="0">
            <a:noFill/>
          </a:ln>
        </p:spPr>
      </p:pic>
      <p:sp>
        <p:nvSpPr>
          <p:cNvPr id="297" name="Text Placeholder 3"/>
          <p:cNvSpPr txBox="1"/>
          <p:nvPr/>
        </p:nvSpPr>
        <p:spPr>
          <a:xfrm>
            <a:off x="457200" y="1447920"/>
            <a:ext cx="3352320" cy="4690800"/>
          </a:xfrm>
          <a:prstGeom prst="rect">
            <a:avLst/>
          </a:prstGeom>
          <a:noFill/>
          <a:ln w="0">
            <a:noFill/>
          </a:ln>
        </p:spPr>
        <p:txBody>
          <a:bodyPr>
            <a:normAutofit/>
          </a:bodyPr>
          <a:p>
            <a:pPr algn="just">
              <a:lnSpc>
                <a:spcPct val="90000"/>
              </a:lnSpc>
              <a:spcBef>
                <a:spcPts val="1001"/>
              </a:spcBef>
              <a:tabLst>
                <a:tab algn="l" pos="0"/>
              </a:tabLst>
            </a:pPr>
            <a:r>
              <a:rPr b="0" lang="en-US" sz="1800" spc="-1" strike="noStrike">
                <a:solidFill>
                  <a:srgbClr val="000000"/>
                </a:solidFill>
                <a:latin typeface="Times New Roman"/>
              </a:rPr>
              <a:t>Friction is calculated by solving a complex equation called </a:t>
            </a:r>
            <a:r>
              <a:rPr b="1" lang="en-US" sz="1800" spc="-1" strike="noStrike">
                <a:solidFill>
                  <a:srgbClr val="000000"/>
                </a:solidFill>
                <a:latin typeface="Times New Roman"/>
              </a:rPr>
              <a:t>Colebrook Equation, i.e.</a:t>
            </a:r>
            <a:endParaRPr b="0" lang="en-US" sz="1800" spc="-1" strike="noStrike">
              <a:solidFill>
                <a:srgbClr val="333333"/>
              </a:solidFill>
              <a:latin typeface="Noto Sans Regular"/>
            </a:endParaRPr>
          </a:p>
          <a:p>
            <a:pPr>
              <a:lnSpc>
                <a:spcPct val="90000"/>
              </a:lnSpc>
              <a:spcBef>
                <a:spcPts val="1001"/>
              </a:spcBef>
              <a:tabLst>
                <a:tab algn="l" pos="0"/>
              </a:tabLst>
            </a:pPr>
            <a:endParaRPr b="0" lang="en-US" sz="1800" spc="-1" strike="noStrike">
              <a:solidFill>
                <a:srgbClr val="333333"/>
              </a:solidFill>
              <a:latin typeface="Noto Sans Regular"/>
            </a:endParaRPr>
          </a:p>
          <a:p>
            <a:pPr>
              <a:lnSpc>
                <a:spcPct val="90000"/>
              </a:lnSpc>
              <a:spcBef>
                <a:spcPts val="1001"/>
              </a:spcBef>
              <a:tabLst>
                <a:tab algn="l" pos="0"/>
              </a:tabLst>
            </a:pPr>
            <a:r>
              <a:rPr b="0" lang="en-US" sz="1800" spc="-1" strike="noStrike">
                <a:solidFill>
                  <a:srgbClr val="000000"/>
                </a:solidFill>
                <a:latin typeface="Times New Roman"/>
              </a:rPr>
              <a:t>Which is to be solved by using </a:t>
            </a:r>
            <a:r>
              <a:rPr b="1" lang="en-US" sz="1800" spc="-1" strike="noStrike">
                <a:solidFill>
                  <a:srgbClr val="000000"/>
                </a:solidFill>
                <a:latin typeface="Times New Roman"/>
              </a:rPr>
              <a:t>Newton-Raphson method </a:t>
            </a:r>
            <a:endParaRPr b="0" lang="en-US" sz="1800" spc="-1" strike="noStrike">
              <a:solidFill>
                <a:srgbClr val="333333"/>
              </a:solidFill>
              <a:latin typeface="Noto Sans Regular"/>
            </a:endParaRPr>
          </a:p>
          <a:p>
            <a:pPr>
              <a:lnSpc>
                <a:spcPct val="90000"/>
              </a:lnSpc>
              <a:spcBef>
                <a:spcPts val="1001"/>
              </a:spcBef>
              <a:tabLst>
                <a:tab algn="l" pos="0"/>
              </a:tabLst>
            </a:pPr>
            <a:r>
              <a:rPr b="1" lang="en-US" sz="1800" spc="-1" strike="noStrike">
                <a:solidFill>
                  <a:srgbClr val="000000"/>
                </a:solidFill>
                <a:latin typeface="Times New Roman"/>
              </a:rPr>
              <a:t>, </a:t>
            </a:r>
            <a:r>
              <a:rPr b="0" lang="en-US" sz="1800" spc="-1" strike="noStrike">
                <a:solidFill>
                  <a:srgbClr val="000000"/>
                </a:solidFill>
                <a:latin typeface="Times New Roman"/>
              </a:rPr>
              <a:t>is considered as x.</a:t>
            </a:r>
            <a:endParaRPr b="0" lang="en-US" sz="1800" spc="-1" strike="noStrike">
              <a:solidFill>
                <a:srgbClr val="333333"/>
              </a:solidFill>
              <a:latin typeface="Noto Sans Regular"/>
            </a:endParaRPr>
          </a:p>
          <a:p>
            <a:pPr>
              <a:lnSpc>
                <a:spcPct val="90000"/>
              </a:lnSpc>
              <a:spcBef>
                <a:spcPts val="1001"/>
              </a:spcBef>
              <a:tabLst>
                <a:tab algn="l" pos="0"/>
              </a:tabLst>
            </a:pPr>
            <a:r>
              <a:rPr b="1" lang="en-US" sz="1800" spc="-1" strike="noStrike">
                <a:solidFill>
                  <a:srgbClr val="000000"/>
                </a:solidFill>
                <a:latin typeface="Times New Roman"/>
              </a:rPr>
              <a:t>Therefore,</a:t>
            </a:r>
            <a:endParaRPr b="0" lang="en-US" sz="1800" spc="-1" strike="noStrike">
              <a:solidFill>
                <a:srgbClr val="333333"/>
              </a:solidFill>
              <a:latin typeface="Noto Sans Regular"/>
            </a:endParaRPr>
          </a:p>
          <a:p>
            <a:pPr>
              <a:lnSpc>
                <a:spcPct val="90000"/>
              </a:lnSpc>
              <a:spcBef>
                <a:spcPts val="1001"/>
              </a:spcBef>
              <a:tabLst>
                <a:tab algn="l" pos="0"/>
              </a:tabLst>
            </a:pPr>
            <a:r>
              <a:rPr b="0" lang="en-US" sz="1800" spc="-1" strike="noStrike">
                <a:solidFill>
                  <a:srgbClr val="000000"/>
                </a:solidFill>
                <a:latin typeface="Times New Roman"/>
              </a:rPr>
              <a:t>F= *x)-x</a:t>
            </a:r>
            <a:endParaRPr b="0" lang="en-US" sz="1800" spc="-1" strike="noStrike">
              <a:solidFill>
                <a:srgbClr val="333333"/>
              </a:solidFill>
              <a:latin typeface="Noto Sans Regular"/>
            </a:endParaRPr>
          </a:p>
          <a:p>
            <a:pPr>
              <a:lnSpc>
                <a:spcPct val="90000"/>
              </a:lnSpc>
              <a:spcBef>
                <a:spcPts val="1001"/>
              </a:spcBef>
              <a:tabLst>
                <a:tab algn="l" pos="0"/>
              </a:tabLst>
            </a:pPr>
            <a:r>
              <a:rPr b="0" lang="en-US" sz="1800" spc="-1" strike="noStrike">
                <a:solidFill>
                  <a:srgbClr val="000000"/>
                </a:solidFill>
                <a:latin typeface="Times New Roman"/>
              </a:rPr>
              <a:t>And</a:t>
            </a:r>
            <a:endParaRPr b="0" lang="en-US" sz="1800" spc="-1" strike="noStrike">
              <a:solidFill>
                <a:srgbClr val="333333"/>
              </a:solidFill>
              <a:latin typeface="Noto Sans Regular"/>
            </a:endParaRPr>
          </a:p>
          <a:p>
            <a:pPr>
              <a:lnSpc>
                <a:spcPct val="90000"/>
              </a:lnSpc>
              <a:spcBef>
                <a:spcPts val="1001"/>
              </a:spcBef>
              <a:tabLst>
                <a:tab algn="l" pos="0"/>
              </a:tabLst>
            </a:pPr>
            <a:r>
              <a:rPr b="0" lang="en-US" sz="1800" spc="-1" strike="noStrike">
                <a:solidFill>
                  <a:srgbClr val="000000"/>
                </a:solidFill>
                <a:latin typeface="Times New Roman"/>
              </a:rPr>
              <a:t>=-2*(**-1)</a:t>
            </a:r>
            <a:endParaRPr b="0" lang="en-US" sz="1800" spc="-1" strike="noStrike">
              <a:solidFill>
                <a:srgbClr val="333333"/>
              </a:solidFill>
              <a:latin typeface="Noto Sans Regular"/>
            </a:endParaRPr>
          </a:p>
        </p:txBody>
      </p:sp>
      <p:pic>
        <p:nvPicPr>
          <p:cNvPr id="298" name="Picture 2" descr=""/>
          <p:cNvPicPr/>
          <p:nvPr/>
        </p:nvPicPr>
        <p:blipFill>
          <a:blip r:embed="rId2"/>
          <a:stretch/>
        </p:blipFill>
        <p:spPr>
          <a:xfrm>
            <a:off x="1066680" y="2414160"/>
            <a:ext cx="2285640" cy="5572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9" name="Picture 2" descr=""/>
          <p:cNvPicPr/>
          <p:nvPr/>
        </p:nvPicPr>
        <p:blipFill>
          <a:blip r:embed="rId1"/>
          <a:stretch/>
        </p:blipFill>
        <p:spPr>
          <a:xfrm>
            <a:off x="838080" y="4495680"/>
            <a:ext cx="2285640" cy="456840"/>
          </a:xfrm>
          <a:prstGeom prst="rect">
            <a:avLst/>
          </a:prstGeom>
          <a:ln w="0">
            <a:noFill/>
          </a:ln>
        </p:spPr>
      </p:pic>
      <p:sp>
        <p:nvSpPr>
          <p:cNvPr id="300" name="Title 1"/>
          <p:cNvSpPr txBox="1"/>
          <p:nvPr/>
        </p:nvSpPr>
        <p:spPr>
          <a:xfrm>
            <a:off x="457200" y="272880"/>
            <a:ext cx="3007800" cy="1022040"/>
          </a:xfrm>
          <a:prstGeom prst="rect">
            <a:avLst/>
          </a:prstGeom>
          <a:noFill/>
          <a:ln w="0">
            <a:noFill/>
          </a:ln>
        </p:spPr>
        <p:txBody>
          <a:bodyPr anchor="b">
            <a:normAutofit/>
          </a:bodyPr>
          <a:p>
            <a:pPr>
              <a:lnSpc>
                <a:spcPct val="90000"/>
              </a:lnSpc>
            </a:pPr>
            <a:r>
              <a:rPr b="1" lang="en-US" sz="2500" spc="-1" strike="noStrike">
                <a:solidFill>
                  <a:srgbClr val="000000"/>
                </a:solidFill>
                <a:latin typeface="Times New Roman"/>
              </a:rPr>
              <a:t>2. pressure2()</a:t>
            </a:r>
            <a:endParaRPr b="1" lang="en-US" sz="2500" spc="-1" strike="noStrike">
              <a:solidFill>
                <a:srgbClr val="333333"/>
              </a:solidFill>
              <a:latin typeface="Noto Sans Regular"/>
            </a:endParaRPr>
          </a:p>
        </p:txBody>
      </p:sp>
      <p:pic>
        <p:nvPicPr>
          <p:cNvPr id="301" name="Picture 2" descr=""/>
          <p:cNvPicPr/>
          <p:nvPr/>
        </p:nvPicPr>
        <p:blipFill>
          <a:blip r:embed="rId2"/>
          <a:stretch/>
        </p:blipFill>
        <p:spPr>
          <a:xfrm>
            <a:off x="4724280" y="1447920"/>
            <a:ext cx="4247640" cy="3967560"/>
          </a:xfrm>
          <a:prstGeom prst="rect">
            <a:avLst/>
          </a:prstGeom>
          <a:ln w="0">
            <a:noFill/>
          </a:ln>
        </p:spPr>
      </p:pic>
      <p:sp>
        <p:nvSpPr>
          <p:cNvPr id="302" name="Text Placeholder 3"/>
          <p:cNvSpPr txBox="1"/>
          <p:nvPr/>
        </p:nvSpPr>
        <p:spPr>
          <a:xfrm>
            <a:off x="457200" y="1295280"/>
            <a:ext cx="4114440" cy="4830480"/>
          </a:xfrm>
          <a:prstGeom prst="rect">
            <a:avLst/>
          </a:prstGeom>
          <a:noFill/>
          <a:ln w="0">
            <a:noFill/>
          </a:ln>
        </p:spPr>
        <p:txBody>
          <a:bodyPr>
            <a:normAutofit/>
          </a:bodyPr>
          <a:p>
            <a:pPr algn="just">
              <a:lnSpc>
                <a:spcPct val="90000"/>
              </a:lnSpc>
              <a:spcBef>
                <a:spcPts val="1001"/>
              </a:spcBef>
              <a:tabLst>
                <a:tab algn="l" pos="0"/>
              </a:tabLst>
            </a:pPr>
            <a:r>
              <a:rPr b="0" lang="en-US" sz="1800" spc="-1" strike="noStrike">
                <a:solidFill>
                  <a:srgbClr val="000000"/>
                </a:solidFill>
                <a:latin typeface="Times New Roman"/>
              </a:rPr>
              <a:t>This function basically takes values of length, Equivalent diameter and flow rate as input and then ;</a:t>
            </a:r>
            <a:endParaRPr b="0" lang="en-US" sz="1800" spc="-1" strike="noStrike">
              <a:solidFill>
                <a:srgbClr val="333333"/>
              </a:solidFill>
              <a:latin typeface="Noto Sans Regular"/>
            </a:endParaRPr>
          </a:p>
          <a:p>
            <a:pPr marL="343080" indent="-342720" algn="just">
              <a:lnSpc>
                <a:spcPct val="90000"/>
              </a:lnSpc>
              <a:spcBef>
                <a:spcPts val="1001"/>
              </a:spcBef>
              <a:buClr>
                <a:srgbClr val="000000"/>
              </a:buClr>
              <a:buFont typeface="StarSymbol"/>
              <a:buAutoNum type="arabicPeriod"/>
              <a:tabLst>
                <a:tab algn="l" pos="0"/>
              </a:tabLst>
            </a:pPr>
            <a:r>
              <a:rPr b="0" lang="en-US" sz="1800" spc="-1" strike="noStrike">
                <a:solidFill>
                  <a:srgbClr val="000000"/>
                </a:solidFill>
                <a:latin typeface="Times New Roman"/>
              </a:rPr>
              <a:t>Calculates the velocity using</a:t>
            </a:r>
            <a:endParaRPr b="0" lang="en-US" sz="1800" spc="-1" strike="noStrike">
              <a:solidFill>
                <a:srgbClr val="333333"/>
              </a:solidFill>
              <a:latin typeface="Noto Sans Regular"/>
            </a:endParaRPr>
          </a:p>
          <a:p>
            <a:pPr algn="just">
              <a:lnSpc>
                <a:spcPct val="90000"/>
              </a:lnSpc>
              <a:spcBef>
                <a:spcPts val="1001"/>
              </a:spcBef>
              <a:tabLst>
                <a:tab algn="l" pos="0"/>
              </a:tabLst>
            </a:pPr>
            <a:endParaRPr b="0" lang="en-US" sz="1800" spc="-1" strike="noStrike">
              <a:solidFill>
                <a:srgbClr val="333333"/>
              </a:solidFill>
              <a:latin typeface="Noto Sans Regular"/>
            </a:endParaRPr>
          </a:p>
          <a:p>
            <a:pPr algn="just">
              <a:lnSpc>
                <a:spcPct val="90000"/>
              </a:lnSpc>
              <a:spcBef>
                <a:spcPts val="1001"/>
              </a:spcBef>
              <a:tabLst>
                <a:tab algn="l" pos="0"/>
              </a:tabLst>
            </a:pPr>
            <a:r>
              <a:rPr b="0" lang="en-US" sz="1800" spc="-1" strike="noStrike">
                <a:solidFill>
                  <a:srgbClr val="000000"/>
                </a:solidFill>
                <a:latin typeface="Times New Roman"/>
              </a:rPr>
              <a:t>2. Calculating Reynold’s number</a:t>
            </a:r>
            <a:endParaRPr b="0" lang="en-US" sz="1800" spc="-1" strike="noStrike">
              <a:solidFill>
                <a:srgbClr val="333333"/>
              </a:solidFill>
              <a:latin typeface="Noto Sans Regular"/>
            </a:endParaRPr>
          </a:p>
          <a:p>
            <a:pPr algn="just">
              <a:lnSpc>
                <a:spcPct val="90000"/>
              </a:lnSpc>
              <a:spcBef>
                <a:spcPts val="1001"/>
              </a:spcBef>
              <a:tabLst>
                <a:tab algn="l" pos="0"/>
              </a:tabLst>
            </a:pPr>
            <a:r>
              <a:rPr b="0" lang="en-US" sz="1800" spc="-1" strike="noStrike">
                <a:solidFill>
                  <a:srgbClr val="000000"/>
                </a:solidFill>
                <a:latin typeface="Times New Roman"/>
              </a:rPr>
              <a:t>Re= where </a:t>
            </a:r>
            <a:r>
              <a:rPr b="0" lang="en-US" sz="1800" spc="-1" strike="noStrike">
                <a:solidFill>
                  <a:srgbClr val="000000"/>
                </a:solidFill>
                <a:latin typeface="Times New Roman"/>
                <a:ea typeface="Cambria Math"/>
              </a:rPr>
              <a:t> is Dynamic viscosity</a:t>
            </a:r>
            <a:endParaRPr b="0" lang="en-US" sz="1800" spc="-1" strike="noStrike">
              <a:solidFill>
                <a:srgbClr val="333333"/>
              </a:solidFill>
              <a:latin typeface="Noto Sans Regular"/>
            </a:endParaRPr>
          </a:p>
          <a:p>
            <a:pPr algn="just">
              <a:lnSpc>
                <a:spcPct val="90000"/>
              </a:lnSpc>
              <a:spcBef>
                <a:spcPts val="1001"/>
              </a:spcBef>
              <a:tabLst>
                <a:tab algn="l" pos="0"/>
              </a:tabLst>
            </a:pPr>
            <a:r>
              <a:rPr b="0" lang="en-US" sz="1800" spc="-1" strike="noStrike">
                <a:solidFill>
                  <a:srgbClr val="000000"/>
                </a:solidFill>
                <a:latin typeface="Times New Roman"/>
                <a:ea typeface="Cambria Math"/>
              </a:rPr>
              <a:t>3.Calculating Friction Factor , i.e.,</a:t>
            </a:r>
            <a:endParaRPr b="0" lang="en-US" sz="1800" spc="-1" strike="noStrike">
              <a:solidFill>
                <a:srgbClr val="333333"/>
              </a:solidFill>
              <a:latin typeface="Noto Sans Regular"/>
            </a:endParaRPr>
          </a:p>
          <a:p>
            <a:pPr algn="just">
              <a:lnSpc>
                <a:spcPct val="90000"/>
              </a:lnSpc>
              <a:spcBef>
                <a:spcPts val="1001"/>
              </a:spcBef>
              <a:tabLst>
                <a:tab algn="l" pos="0"/>
              </a:tabLst>
            </a:pPr>
            <a:r>
              <a:rPr b="0" lang="en-US" sz="1800" spc="-1" strike="noStrike">
                <a:solidFill>
                  <a:srgbClr val="000000"/>
                </a:solidFill>
                <a:latin typeface="Times New Roman"/>
                <a:ea typeface="Cambria Math"/>
              </a:rPr>
              <a:t>a) </a:t>
            </a:r>
            <a:r>
              <a:rPr b="0" i="1" lang="en-US" sz="1800" spc="-1" strike="noStrike">
                <a:solidFill>
                  <a:srgbClr val="000000"/>
                </a:solidFill>
                <a:latin typeface="Times New Roman"/>
                <a:ea typeface="Cambria Math"/>
              </a:rPr>
              <a:t>f</a:t>
            </a:r>
            <a:r>
              <a:rPr b="0" lang="en-US" sz="1800" spc="-1" strike="noStrike">
                <a:solidFill>
                  <a:srgbClr val="000000"/>
                </a:solidFill>
                <a:latin typeface="Times New Roman"/>
                <a:ea typeface="Cambria Math"/>
              </a:rPr>
              <a:t>=for Laminar flow</a:t>
            </a:r>
            <a:endParaRPr b="0" lang="en-US" sz="1800" spc="-1" strike="noStrike">
              <a:solidFill>
                <a:srgbClr val="333333"/>
              </a:solidFill>
              <a:latin typeface="Noto Sans Regular"/>
            </a:endParaRPr>
          </a:p>
          <a:p>
            <a:pPr marL="343080" indent="-342720" algn="just">
              <a:lnSpc>
                <a:spcPct val="90000"/>
              </a:lnSpc>
              <a:spcBef>
                <a:spcPts val="1001"/>
              </a:spcBef>
              <a:buClr>
                <a:srgbClr val="000000"/>
              </a:buClr>
              <a:buFont typeface="StarSymbol"/>
              <a:buAutoNum type="alphaLcParenR" startAt="2"/>
              <a:tabLst>
                <a:tab algn="l" pos="0"/>
              </a:tabLst>
            </a:pPr>
            <a:r>
              <a:rPr b="0" lang="en-US" sz="1800" spc="-1" strike="noStrike">
                <a:solidFill>
                  <a:srgbClr val="000000"/>
                </a:solidFill>
                <a:latin typeface="Times New Roman"/>
                <a:ea typeface="Cambria Math"/>
              </a:rPr>
              <a:t>                                       </a:t>
            </a:r>
            <a:r>
              <a:rPr b="0" lang="en-US" sz="1800" spc="-1" strike="noStrike">
                <a:solidFill>
                  <a:srgbClr val="000000"/>
                </a:solidFill>
                <a:latin typeface="Times New Roman"/>
                <a:ea typeface="Cambria Math"/>
              </a:rPr>
              <a:t>for turbulent </a:t>
            </a:r>
            <a:endParaRPr b="0" lang="en-US" sz="1800" spc="-1" strike="noStrike">
              <a:solidFill>
                <a:srgbClr val="333333"/>
              </a:solidFill>
              <a:latin typeface="Noto Sans Regular"/>
            </a:endParaRPr>
          </a:p>
          <a:p>
            <a:pPr algn="just">
              <a:lnSpc>
                <a:spcPct val="90000"/>
              </a:lnSpc>
              <a:spcBef>
                <a:spcPts val="1001"/>
              </a:spcBef>
              <a:tabLst>
                <a:tab algn="l" pos="0"/>
              </a:tabLst>
            </a:pPr>
            <a:r>
              <a:rPr b="0" lang="en-US" sz="1800" spc="-1" strike="noStrike">
                <a:solidFill>
                  <a:srgbClr val="000000"/>
                </a:solidFill>
                <a:latin typeface="Times New Roman"/>
                <a:ea typeface="Cambria Math"/>
              </a:rPr>
              <a:t>flow</a:t>
            </a:r>
            <a:endParaRPr b="0" lang="en-US" sz="1800" spc="-1" strike="noStrike">
              <a:solidFill>
                <a:srgbClr val="333333"/>
              </a:solidFill>
              <a:latin typeface="Noto Sans Regular"/>
            </a:endParaRPr>
          </a:p>
          <a:p>
            <a:pPr algn="just">
              <a:lnSpc>
                <a:spcPct val="90000"/>
              </a:lnSpc>
              <a:spcBef>
                <a:spcPts val="1001"/>
              </a:spcBef>
              <a:tabLst>
                <a:tab algn="l" pos="0"/>
              </a:tabLst>
            </a:pPr>
            <a:r>
              <a:rPr b="0" lang="en-US" sz="1800" spc="-1" strike="noStrike">
                <a:solidFill>
                  <a:srgbClr val="000000"/>
                </a:solidFill>
                <a:latin typeface="Times New Roman"/>
                <a:ea typeface="Cambria Math"/>
              </a:rPr>
              <a:t>c) Calculate pressure by </a:t>
            </a:r>
            <a:r>
              <a:rPr b="1" lang="en-US" sz="1800" spc="-1" strike="noStrike">
                <a:solidFill>
                  <a:srgbClr val="000000"/>
                </a:solidFill>
                <a:latin typeface="Times New Roman"/>
                <a:ea typeface="Cambria Math"/>
              </a:rPr>
              <a:t>Darcy Weisbach Equation:</a:t>
            </a:r>
            <a:endParaRPr b="0" lang="en-US" sz="1800" spc="-1" strike="noStrike">
              <a:solidFill>
                <a:srgbClr val="333333"/>
              </a:solidFill>
              <a:latin typeface="Noto Sans Regular"/>
            </a:endParaRPr>
          </a:p>
          <a:p>
            <a:pPr algn="just">
              <a:lnSpc>
                <a:spcPct val="90000"/>
              </a:lnSpc>
              <a:spcBef>
                <a:spcPts val="1001"/>
              </a:spcBef>
              <a:tabLst>
                <a:tab algn="l" pos="0"/>
              </a:tabLst>
            </a:pPr>
            <a:r>
              <a:rPr b="1" lang="en-US" sz="1800" spc="-1" strike="noStrike">
                <a:solidFill>
                  <a:srgbClr val="000000"/>
                </a:solidFill>
                <a:latin typeface="Times New Roman"/>
                <a:ea typeface="Cambria Math"/>
              </a:rPr>
              <a:t>p= </a:t>
            </a:r>
            <a:endParaRPr b="0" lang="en-US" sz="18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3" name="Picture 2" descr=""/>
          <p:cNvPicPr/>
          <p:nvPr/>
        </p:nvPicPr>
        <p:blipFill>
          <a:blip r:embed="rId1"/>
          <a:stretch/>
        </p:blipFill>
        <p:spPr>
          <a:xfrm>
            <a:off x="2514600" y="2819520"/>
            <a:ext cx="5851080" cy="3580920"/>
          </a:xfrm>
          <a:prstGeom prst="rect">
            <a:avLst/>
          </a:prstGeom>
          <a:ln w="0">
            <a:noFill/>
          </a:ln>
        </p:spPr>
      </p:pic>
      <p:sp>
        <p:nvSpPr>
          <p:cNvPr id="304" name="Title 1"/>
          <p:cNvSpPr txBox="1"/>
          <p:nvPr/>
        </p:nvSpPr>
        <p:spPr>
          <a:xfrm>
            <a:off x="628560" y="365040"/>
            <a:ext cx="7886520" cy="1325160"/>
          </a:xfrm>
          <a:prstGeom prst="rect">
            <a:avLst/>
          </a:prstGeom>
          <a:noFill/>
          <a:ln w="0">
            <a:noFill/>
          </a:ln>
        </p:spPr>
        <p:txBody>
          <a:bodyPr anchor="ctr">
            <a:noAutofit/>
          </a:bodyPr>
          <a:p>
            <a:pPr algn="ctr">
              <a:lnSpc>
                <a:spcPct val="90000"/>
              </a:lnSpc>
            </a:pPr>
            <a:r>
              <a:rPr b="0" lang="en-US" sz="4400" spc="-1" strike="noStrike">
                <a:solidFill>
                  <a:srgbClr val="44546a"/>
                </a:solidFill>
                <a:latin typeface="Times New Roman"/>
              </a:rPr>
              <a:t>Curve Fitting</a:t>
            </a:r>
            <a:endParaRPr b="1" lang="en-US" sz="4400" spc="-1" strike="noStrike">
              <a:solidFill>
                <a:srgbClr val="333333"/>
              </a:solidFill>
              <a:latin typeface="Noto Sans Regular"/>
            </a:endParaRPr>
          </a:p>
        </p:txBody>
      </p:sp>
      <p:sp>
        <p:nvSpPr>
          <p:cNvPr id="305" name="Content Placeholder 2"/>
          <p:cNvSpPr txBox="1"/>
          <p:nvPr/>
        </p:nvSpPr>
        <p:spPr>
          <a:xfrm>
            <a:off x="609480" y="1523880"/>
            <a:ext cx="7886520" cy="4350960"/>
          </a:xfrm>
          <a:prstGeom prst="rect">
            <a:avLst/>
          </a:prstGeom>
          <a:noFill/>
          <a:ln w="0">
            <a:noFill/>
          </a:ln>
        </p:spPr>
        <p:txBody>
          <a:bodyPr>
            <a:normAutofit/>
          </a:bodyPr>
          <a:p>
            <a:pPr>
              <a:lnSpc>
                <a:spcPct val="90000"/>
              </a:lnSpc>
              <a:spcBef>
                <a:spcPts val="1001"/>
              </a:spcBef>
              <a:tabLst>
                <a:tab algn="l" pos="0"/>
              </a:tabLst>
            </a:pPr>
            <a:r>
              <a:rPr b="0" lang="en-US" sz="2000" spc="-1" strike="noStrike">
                <a:solidFill>
                  <a:srgbClr val="000000"/>
                </a:solidFill>
                <a:latin typeface="Times New Roman"/>
              </a:rPr>
              <a:t>Curve Fitting is done in this program for two main reasons, namely:</a:t>
            </a:r>
            <a:endParaRPr b="0" lang="en-US" sz="2000" spc="-1" strike="noStrike">
              <a:solidFill>
                <a:srgbClr val="333333"/>
              </a:solidFill>
              <a:latin typeface="Noto Sans Regular"/>
            </a:endParaRPr>
          </a:p>
          <a:p>
            <a:pPr marL="457200" indent="-456840">
              <a:lnSpc>
                <a:spcPct val="90000"/>
              </a:lnSpc>
              <a:spcBef>
                <a:spcPts val="1001"/>
              </a:spcBef>
              <a:buClr>
                <a:srgbClr val="000000"/>
              </a:buClr>
              <a:buFont typeface="StarSymbol"/>
              <a:buAutoNum type="arabicParenR"/>
              <a:tabLst>
                <a:tab algn="l" pos="0"/>
              </a:tabLst>
            </a:pPr>
            <a:r>
              <a:rPr b="0" lang="en-US" sz="2000" spc="-1" strike="noStrike">
                <a:solidFill>
                  <a:srgbClr val="000000"/>
                </a:solidFill>
                <a:latin typeface="Times New Roman"/>
              </a:rPr>
              <a:t>To show the relation relationship between pressure and flow-rate.</a:t>
            </a:r>
            <a:endParaRPr b="0" lang="en-US" sz="2000" spc="-1" strike="noStrike">
              <a:solidFill>
                <a:srgbClr val="333333"/>
              </a:solidFill>
              <a:latin typeface="Noto Sans Regular"/>
            </a:endParaRPr>
          </a:p>
          <a:p>
            <a:pPr marL="457200" indent="-456840">
              <a:lnSpc>
                <a:spcPct val="90000"/>
              </a:lnSpc>
              <a:spcBef>
                <a:spcPts val="1001"/>
              </a:spcBef>
              <a:buClr>
                <a:srgbClr val="000000"/>
              </a:buClr>
              <a:buFont typeface="StarSymbol"/>
              <a:buAutoNum type="arabicParenR"/>
              <a:tabLst>
                <a:tab algn="l" pos="0"/>
              </a:tabLst>
            </a:pPr>
            <a:r>
              <a:rPr b="0" lang="en-US" sz="2000" spc="-1" strike="noStrike">
                <a:solidFill>
                  <a:srgbClr val="000000"/>
                </a:solidFill>
                <a:latin typeface="Times New Roman"/>
              </a:rPr>
              <a:t>To find how pressure is mathematically dependent on flow-rate and how this function can be used for other values of pressure at various flow-rates.</a:t>
            </a:r>
            <a:endParaRPr b="0" lang="en-US" sz="2000" spc="-1" strike="noStrike">
              <a:solidFill>
                <a:srgbClr val="333333"/>
              </a:solidFill>
              <a:latin typeface="Noto Sans Regular"/>
            </a:endParaRPr>
          </a:p>
          <a:p>
            <a:pPr>
              <a:lnSpc>
                <a:spcPct val="90000"/>
              </a:lnSpc>
              <a:spcBef>
                <a:spcPts val="1001"/>
              </a:spcBef>
              <a:tabLst>
                <a:tab algn="l" pos="0"/>
              </a:tabLst>
            </a:pPr>
            <a:r>
              <a:rPr b="0" lang="en-US" sz="2000" spc="-1" strike="noStrike">
                <a:solidFill>
                  <a:srgbClr val="000000"/>
                </a:solidFill>
                <a:latin typeface="Times New Roman"/>
              </a:rPr>
              <a:t>1.) </a:t>
            </a:r>
            <a:r>
              <a:rPr b="1" lang="en-US" sz="2000" spc="-1" strike="noStrike">
                <a:solidFill>
                  <a:srgbClr val="000000"/>
                </a:solidFill>
                <a:latin typeface="Times New Roman"/>
              </a:rPr>
              <a:t>Graph Obtained:</a:t>
            </a:r>
            <a:endParaRPr b="0" lang="en-US" sz="2000" spc="-1" strike="noStrike">
              <a:solidFill>
                <a:srgbClr val="333333"/>
              </a:solidFill>
              <a:latin typeface="Noto Sans Regular"/>
            </a:endParaRPr>
          </a:p>
          <a:p>
            <a:pPr>
              <a:lnSpc>
                <a:spcPct val="90000"/>
              </a:lnSpc>
              <a:spcBef>
                <a:spcPts val="1001"/>
              </a:spcBef>
              <a:tabLst>
                <a:tab algn="l" pos="0"/>
              </a:tabLst>
            </a:pPr>
            <a:endParaRPr b="0" lang="en-US" sz="20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6" name="Picture 2" descr=""/>
          <p:cNvPicPr/>
          <p:nvPr/>
        </p:nvPicPr>
        <p:blipFill>
          <a:blip r:embed="rId1"/>
          <a:stretch/>
        </p:blipFill>
        <p:spPr>
          <a:xfrm>
            <a:off x="571680" y="1295280"/>
            <a:ext cx="5524200" cy="1285560"/>
          </a:xfrm>
          <a:prstGeom prst="rect">
            <a:avLst/>
          </a:prstGeom>
          <a:ln w="0">
            <a:noFill/>
          </a:ln>
        </p:spPr>
      </p:pic>
      <p:sp>
        <p:nvSpPr>
          <p:cNvPr id="307" name="Content Placeholder 2"/>
          <p:cNvSpPr txBox="1"/>
          <p:nvPr/>
        </p:nvSpPr>
        <p:spPr>
          <a:xfrm>
            <a:off x="457200" y="304920"/>
            <a:ext cx="8229240" cy="5820840"/>
          </a:xfrm>
          <a:prstGeom prst="rect">
            <a:avLst/>
          </a:prstGeom>
          <a:noFill/>
          <a:ln w="0">
            <a:noFill/>
          </a:ln>
        </p:spPr>
        <p:txBody>
          <a:bodyPr>
            <a:normAutofit/>
          </a:bodyPr>
          <a:p>
            <a:pPr>
              <a:lnSpc>
                <a:spcPct val="90000"/>
              </a:lnSpc>
              <a:spcBef>
                <a:spcPts val="1001"/>
              </a:spcBef>
              <a:tabLst>
                <a:tab algn="l" pos="0"/>
              </a:tabLst>
            </a:pPr>
            <a:r>
              <a:rPr b="0" lang="en-US" sz="2000" spc="-1" strike="noStrike">
                <a:solidFill>
                  <a:srgbClr val="000000"/>
                </a:solidFill>
                <a:latin typeface="Times New Roman"/>
              </a:rPr>
              <a:t>3) The graph shows the curve is showing characteristics of cubic.  Therefore, it is assumed that it follows cubic equation and a function is this defined following the equation.</a:t>
            </a:r>
            <a:endParaRPr b="0" lang="en-US" sz="2000" spc="-1" strike="noStrike">
              <a:solidFill>
                <a:srgbClr val="333333"/>
              </a:solidFill>
              <a:latin typeface="Noto Sans Regular"/>
            </a:endParaRPr>
          </a:p>
          <a:p>
            <a:pPr>
              <a:lnSpc>
                <a:spcPct val="90000"/>
              </a:lnSpc>
              <a:spcBef>
                <a:spcPts val="1001"/>
              </a:spcBef>
              <a:tabLst>
                <a:tab algn="l" pos="0"/>
              </a:tabLst>
            </a:pPr>
            <a:endParaRPr b="0" lang="en-US" sz="2000" spc="-1" strike="noStrike">
              <a:solidFill>
                <a:srgbClr val="333333"/>
              </a:solidFill>
              <a:latin typeface="Noto Sans Regular"/>
            </a:endParaRPr>
          </a:p>
          <a:p>
            <a:pPr>
              <a:lnSpc>
                <a:spcPct val="90000"/>
              </a:lnSpc>
              <a:spcBef>
                <a:spcPts val="1001"/>
              </a:spcBef>
              <a:tabLst>
                <a:tab algn="l" pos="0"/>
              </a:tabLst>
            </a:pPr>
            <a:endParaRPr b="0" lang="en-US" sz="2000" spc="-1" strike="noStrike">
              <a:solidFill>
                <a:srgbClr val="333333"/>
              </a:solidFill>
              <a:latin typeface="Noto Sans Regular"/>
            </a:endParaRPr>
          </a:p>
          <a:p>
            <a:pPr>
              <a:lnSpc>
                <a:spcPct val="90000"/>
              </a:lnSpc>
              <a:spcBef>
                <a:spcPts val="1001"/>
              </a:spcBef>
              <a:tabLst>
                <a:tab algn="l" pos="0"/>
              </a:tabLst>
            </a:pPr>
            <a:endParaRPr b="0" lang="en-US" sz="2000" spc="-1" strike="noStrike">
              <a:solidFill>
                <a:srgbClr val="333333"/>
              </a:solidFill>
              <a:latin typeface="Noto Sans Regular"/>
            </a:endParaRPr>
          </a:p>
          <a:p>
            <a:pPr>
              <a:lnSpc>
                <a:spcPct val="90000"/>
              </a:lnSpc>
              <a:spcBef>
                <a:spcPts val="1001"/>
              </a:spcBef>
              <a:tabLst>
                <a:tab algn="l" pos="0"/>
              </a:tabLst>
            </a:pPr>
            <a:endParaRPr b="0" lang="en-US" sz="2000" spc="-1" strike="noStrike">
              <a:solidFill>
                <a:srgbClr val="333333"/>
              </a:solidFill>
              <a:latin typeface="Noto Sans Regular"/>
            </a:endParaRPr>
          </a:p>
          <a:p>
            <a:pPr>
              <a:lnSpc>
                <a:spcPct val="90000"/>
              </a:lnSpc>
              <a:spcBef>
                <a:spcPts val="1001"/>
              </a:spcBef>
              <a:tabLst>
                <a:tab algn="l" pos="0"/>
              </a:tabLst>
            </a:pPr>
            <a:r>
              <a:rPr b="0" lang="en-US" sz="2000" spc="-1" strike="noStrike">
                <a:solidFill>
                  <a:srgbClr val="000000"/>
                </a:solidFill>
                <a:latin typeface="Times New Roman"/>
              </a:rPr>
              <a:t>4) 1.) </a:t>
            </a:r>
            <a:r>
              <a:rPr b="1" lang="en-US" sz="2000" spc="-1" strike="noStrike">
                <a:solidFill>
                  <a:srgbClr val="000000"/>
                </a:solidFill>
                <a:latin typeface="Times New Roman"/>
              </a:rPr>
              <a:t>Popt:</a:t>
            </a:r>
            <a:r>
              <a:rPr b="0" lang="en-US" sz="2000" spc="-1" strike="noStrike">
                <a:solidFill>
                  <a:srgbClr val="000000"/>
                </a:solidFill>
                <a:latin typeface="Times New Roman"/>
              </a:rPr>
              <a:t> Popt gives the optimal values of the parameters. For ex: if the equation is ax+b, the curve_fit will return the optimal values of a &amp; b in popt.   </a:t>
            </a:r>
            <a:endParaRPr b="0" lang="en-US" sz="2000" spc="-1" strike="noStrike">
              <a:solidFill>
                <a:srgbClr val="333333"/>
              </a:solidFill>
              <a:latin typeface="Noto Sans Regular"/>
            </a:endParaRPr>
          </a:p>
          <a:p>
            <a:pPr>
              <a:lnSpc>
                <a:spcPct val="90000"/>
              </a:lnSpc>
              <a:spcBef>
                <a:spcPts val="1001"/>
              </a:spcBef>
              <a:tabLst>
                <a:tab algn="l" pos="0"/>
              </a:tabLst>
            </a:pPr>
            <a:r>
              <a:rPr b="0" lang="en-US" sz="2000" spc="-1" strike="noStrike">
                <a:solidFill>
                  <a:srgbClr val="000000"/>
                </a:solidFill>
                <a:latin typeface="Times New Roman"/>
              </a:rPr>
              <a:t>    </a:t>
            </a:r>
            <a:r>
              <a:rPr b="0" lang="en-US" sz="2000" spc="-1" strike="noStrike">
                <a:solidFill>
                  <a:srgbClr val="000000"/>
                </a:solidFill>
                <a:latin typeface="Times New Roman"/>
              </a:rPr>
              <a:t>2.) </a:t>
            </a:r>
            <a:r>
              <a:rPr b="1" lang="en-US" sz="2000" spc="-1" strike="noStrike">
                <a:solidFill>
                  <a:srgbClr val="000000"/>
                </a:solidFill>
                <a:latin typeface="Times New Roman"/>
              </a:rPr>
              <a:t>Pcov:</a:t>
            </a:r>
            <a:r>
              <a:rPr b="0" lang="en-US" sz="2000" spc="-1" strike="noStrike">
                <a:solidFill>
                  <a:srgbClr val="000000"/>
                </a:solidFill>
                <a:latin typeface="Times New Roman"/>
              </a:rPr>
              <a:t> Pcov gives the estimated covariance of popt. It is used to calculate the standard deviation errors on the parameters using </a:t>
            </a:r>
            <a:r>
              <a:rPr b="1" lang="en-US" sz="2000" spc="-1" strike="noStrike">
                <a:solidFill>
                  <a:srgbClr val="000000"/>
                </a:solidFill>
                <a:latin typeface="Times New Roman"/>
              </a:rPr>
              <a:t>np.sqrt(np.diag(pcov))</a:t>
            </a:r>
            <a:r>
              <a:rPr b="0" lang="en-US" sz="2000" spc="-1" strike="noStrike">
                <a:solidFill>
                  <a:srgbClr val="000000"/>
                </a:solidFill>
                <a:latin typeface="Times New Roman"/>
              </a:rPr>
              <a:t>.</a:t>
            </a:r>
            <a:endParaRPr b="0" lang="en-US" sz="2000" spc="-1" strike="noStrike">
              <a:solidFill>
                <a:srgbClr val="333333"/>
              </a:solidFill>
              <a:latin typeface="Noto Sans Regular"/>
            </a:endParaRPr>
          </a:p>
          <a:p>
            <a:pPr>
              <a:lnSpc>
                <a:spcPct val="90000"/>
              </a:lnSpc>
              <a:spcBef>
                <a:spcPts val="1001"/>
              </a:spcBef>
              <a:tabLst>
                <a:tab algn="l" pos="0"/>
              </a:tabLst>
            </a:pPr>
            <a:endParaRPr b="0" lang="en-US" sz="2000" spc="-1" strike="noStrike">
              <a:solidFill>
                <a:srgbClr val="333333"/>
              </a:solidFill>
              <a:latin typeface="Noto Sans Regular"/>
            </a:endParaRPr>
          </a:p>
        </p:txBody>
      </p:sp>
      <p:pic>
        <p:nvPicPr>
          <p:cNvPr id="308" name="Picture 3" descr=""/>
          <p:cNvPicPr/>
          <p:nvPr/>
        </p:nvPicPr>
        <p:blipFill>
          <a:blip r:embed="rId2"/>
          <a:stretch/>
        </p:blipFill>
        <p:spPr>
          <a:xfrm>
            <a:off x="571680" y="4495680"/>
            <a:ext cx="6459120" cy="17809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ontent Placeholder 2"/>
          <p:cNvSpPr txBox="1"/>
          <p:nvPr/>
        </p:nvSpPr>
        <p:spPr>
          <a:xfrm>
            <a:off x="228600" y="228600"/>
            <a:ext cx="8457840" cy="5897160"/>
          </a:xfrm>
          <a:prstGeom prst="rect">
            <a:avLst/>
          </a:prstGeom>
          <a:noFill/>
          <a:ln w="0">
            <a:noFill/>
          </a:ln>
        </p:spPr>
        <p:txBody>
          <a:bodyPr>
            <a:normAutofit/>
          </a:bodyPr>
          <a:p>
            <a:pPr>
              <a:lnSpc>
                <a:spcPct val="90000"/>
              </a:lnSpc>
              <a:spcBef>
                <a:spcPts val="1001"/>
              </a:spcBef>
              <a:tabLst>
                <a:tab algn="l" pos="0"/>
              </a:tabLst>
            </a:pPr>
            <a:r>
              <a:rPr b="0" lang="en-US" sz="2000" spc="-1" strike="noStrike">
                <a:solidFill>
                  <a:srgbClr val="000000"/>
                </a:solidFill>
                <a:latin typeface="Times New Roman"/>
              </a:rPr>
              <a:t>5.) Last step would be to Evaluate the ‘</a:t>
            </a:r>
            <a:r>
              <a:rPr b="1" lang="en-US" sz="2000" spc="-1" strike="noStrike">
                <a:solidFill>
                  <a:srgbClr val="000000"/>
                </a:solidFill>
                <a:latin typeface="Times New Roman"/>
              </a:rPr>
              <a:t>Goodness of Fit</a:t>
            </a:r>
            <a:r>
              <a:rPr b="0" lang="en-US" sz="2000" spc="-1" strike="noStrike">
                <a:solidFill>
                  <a:srgbClr val="000000"/>
                </a:solidFill>
                <a:latin typeface="Times New Roman"/>
              </a:rPr>
              <a:t>’, which can be calculated by :</a:t>
            </a:r>
            <a:endParaRPr b="0" lang="en-US" sz="2000" spc="-1" strike="noStrike">
              <a:solidFill>
                <a:srgbClr val="333333"/>
              </a:solidFill>
              <a:latin typeface="Noto Sans Regular"/>
            </a:endParaRPr>
          </a:p>
          <a:p>
            <a:pPr marL="457200" indent="-456840">
              <a:lnSpc>
                <a:spcPct val="90000"/>
              </a:lnSpc>
              <a:spcBef>
                <a:spcPts val="1001"/>
              </a:spcBef>
              <a:buClr>
                <a:srgbClr val="000000"/>
              </a:buClr>
              <a:buFont typeface="StarSymbol"/>
              <a:buAutoNum type="alphaLcParenR"/>
              <a:tabLst>
                <a:tab algn="l" pos="0"/>
              </a:tabLst>
            </a:pPr>
            <a:r>
              <a:rPr b="0" lang="en-US" sz="2000" spc="-1" strike="noStrike">
                <a:solidFill>
                  <a:srgbClr val="000000"/>
                </a:solidFill>
                <a:latin typeface="Times New Roman"/>
              </a:rPr>
              <a:t>SSE- Sum of Squares Due to Error</a:t>
            </a:r>
            <a:endParaRPr b="0" lang="en-US" sz="2000" spc="-1" strike="noStrike">
              <a:solidFill>
                <a:srgbClr val="333333"/>
              </a:solidFill>
              <a:latin typeface="Noto Sans Regular"/>
            </a:endParaRPr>
          </a:p>
          <a:p>
            <a:pPr marL="457200" indent="-456840">
              <a:lnSpc>
                <a:spcPct val="90000"/>
              </a:lnSpc>
              <a:spcBef>
                <a:spcPts val="1001"/>
              </a:spcBef>
              <a:buClr>
                <a:srgbClr val="000000"/>
              </a:buClr>
              <a:buFont typeface="StarSymbol"/>
              <a:buAutoNum type="alphaLcParenR"/>
              <a:tabLst>
                <a:tab algn="l" pos="0"/>
              </a:tabLst>
            </a:pPr>
            <a:r>
              <a:rPr b="0" lang="en-US" sz="2000" spc="-1" strike="noStrike">
                <a:solidFill>
                  <a:srgbClr val="000000"/>
                </a:solidFill>
                <a:latin typeface="Times New Roman"/>
              </a:rPr>
              <a:t>R-Square</a:t>
            </a:r>
            <a:endParaRPr b="0" lang="en-US" sz="2000" spc="-1" strike="noStrike">
              <a:solidFill>
                <a:srgbClr val="333333"/>
              </a:solidFill>
              <a:latin typeface="Noto Sans Regular"/>
            </a:endParaRPr>
          </a:p>
          <a:p>
            <a:pPr marL="457200" indent="-456840">
              <a:lnSpc>
                <a:spcPct val="90000"/>
              </a:lnSpc>
              <a:spcBef>
                <a:spcPts val="1001"/>
              </a:spcBef>
              <a:buClr>
                <a:srgbClr val="000000"/>
              </a:buClr>
              <a:buFont typeface="StarSymbol"/>
              <a:buAutoNum type="alphaLcParenR"/>
              <a:tabLst>
                <a:tab algn="l" pos="0"/>
              </a:tabLst>
            </a:pPr>
            <a:r>
              <a:rPr b="0" lang="en-US" sz="2000" spc="-1" strike="noStrike">
                <a:solidFill>
                  <a:srgbClr val="000000"/>
                </a:solidFill>
                <a:latin typeface="Times New Roman"/>
              </a:rPr>
              <a:t>AR- Adjusted R-Square</a:t>
            </a:r>
            <a:endParaRPr b="0" lang="en-US" sz="2000" spc="-1" strike="noStrike">
              <a:solidFill>
                <a:srgbClr val="333333"/>
              </a:solidFill>
              <a:latin typeface="Noto Sans Regular"/>
            </a:endParaRPr>
          </a:p>
          <a:p>
            <a:pPr marL="457200" indent="-456840">
              <a:lnSpc>
                <a:spcPct val="90000"/>
              </a:lnSpc>
              <a:spcBef>
                <a:spcPts val="1001"/>
              </a:spcBef>
              <a:buClr>
                <a:srgbClr val="000000"/>
              </a:buClr>
              <a:buFont typeface="StarSymbol"/>
              <a:buAutoNum type="alphaLcParenR"/>
              <a:tabLst>
                <a:tab algn="l" pos="0"/>
              </a:tabLst>
            </a:pPr>
            <a:r>
              <a:rPr b="0" lang="en-US" sz="2000" spc="-1" strike="noStrike">
                <a:solidFill>
                  <a:srgbClr val="000000"/>
                </a:solidFill>
                <a:latin typeface="Times New Roman"/>
              </a:rPr>
              <a:t>RMSE- Root Mean Square Error</a:t>
            </a:r>
            <a:endParaRPr b="0" lang="en-US" sz="2000" spc="-1" strike="noStrike">
              <a:solidFill>
                <a:srgbClr val="333333"/>
              </a:solidFill>
              <a:latin typeface="Noto Sans Regular"/>
            </a:endParaRPr>
          </a:p>
          <a:p>
            <a:pPr>
              <a:lnSpc>
                <a:spcPct val="90000"/>
              </a:lnSpc>
              <a:spcBef>
                <a:spcPts val="1001"/>
              </a:spcBef>
              <a:tabLst>
                <a:tab algn="l" pos="0"/>
              </a:tabLst>
            </a:pPr>
            <a:endParaRPr b="0" lang="en-US" sz="2000" spc="-1" strike="noStrike">
              <a:solidFill>
                <a:srgbClr val="333333"/>
              </a:solidFill>
              <a:latin typeface="Noto Sans Regular"/>
            </a:endParaRPr>
          </a:p>
          <a:p>
            <a:pPr>
              <a:lnSpc>
                <a:spcPct val="90000"/>
              </a:lnSpc>
              <a:spcBef>
                <a:spcPts val="1001"/>
              </a:spcBef>
              <a:tabLst>
                <a:tab algn="l" pos="0"/>
              </a:tabLst>
            </a:pPr>
            <a:endParaRPr b="0" lang="en-US" sz="2000" spc="-1" strike="noStrike">
              <a:solidFill>
                <a:srgbClr val="333333"/>
              </a:solidFill>
              <a:latin typeface="Noto Sans Regular"/>
            </a:endParaRPr>
          </a:p>
        </p:txBody>
      </p:sp>
      <p:pic>
        <p:nvPicPr>
          <p:cNvPr id="310" name="Picture 2" descr=""/>
          <p:cNvPicPr/>
          <p:nvPr/>
        </p:nvPicPr>
        <p:blipFill>
          <a:blip r:embed="rId1"/>
          <a:stretch/>
        </p:blipFill>
        <p:spPr>
          <a:xfrm>
            <a:off x="228600" y="2514600"/>
            <a:ext cx="6476760" cy="4190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itle 1"/>
          <p:cNvSpPr txBox="1"/>
          <p:nvPr/>
        </p:nvSpPr>
        <p:spPr>
          <a:xfrm>
            <a:off x="628560" y="365040"/>
            <a:ext cx="7886520" cy="1325160"/>
          </a:xfrm>
          <a:prstGeom prst="rect">
            <a:avLst/>
          </a:prstGeom>
          <a:noFill/>
          <a:ln w="0">
            <a:noFill/>
          </a:ln>
        </p:spPr>
        <p:txBody>
          <a:bodyPr anchor="ctr">
            <a:noAutofit/>
          </a:bodyPr>
          <a:p>
            <a:pPr algn="ctr">
              <a:lnSpc>
                <a:spcPct val="90000"/>
              </a:lnSpc>
            </a:pPr>
            <a:r>
              <a:rPr b="0" lang="en-US" sz="4400" spc="-1" strike="noStrike">
                <a:solidFill>
                  <a:srgbClr val="203864"/>
                </a:solidFill>
                <a:latin typeface="Times New Roman"/>
              </a:rPr>
              <a:t>Contents:</a:t>
            </a:r>
            <a:endParaRPr b="1" lang="en-US" sz="4400" spc="-1" strike="noStrike">
              <a:solidFill>
                <a:srgbClr val="333333"/>
              </a:solidFill>
              <a:latin typeface="Noto Sans Regular"/>
            </a:endParaRPr>
          </a:p>
        </p:txBody>
      </p:sp>
      <p:sp>
        <p:nvSpPr>
          <p:cNvPr id="260" name="Content Placeholder 2"/>
          <p:cNvSpPr txBox="1"/>
          <p:nvPr/>
        </p:nvSpPr>
        <p:spPr>
          <a:xfrm>
            <a:off x="628560" y="1825560"/>
            <a:ext cx="7886520" cy="4350960"/>
          </a:xfrm>
          <a:prstGeom prst="rect">
            <a:avLst/>
          </a:prstGeom>
          <a:noFill/>
          <a:ln w="0">
            <a:noFill/>
          </a:ln>
        </p:spPr>
        <p:txBody>
          <a:bodyPr>
            <a:normAutofit/>
          </a:bodyPr>
          <a:p>
            <a:pPr marL="514440" indent="-51408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Introduction</a:t>
            </a:r>
            <a:endParaRPr b="0" lang="en-US" sz="2800" spc="-1" strike="noStrike">
              <a:solidFill>
                <a:srgbClr val="333333"/>
              </a:solidFill>
              <a:latin typeface="Noto Sans Regular"/>
            </a:endParaRPr>
          </a:p>
          <a:p>
            <a:pPr marL="514440" indent="-51408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Problem Statement</a:t>
            </a:r>
            <a:endParaRPr b="0" lang="en-US" sz="2800" spc="-1" strike="noStrike">
              <a:solidFill>
                <a:srgbClr val="333333"/>
              </a:solidFill>
              <a:latin typeface="Noto Sans Regular"/>
            </a:endParaRPr>
          </a:p>
          <a:p>
            <a:pPr marL="514440" indent="-51408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Duct Design</a:t>
            </a:r>
            <a:endParaRPr b="0" lang="en-US" sz="2800" spc="-1" strike="noStrike">
              <a:solidFill>
                <a:srgbClr val="333333"/>
              </a:solidFill>
              <a:latin typeface="Noto Sans Regular"/>
            </a:endParaRPr>
          </a:p>
          <a:p>
            <a:pPr marL="514440" indent="-51408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Input Parameters</a:t>
            </a:r>
            <a:endParaRPr b="0" lang="en-US" sz="2800" spc="-1" strike="noStrike">
              <a:solidFill>
                <a:srgbClr val="333333"/>
              </a:solidFill>
              <a:latin typeface="Noto Sans Regular"/>
            </a:endParaRPr>
          </a:p>
          <a:p>
            <a:pPr marL="514440" indent="-51408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Losses in Duct </a:t>
            </a:r>
            <a:endParaRPr b="0" lang="en-US" sz="2800" spc="-1" strike="noStrike">
              <a:solidFill>
                <a:srgbClr val="333333"/>
              </a:solidFill>
              <a:latin typeface="Noto Sans Regular"/>
            </a:endParaRPr>
          </a:p>
          <a:p>
            <a:pPr marL="514440" indent="-51408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Curve Fitting</a:t>
            </a:r>
            <a:endParaRPr b="0" lang="en-US" sz="2800" spc="-1" strike="noStrike">
              <a:solidFill>
                <a:srgbClr val="333333"/>
              </a:solidFill>
              <a:latin typeface="Noto Sans Regular"/>
            </a:endParaRPr>
          </a:p>
          <a:p>
            <a:pPr marL="514440" indent="-51408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The Output</a:t>
            </a:r>
            <a:endParaRPr b="0" lang="en-US" sz="2800" spc="-1" strike="noStrike">
              <a:solidFill>
                <a:srgbClr val="333333"/>
              </a:solidFill>
              <a:latin typeface="Noto Sans Regular"/>
            </a:endParaRPr>
          </a:p>
          <a:p>
            <a:pPr marL="514440" indent="-51408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Results</a:t>
            </a:r>
            <a:endParaRPr b="0" lang="en-US" sz="2800" spc="-1" strike="noStrike">
              <a:solidFill>
                <a:srgbClr val="333333"/>
              </a:solidFill>
              <a:latin typeface="Noto Sans Regular"/>
            </a:endParaRPr>
          </a:p>
          <a:p>
            <a:pPr marL="514440" indent="-514080">
              <a:lnSpc>
                <a:spcPct val="90000"/>
              </a:lnSpc>
              <a:spcBef>
                <a:spcPts val="1001"/>
              </a:spcBef>
              <a:buClr>
                <a:srgbClr val="000000"/>
              </a:buClr>
              <a:buFont typeface="StarSymbol"/>
              <a:buAutoNum type="arabicPeriod"/>
            </a:pPr>
            <a:r>
              <a:rPr b="0" lang="en-US" sz="2800" spc="-1" strike="noStrike">
                <a:solidFill>
                  <a:srgbClr val="000000"/>
                </a:solidFill>
                <a:latin typeface="Times New Roman"/>
              </a:rPr>
              <a:t>References</a:t>
            </a:r>
            <a:endParaRPr b="0" lang="en-US" sz="2800" spc="-1" strike="noStrike">
              <a:solidFill>
                <a:srgbClr val="333333"/>
              </a:solidFill>
              <a:latin typeface="Noto Sans Regular"/>
            </a:endParaRPr>
          </a:p>
          <a:p>
            <a:pPr>
              <a:lnSpc>
                <a:spcPct val="90000"/>
              </a:lnSpc>
              <a:spcBef>
                <a:spcPts val="1001"/>
              </a:spcBef>
            </a:pPr>
            <a:endParaRPr b="0" lang="en-US" sz="28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ontent Placeholder 2"/>
          <p:cNvSpPr txBox="1"/>
          <p:nvPr/>
        </p:nvSpPr>
        <p:spPr>
          <a:xfrm>
            <a:off x="228600" y="228600"/>
            <a:ext cx="8457840" cy="5897160"/>
          </a:xfrm>
          <a:prstGeom prst="rect">
            <a:avLst/>
          </a:prstGeom>
          <a:noFill/>
          <a:ln w="0">
            <a:noFill/>
          </a:ln>
        </p:spPr>
        <p:txBody>
          <a:bodyPr>
            <a:normAutofit/>
          </a:bodyPr>
          <a:p>
            <a:pPr>
              <a:lnSpc>
                <a:spcPct val="90000"/>
              </a:lnSpc>
              <a:spcBef>
                <a:spcPts val="1001"/>
              </a:spcBef>
              <a:tabLst>
                <a:tab algn="l" pos="0"/>
              </a:tabLst>
            </a:pPr>
            <a:r>
              <a:rPr b="0" lang="en-US" sz="2000" spc="-1" strike="noStrike">
                <a:solidFill>
                  <a:srgbClr val="000000"/>
                </a:solidFill>
                <a:latin typeface="Times New Roman"/>
              </a:rPr>
              <a:t>6.) In the end, we check the goodness of fit by checking whether </a:t>
            </a:r>
            <a:r>
              <a:rPr b="1" lang="en-US" sz="2000" spc="-1" strike="noStrike">
                <a:solidFill>
                  <a:srgbClr val="000000"/>
                </a:solidFill>
                <a:latin typeface="Times New Roman"/>
              </a:rPr>
              <a:t>R-Square is greater that 0.7.</a:t>
            </a:r>
            <a:endParaRPr b="0" lang="en-US" sz="2000" spc="-1" strike="noStrike">
              <a:solidFill>
                <a:srgbClr val="333333"/>
              </a:solidFill>
              <a:latin typeface="Noto Sans Regular"/>
            </a:endParaRPr>
          </a:p>
          <a:p>
            <a:pPr>
              <a:lnSpc>
                <a:spcPct val="90000"/>
              </a:lnSpc>
              <a:spcBef>
                <a:spcPts val="1001"/>
              </a:spcBef>
              <a:tabLst>
                <a:tab algn="l" pos="0"/>
              </a:tabLst>
            </a:pPr>
            <a:r>
              <a:rPr b="1" lang="en-US" sz="2000" spc="-1" strike="noStrike">
                <a:solidFill>
                  <a:srgbClr val="000000"/>
                </a:solidFill>
                <a:latin typeface="Times New Roman"/>
              </a:rPr>
              <a:t> </a:t>
            </a:r>
            <a:endParaRPr b="0" lang="en-US" sz="2000" spc="-1" strike="noStrike">
              <a:solidFill>
                <a:srgbClr val="333333"/>
              </a:solidFill>
              <a:latin typeface="Noto Sans Regular"/>
            </a:endParaRPr>
          </a:p>
          <a:p>
            <a:pPr>
              <a:lnSpc>
                <a:spcPct val="90000"/>
              </a:lnSpc>
              <a:spcBef>
                <a:spcPts val="1001"/>
              </a:spcBef>
              <a:tabLst>
                <a:tab algn="l" pos="0"/>
              </a:tabLst>
            </a:pPr>
            <a:endParaRPr b="0" lang="en-US" sz="2000" spc="-1" strike="noStrike">
              <a:solidFill>
                <a:srgbClr val="333333"/>
              </a:solidFill>
              <a:latin typeface="Noto Sans Regular"/>
            </a:endParaRPr>
          </a:p>
        </p:txBody>
      </p:sp>
      <p:pic>
        <p:nvPicPr>
          <p:cNvPr id="312" name="Picture 2" descr=""/>
          <p:cNvPicPr/>
          <p:nvPr/>
        </p:nvPicPr>
        <p:blipFill>
          <a:blip r:embed="rId1"/>
          <a:stretch/>
        </p:blipFill>
        <p:spPr>
          <a:xfrm>
            <a:off x="394920" y="990720"/>
            <a:ext cx="5638320" cy="39240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itle 1"/>
          <p:cNvSpPr txBox="1"/>
          <p:nvPr/>
        </p:nvSpPr>
        <p:spPr>
          <a:xfrm>
            <a:off x="457200" y="274680"/>
            <a:ext cx="8229240" cy="715680"/>
          </a:xfrm>
          <a:prstGeom prst="rect">
            <a:avLst/>
          </a:prstGeom>
          <a:noFill/>
          <a:ln w="0">
            <a:noFill/>
          </a:ln>
        </p:spPr>
        <p:txBody>
          <a:bodyPr anchor="ctr">
            <a:normAutofit/>
          </a:bodyPr>
          <a:p>
            <a:pPr algn="ctr">
              <a:lnSpc>
                <a:spcPct val="90000"/>
              </a:lnSpc>
            </a:pPr>
            <a:r>
              <a:rPr b="0" lang="en-US" sz="4400" spc="-1" strike="noStrike">
                <a:solidFill>
                  <a:srgbClr val="44546a"/>
                </a:solidFill>
                <a:latin typeface="Times New Roman"/>
              </a:rPr>
              <a:t>The Output</a:t>
            </a:r>
            <a:endParaRPr b="1" lang="en-US" sz="4400" spc="-1" strike="noStrike">
              <a:solidFill>
                <a:srgbClr val="333333"/>
              </a:solidFill>
              <a:latin typeface="Noto Sans Regular"/>
            </a:endParaRPr>
          </a:p>
        </p:txBody>
      </p:sp>
      <p:pic>
        <p:nvPicPr>
          <p:cNvPr id="314" name="Picture 2" descr=""/>
          <p:cNvPicPr/>
          <p:nvPr/>
        </p:nvPicPr>
        <p:blipFill>
          <a:blip r:embed="rId1"/>
          <a:stretch/>
        </p:blipFill>
        <p:spPr>
          <a:xfrm>
            <a:off x="628560" y="990720"/>
            <a:ext cx="7886520" cy="43466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5" name="Picture 5" descr=""/>
          <p:cNvPicPr/>
          <p:nvPr/>
        </p:nvPicPr>
        <p:blipFill>
          <a:blip r:embed="rId1"/>
          <a:stretch/>
        </p:blipFill>
        <p:spPr>
          <a:xfrm>
            <a:off x="152280" y="304920"/>
            <a:ext cx="8381520" cy="60490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itle 1"/>
          <p:cNvSpPr txBox="1"/>
          <p:nvPr/>
        </p:nvSpPr>
        <p:spPr>
          <a:xfrm>
            <a:off x="628560" y="365040"/>
            <a:ext cx="7886520" cy="1325160"/>
          </a:xfrm>
          <a:prstGeom prst="rect">
            <a:avLst/>
          </a:prstGeom>
          <a:noFill/>
          <a:ln w="0">
            <a:noFill/>
          </a:ln>
        </p:spPr>
        <p:txBody>
          <a:bodyPr anchor="ctr">
            <a:noAutofit/>
          </a:bodyPr>
          <a:p>
            <a:pPr algn="ctr">
              <a:lnSpc>
                <a:spcPct val="90000"/>
              </a:lnSpc>
            </a:pPr>
            <a:r>
              <a:rPr b="0" lang="en-US" sz="4400" spc="-1" strike="noStrike">
                <a:solidFill>
                  <a:srgbClr val="44546a"/>
                </a:solidFill>
                <a:latin typeface="Times New Roman"/>
              </a:rPr>
              <a:t>Curve Fitting</a:t>
            </a:r>
            <a:endParaRPr b="1" lang="en-US" sz="4400" spc="-1" strike="noStrike">
              <a:solidFill>
                <a:srgbClr val="333333"/>
              </a:solidFill>
              <a:latin typeface="Noto Sans Regular"/>
            </a:endParaRPr>
          </a:p>
        </p:txBody>
      </p:sp>
      <p:pic>
        <p:nvPicPr>
          <p:cNvPr id="317" name="Content Placeholder 3" descr=""/>
          <p:cNvPicPr/>
          <p:nvPr/>
        </p:nvPicPr>
        <p:blipFill>
          <a:blip r:embed="rId1"/>
          <a:stretch/>
        </p:blipFill>
        <p:spPr>
          <a:xfrm>
            <a:off x="1671120" y="1825560"/>
            <a:ext cx="5801400" cy="43509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Rectangle 3"/>
          <p:cNvSpPr/>
          <p:nvPr/>
        </p:nvSpPr>
        <p:spPr>
          <a:xfrm>
            <a:off x="990720" y="2604600"/>
            <a:ext cx="1523520" cy="380520"/>
          </a:xfrm>
          <a:prstGeom prst="rect">
            <a:avLst/>
          </a:prstGeom>
          <a:solidFill>
            <a:srgbClr val="ffffff"/>
          </a:solidFill>
          <a:ln w="12600">
            <a:solidFill>
              <a:srgbClr val="000000"/>
            </a:solidFill>
            <a:miter/>
          </a:ln>
        </p:spPr>
        <p:style>
          <a:lnRef idx="0"/>
          <a:fillRef idx="0"/>
          <a:effectRef idx="0"/>
          <a:fontRef idx="minor"/>
        </p:style>
      </p:sp>
      <p:sp>
        <p:nvSpPr>
          <p:cNvPr id="319" name="Title 1"/>
          <p:cNvSpPr txBox="1"/>
          <p:nvPr/>
        </p:nvSpPr>
        <p:spPr>
          <a:xfrm>
            <a:off x="628560" y="365040"/>
            <a:ext cx="7886520" cy="1325160"/>
          </a:xfrm>
          <a:prstGeom prst="rect">
            <a:avLst/>
          </a:prstGeom>
          <a:noFill/>
          <a:ln w="0">
            <a:noFill/>
          </a:ln>
        </p:spPr>
        <p:txBody>
          <a:bodyPr anchor="ctr">
            <a:noAutofit/>
          </a:bodyPr>
          <a:p>
            <a:pPr algn="ctr">
              <a:lnSpc>
                <a:spcPct val="90000"/>
              </a:lnSpc>
            </a:pPr>
            <a:r>
              <a:rPr b="0" lang="en-US" sz="4400" spc="-1" strike="noStrike">
                <a:solidFill>
                  <a:srgbClr val="44546a"/>
                </a:solidFill>
                <a:latin typeface="Times New Roman"/>
              </a:rPr>
              <a:t>Results</a:t>
            </a:r>
            <a:endParaRPr b="1" lang="en-US" sz="4400" spc="-1" strike="noStrike">
              <a:solidFill>
                <a:srgbClr val="333333"/>
              </a:solidFill>
              <a:latin typeface="Noto Sans Regular"/>
            </a:endParaRPr>
          </a:p>
        </p:txBody>
      </p:sp>
      <p:sp>
        <p:nvSpPr>
          <p:cNvPr id="320" name="Content Placeholder 2"/>
          <p:cNvSpPr txBox="1"/>
          <p:nvPr/>
        </p:nvSpPr>
        <p:spPr>
          <a:xfrm>
            <a:off x="533520" y="1295280"/>
            <a:ext cx="8152920" cy="4830480"/>
          </a:xfrm>
          <a:prstGeom prst="rect">
            <a:avLst/>
          </a:prstGeom>
          <a:noFill/>
          <a:ln w="0">
            <a:noFill/>
          </a:ln>
        </p:spPr>
        <p:txBody>
          <a:bodyPr>
            <a:normAutofit/>
          </a:bodyPr>
          <a:p>
            <a:pPr marL="457200" indent="-456840">
              <a:lnSpc>
                <a:spcPct val="90000"/>
              </a:lnSpc>
              <a:spcBef>
                <a:spcPts val="1001"/>
              </a:spcBef>
              <a:buClr>
                <a:srgbClr val="000000"/>
              </a:buClr>
              <a:buFont typeface="StarSymbol"/>
              <a:buAutoNum type="arabicPeriod"/>
            </a:pPr>
            <a:r>
              <a:rPr b="0" lang="en-US" sz="2000" spc="-1" strike="noStrike">
                <a:solidFill>
                  <a:srgbClr val="000000"/>
                </a:solidFill>
                <a:latin typeface="Times New Roman"/>
              </a:rPr>
              <a:t>This graph as well as mathematical function can now be used to select the optimum Flow-rate for a given pressure.</a:t>
            </a:r>
            <a:endParaRPr b="0" lang="en-US" sz="2000" spc="-1" strike="noStrike">
              <a:solidFill>
                <a:srgbClr val="333333"/>
              </a:solidFill>
              <a:latin typeface="Noto Sans Regular"/>
            </a:endParaRPr>
          </a:p>
          <a:p>
            <a:pPr marL="457200" indent="-456840">
              <a:lnSpc>
                <a:spcPct val="90000"/>
              </a:lnSpc>
              <a:spcBef>
                <a:spcPts val="1001"/>
              </a:spcBef>
              <a:buClr>
                <a:srgbClr val="000000"/>
              </a:buClr>
              <a:buFont typeface="StarSymbol"/>
              <a:buAutoNum type="arabicPeriod"/>
            </a:pPr>
            <a:r>
              <a:rPr b="0" lang="en-US" sz="2000" spc="-1" strike="noStrike">
                <a:solidFill>
                  <a:srgbClr val="000000"/>
                </a:solidFill>
                <a:latin typeface="Times New Roman"/>
              </a:rPr>
              <a:t>It can also be used to choose optimum flow-rate according to power of fan/ blower required as:</a:t>
            </a:r>
            <a:endParaRPr b="0" lang="en-US" sz="2000" spc="-1" strike="noStrike">
              <a:solidFill>
                <a:srgbClr val="333333"/>
              </a:solidFill>
              <a:latin typeface="Noto Sans Regular"/>
            </a:endParaRPr>
          </a:p>
          <a:p>
            <a:pPr>
              <a:lnSpc>
                <a:spcPct val="90000"/>
              </a:lnSpc>
              <a:spcBef>
                <a:spcPts val="1001"/>
              </a:spcBef>
              <a:tabLst>
                <a:tab algn="l" pos="0"/>
              </a:tabLst>
            </a:pPr>
            <a:r>
              <a:rPr b="0" lang="en-US" sz="2000" spc="-1" strike="noStrike">
                <a:solidFill>
                  <a:srgbClr val="000000"/>
                </a:solidFill>
                <a:latin typeface="Times New Roman"/>
              </a:rPr>
              <a:t>        </a:t>
            </a:r>
            <a:r>
              <a:rPr b="1" lang="en-US" sz="2000" spc="-1" strike="noStrike">
                <a:solidFill>
                  <a:srgbClr val="000000"/>
                </a:solidFill>
                <a:latin typeface="Calibri"/>
              </a:rPr>
              <a:t>P</a:t>
            </a:r>
            <a:r>
              <a:rPr b="0" lang="en-US" sz="2000" spc="-1" strike="noStrike">
                <a:solidFill>
                  <a:srgbClr val="000000"/>
                </a:solidFill>
                <a:latin typeface="Calibri"/>
              </a:rPr>
              <a:t>req</a:t>
            </a:r>
            <a:r>
              <a:rPr b="1" lang="en-US" sz="2000" spc="-1" strike="noStrike">
                <a:solidFill>
                  <a:srgbClr val="000000"/>
                </a:solidFill>
                <a:latin typeface="Calibri"/>
              </a:rPr>
              <a:t> = p*Q</a:t>
            </a:r>
            <a:endParaRPr b="0" lang="en-US" sz="2000" spc="-1" strike="noStrike">
              <a:solidFill>
                <a:srgbClr val="333333"/>
              </a:solidFill>
              <a:latin typeface="Noto Sans Regular"/>
            </a:endParaRPr>
          </a:p>
          <a:p>
            <a:pPr>
              <a:lnSpc>
                <a:spcPct val="90000"/>
              </a:lnSpc>
              <a:spcBef>
                <a:spcPts val="1001"/>
              </a:spcBef>
              <a:tabLst>
                <a:tab algn="l" pos="0"/>
              </a:tabLst>
            </a:pPr>
            <a:r>
              <a:rPr b="0" lang="en-US" sz="2000" spc="-1" strike="noStrike">
                <a:solidFill>
                  <a:srgbClr val="000000"/>
                </a:solidFill>
                <a:latin typeface="Times New Roman"/>
              </a:rPr>
              <a:t>3.    This can be used in all ventilation systems.</a:t>
            </a:r>
            <a:endParaRPr b="0" lang="en-US" sz="20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itle 3"/>
          <p:cNvSpPr txBox="1"/>
          <p:nvPr/>
        </p:nvSpPr>
        <p:spPr>
          <a:xfrm>
            <a:off x="457200" y="274680"/>
            <a:ext cx="8229240" cy="867960"/>
          </a:xfrm>
          <a:prstGeom prst="rect">
            <a:avLst/>
          </a:prstGeom>
          <a:noFill/>
          <a:ln w="0">
            <a:noFill/>
          </a:ln>
        </p:spPr>
        <p:txBody>
          <a:bodyPr anchor="ctr">
            <a:noAutofit/>
          </a:bodyPr>
          <a:p>
            <a:pPr algn="ctr">
              <a:lnSpc>
                <a:spcPct val="90000"/>
              </a:lnSpc>
            </a:pPr>
            <a:r>
              <a:rPr b="0" lang="en-US" sz="4400" spc="-1" strike="noStrike">
                <a:solidFill>
                  <a:srgbClr val="44546a"/>
                </a:solidFill>
                <a:latin typeface="Times New Roman"/>
              </a:rPr>
              <a:t>References</a:t>
            </a:r>
            <a:endParaRPr b="1" lang="en-US" sz="4400" spc="-1" strike="noStrike">
              <a:solidFill>
                <a:srgbClr val="333333"/>
              </a:solidFill>
              <a:latin typeface="Noto Sans Regular"/>
            </a:endParaRPr>
          </a:p>
        </p:txBody>
      </p:sp>
      <p:sp>
        <p:nvSpPr>
          <p:cNvPr id="322" name="Content Placeholder 4"/>
          <p:cNvSpPr txBox="1"/>
          <p:nvPr/>
        </p:nvSpPr>
        <p:spPr>
          <a:xfrm>
            <a:off x="457200" y="1143000"/>
            <a:ext cx="8229240" cy="4982760"/>
          </a:xfrm>
          <a:prstGeom prst="rect">
            <a:avLst/>
          </a:prstGeom>
          <a:noFill/>
          <a:ln w="0">
            <a:noFill/>
          </a:ln>
        </p:spPr>
        <p:txBody>
          <a:bodyPr>
            <a:normAutofit/>
          </a:bodyPr>
          <a:p>
            <a:pPr>
              <a:lnSpc>
                <a:spcPct val="90000"/>
              </a:lnSpc>
              <a:spcBef>
                <a:spcPts val="1001"/>
              </a:spcBef>
              <a:tabLst>
                <a:tab algn="l" pos="0"/>
              </a:tabLst>
            </a:pPr>
            <a:r>
              <a:rPr b="0" lang="en-US" sz="2400" spc="-1" strike="noStrike">
                <a:solidFill>
                  <a:srgbClr val="000000"/>
                </a:solidFill>
                <a:latin typeface="Times New Roman"/>
              </a:rPr>
              <a:t>[1] </a:t>
            </a:r>
            <a:r>
              <a:rPr b="0" lang="en-US" sz="2400" spc="-1" strike="noStrike" u="sng">
                <a:solidFill>
                  <a:srgbClr val="0563c1"/>
                </a:solidFill>
                <a:uFillTx/>
                <a:latin typeface="Calibri"/>
                <a:hlinkClick r:id="rId1"/>
              </a:rPr>
              <a:t>https://en.wikipedia.org/wiki/Duct_(flow)#Air_terminals</a:t>
            </a:r>
            <a:endParaRPr b="0" lang="en-US" sz="2400" spc="-1" strike="noStrike">
              <a:solidFill>
                <a:srgbClr val="333333"/>
              </a:solidFill>
              <a:latin typeface="Noto Sans Regular"/>
            </a:endParaRPr>
          </a:p>
          <a:p>
            <a:pPr>
              <a:lnSpc>
                <a:spcPct val="90000"/>
              </a:lnSpc>
              <a:spcBef>
                <a:spcPts val="1001"/>
              </a:spcBef>
              <a:tabLst>
                <a:tab algn="l" pos="0"/>
              </a:tabLst>
            </a:pPr>
            <a:r>
              <a:rPr b="0" lang="en-US" sz="2400" spc="-1" strike="noStrike">
                <a:solidFill>
                  <a:srgbClr val="000000"/>
                </a:solidFill>
                <a:latin typeface="Times New Roman"/>
              </a:rPr>
              <a:t>[2] </a:t>
            </a:r>
            <a:r>
              <a:rPr b="0" lang="en-US" sz="2400" spc="-1" strike="noStrike" u="sng">
                <a:solidFill>
                  <a:srgbClr val="0563c1"/>
                </a:solidFill>
                <a:uFillTx/>
                <a:latin typeface="Calibri"/>
                <a:hlinkClick r:id="rId2"/>
              </a:rPr>
              <a:t>https://en.wikipedia.org/wiki/Duct_(industrial_exhaust</a:t>
            </a:r>
            <a:r>
              <a:rPr b="0" lang="en-US" sz="2400" spc="-1" strike="noStrike" u="sng">
                <a:solidFill>
                  <a:srgbClr val="0563c1"/>
                </a:solidFill>
                <a:uFillTx/>
                <a:latin typeface="Calibri"/>
                <a:hlinkClick r:id="rId3"/>
              </a:rPr>
              <a:t>)</a:t>
            </a:r>
            <a:endParaRPr b="0" lang="en-US" sz="2400" spc="-1" strike="noStrike">
              <a:solidFill>
                <a:srgbClr val="333333"/>
              </a:solidFill>
              <a:latin typeface="Noto Sans Regular"/>
            </a:endParaRPr>
          </a:p>
          <a:p>
            <a:pPr>
              <a:lnSpc>
                <a:spcPct val="90000"/>
              </a:lnSpc>
              <a:spcBef>
                <a:spcPts val="1001"/>
              </a:spcBef>
              <a:tabLst>
                <a:tab algn="l" pos="0"/>
              </a:tabLst>
            </a:pPr>
            <a:r>
              <a:rPr b="0" lang="en-US" sz="2400" spc="-1" strike="noStrike">
                <a:solidFill>
                  <a:srgbClr val="000000"/>
                </a:solidFill>
                <a:latin typeface="Times New Roman"/>
              </a:rPr>
              <a:t>[3] </a:t>
            </a:r>
            <a:r>
              <a:rPr b="0" lang="en-US" sz="2400" spc="-1" strike="noStrike" u="sng">
                <a:solidFill>
                  <a:srgbClr val="0563c1"/>
                </a:solidFill>
                <a:uFillTx/>
                <a:latin typeface="Calibri"/>
                <a:hlinkClick r:id="rId4"/>
              </a:rPr>
              <a:t>http://www.casde.iitb.ac.in/store/training/2003/kailash-wt-perf-analysis.pdf</a:t>
            </a:r>
            <a:endParaRPr b="0" lang="en-US" sz="2400" spc="-1" strike="noStrike">
              <a:solidFill>
                <a:srgbClr val="333333"/>
              </a:solidFill>
              <a:latin typeface="Noto Sans Regular"/>
            </a:endParaRPr>
          </a:p>
          <a:p>
            <a:pPr>
              <a:lnSpc>
                <a:spcPct val="90000"/>
              </a:lnSpc>
              <a:spcBef>
                <a:spcPts val="1001"/>
              </a:spcBef>
              <a:tabLst>
                <a:tab algn="l" pos="0"/>
              </a:tabLst>
            </a:pPr>
            <a:r>
              <a:rPr b="0" lang="en-US" sz="2400" spc="-1" strike="noStrike">
                <a:solidFill>
                  <a:srgbClr val="000000"/>
                </a:solidFill>
                <a:latin typeface="Times New Roman"/>
              </a:rPr>
              <a:t>[4] </a:t>
            </a:r>
            <a:r>
              <a:rPr b="0" lang="en-US" sz="2400" spc="-1" strike="noStrike" u="sng">
                <a:solidFill>
                  <a:srgbClr val="0563c1"/>
                </a:solidFill>
                <a:uFillTx/>
                <a:latin typeface="Calibri"/>
                <a:hlinkClick r:id="rId5"/>
              </a:rPr>
              <a:t>http://www.iith.ac.in/~ksahu/class13_FM.pdf</a:t>
            </a:r>
            <a:endParaRPr b="0" lang="en-US" sz="24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itle 1"/>
          <p:cNvSpPr txBox="1"/>
          <p:nvPr/>
        </p:nvSpPr>
        <p:spPr>
          <a:xfrm>
            <a:off x="1143000" y="1122480"/>
            <a:ext cx="6857640" cy="2387160"/>
          </a:xfrm>
          <a:prstGeom prst="rect">
            <a:avLst/>
          </a:prstGeom>
          <a:noFill/>
          <a:ln w="0">
            <a:noFill/>
          </a:ln>
        </p:spPr>
        <p:txBody>
          <a:bodyPr anchor="b">
            <a:noAutofit/>
          </a:bodyPr>
          <a:p>
            <a:pPr algn="ctr">
              <a:lnSpc>
                <a:spcPct val="90000"/>
              </a:lnSpc>
            </a:pPr>
            <a:r>
              <a:rPr b="0" lang="en-US" sz="6000" spc="-1" strike="noStrike">
                <a:solidFill>
                  <a:srgbClr val="000000"/>
                </a:solidFill>
                <a:latin typeface="Times New Roman"/>
              </a:rPr>
              <a:t>Thank you for your time</a:t>
            </a:r>
            <a:endParaRPr b="1" lang="en-US" sz="60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itle 1"/>
          <p:cNvSpPr txBox="1"/>
          <p:nvPr/>
        </p:nvSpPr>
        <p:spPr>
          <a:xfrm>
            <a:off x="628560" y="365040"/>
            <a:ext cx="7886520" cy="1325160"/>
          </a:xfrm>
          <a:prstGeom prst="rect">
            <a:avLst/>
          </a:prstGeom>
          <a:noFill/>
          <a:ln w="0">
            <a:noFill/>
          </a:ln>
        </p:spPr>
        <p:txBody>
          <a:bodyPr anchor="ctr">
            <a:noAutofit/>
          </a:bodyPr>
          <a:p>
            <a:pPr algn="ctr">
              <a:lnSpc>
                <a:spcPct val="90000"/>
              </a:lnSpc>
            </a:pPr>
            <a:r>
              <a:rPr b="0" lang="en-US" sz="4400" spc="-1" strike="noStrike">
                <a:solidFill>
                  <a:srgbClr val="44546a"/>
                </a:solidFill>
                <a:latin typeface="Times New Roman"/>
              </a:rPr>
              <a:t>Introduction- Working of a duct</a:t>
            </a:r>
            <a:endParaRPr b="1" lang="en-US" sz="4400" spc="-1" strike="noStrike">
              <a:solidFill>
                <a:srgbClr val="333333"/>
              </a:solidFill>
              <a:latin typeface="Noto Sans Regular"/>
            </a:endParaRPr>
          </a:p>
        </p:txBody>
      </p:sp>
      <p:sp>
        <p:nvSpPr>
          <p:cNvPr id="262" name="Content Placeholder 2"/>
          <p:cNvSpPr txBox="1"/>
          <p:nvPr/>
        </p:nvSpPr>
        <p:spPr>
          <a:xfrm>
            <a:off x="628560" y="1825560"/>
            <a:ext cx="7886520" cy="4350960"/>
          </a:xfrm>
          <a:prstGeom prst="rect">
            <a:avLst/>
          </a:prstGeom>
          <a:noFill/>
          <a:ln w="0">
            <a:noFill/>
          </a:ln>
        </p:spPr>
        <p:txBody>
          <a:bodyPr>
            <a:noAutofit/>
          </a:bodyPr>
          <a:p>
            <a:pPr algn="just">
              <a:lnSpc>
                <a:spcPct val="90000"/>
              </a:lnSpc>
              <a:spcBef>
                <a:spcPts val="1001"/>
              </a:spcBef>
              <a:tabLst>
                <a:tab algn="l" pos="0"/>
              </a:tabLst>
            </a:pPr>
            <a:r>
              <a:rPr b="0" lang="en-US" sz="2400" spc="-1" strike="noStrike">
                <a:solidFill>
                  <a:srgbClr val="000000"/>
                </a:solidFill>
                <a:latin typeface="Times New Roman"/>
              </a:rPr>
              <a:t>Ducts are conduits or passages used in heating, ventilation, and air conditioning (HVAC) to deliver and remove air. The needed airflows include, for example, supply air, return air, and exhaust air. Ducts commonly also deliver ventilation air as part of the supply air. As such, air ducts are one method of ensuring acceptable indoor air quality as well as thermal comfort.[1]</a:t>
            </a:r>
            <a:endParaRPr b="0" lang="en-US" sz="2400" spc="-1" strike="noStrike">
              <a:solidFill>
                <a:srgbClr val="333333"/>
              </a:solidFill>
              <a:latin typeface="Noto Sans Regular"/>
            </a:endParaRPr>
          </a:p>
          <a:p>
            <a:pPr algn="just">
              <a:lnSpc>
                <a:spcPct val="90000"/>
              </a:lnSpc>
              <a:spcBef>
                <a:spcPts val="1001"/>
              </a:spcBef>
              <a:tabLst>
                <a:tab algn="l" pos="0"/>
              </a:tabLst>
            </a:pPr>
            <a:r>
              <a:rPr b="1" lang="en-US" sz="2400" spc="-1" strike="noStrike">
                <a:solidFill>
                  <a:srgbClr val="000000"/>
                </a:solidFill>
                <a:latin typeface="Times New Roman"/>
              </a:rPr>
              <a:t>Assumption:- </a:t>
            </a:r>
            <a:r>
              <a:rPr b="0" lang="en-US" sz="2400" spc="-1" strike="noStrike">
                <a:solidFill>
                  <a:srgbClr val="000000"/>
                </a:solidFill>
                <a:latin typeface="Times New Roman"/>
              </a:rPr>
              <a:t>The conveying fluid that flows through the duct system is air. Air transports materials from the hood to a destination. It is also instrumental in capturing the material into the flow system. Air is a compressible fluid, but for engineering calculations, air is considered as incompressible as a simplification, without any significant errors.[2]</a:t>
            </a:r>
            <a:endParaRPr b="0" lang="en-US" sz="24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itle 3"/>
          <p:cNvSpPr txBox="1"/>
          <p:nvPr/>
        </p:nvSpPr>
        <p:spPr>
          <a:xfrm>
            <a:off x="628560" y="365040"/>
            <a:ext cx="7886520" cy="1325160"/>
          </a:xfrm>
          <a:prstGeom prst="rect">
            <a:avLst/>
          </a:prstGeom>
          <a:noFill/>
          <a:ln w="0">
            <a:noFill/>
          </a:ln>
        </p:spPr>
        <p:txBody>
          <a:bodyPr anchor="ctr">
            <a:noAutofit/>
          </a:bodyPr>
          <a:p>
            <a:pPr algn="ctr">
              <a:lnSpc>
                <a:spcPct val="90000"/>
              </a:lnSpc>
            </a:pPr>
            <a:r>
              <a:rPr b="0" lang="en-US" sz="4400" spc="-1" strike="noStrike">
                <a:solidFill>
                  <a:srgbClr val="44546a"/>
                </a:solidFill>
                <a:latin typeface="Times New Roman"/>
              </a:rPr>
              <a:t>Problem Statement</a:t>
            </a:r>
            <a:endParaRPr b="1" lang="en-US" sz="4400" spc="-1" strike="noStrike">
              <a:solidFill>
                <a:srgbClr val="333333"/>
              </a:solidFill>
              <a:latin typeface="Noto Sans Regular"/>
            </a:endParaRPr>
          </a:p>
        </p:txBody>
      </p:sp>
      <p:sp>
        <p:nvSpPr>
          <p:cNvPr id="264" name="Content Placeholder 4"/>
          <p:cNvSpPr txBox="1"/>
          <p:nvPr/>
        </p:nvSpPr>
        <p:spPr>
          <a:xfrm>
            <a:off x="628560" y="1825560"/>
            <a:ext cx="7886520" cy="4350960"/>
          </a:xfrm>
          <a:prstGeom prst="rect">
            <a:avLst/>
          </a:prstGeom>
          <a:noFill/>
          <a:ln w="0">
            <a:noFill/>
          </a:ln>
        </p:spPr>
        <p:txBody>
          <a:bodyPr>
            <a:normAutofit/>
          </a:bodyPr>
          <a:p>
            <a:pPr algn="just">
              <a:lnSpc>
                <a:spcPct val="90000"/>
              </a:lnSpc>
              <a:spcBef>
                <a:spcPts val="1001"/>
              </a:spcBef>
              <a:tabLst>
                <a:tab algn="l" pos="0"/>
              </a:tabLst>
            </a:pPr>
            <a:r>
              <a:rPr b="0" lang="en-US" sz="2400" spc="-1" strike="noStrike">
                <a:solidFill>
                  <a:srgbClr val="000000"/>
                </a:solidFill>
                <a:latin typeface="Times New Roman"/>
              </a:rPr>
              <a:t>In this program, the intention is to analyze the duct system designing by creating a program in python, which after inputting of all the necessary factors and calculate the total </a:t>
            </a:r>
            <a:r>
              <a:rPr b="1" lang="en-US" sz="2400" spc="-1" strike="noStrike">
                <a:solidFill>
                  <a:srgbClr val="000000"/>
                </a:solidFill>
                <a:latin typeface="Times New Roman"/>
              </a:rPr>
              <a:t>flow rate </a:t>
            </a:r>
            <a:r>
              <a:rPr b="0" lang="en-US" sz="2400" spc="-1" strike="noStrike">
                <a:solidFill>
                  <a:srgbClr val="000000"/>
                </a:solidFill>
                <a:latin typeface="Times New Roman"/>
              </a:rPr>
              <a:t>and </a:t>
            </a:r>
            <a:r>
              <a:rPr b="1" lang="en-US" sz="2400" spc="-1" strike="noStrike">
                <a:solidFill>
                  <a:srgbClr val="000000"/>
                </a:solidFill>
                <a:latin typeface="Times New Roman"/>
              </a:rPr>
              <a:t>pressure drop </a:t>
            </a:r>
            <a:r>
              <a:rPr b="0" lang="en-US" sz="2400" spc="-1" strike="noStrike">
                <a:solidFill>
                  <a:srgbClr val="000000"/>
                </a:solidFill>
                <a:latin typeface="Times New Roman"/>
              </a:rPr>
              <a:t>and then plot the graph between them showing the relationship.</a:t>
            </a:r>
            <a:endParaRPr b="0" lang="en-US" sz="2400" spc="-1" strike="noStrike">
              <a:solidFill>
                <a:srgbClr val="333333"/>
              </a:solidFill>
              <a:latin typeface="Noto Sans Regular"/>
            </a:endParaRPr>
          </a:p>
          <a:p>
            <a:pPr algn="just">
              <a:lnSpc>
                <a:spcPct val="90000"/>
              </a:lnSpc>
              <a:spcBef>
                <a:spcPts val="1001"/>
              </a:spcBef>
              <a:tabLst>
                <a:tab algn="l" pos="0"/>
              </a:tabLst>
            </a:pPr>
            <a:r>
              <a:rPr b="0" lang="en-US" sz="2400" spc="-1" strike="noStrike">
                <a:solidFill>
                  <a:srgbClr val="000000"/>
                </a:solidFill>
                <a:latin typeface="Times New Roman"/>
              </a:rPr>
              <a:t>Also, perform the curve-fitting on the graph and calculate the mathematical relationship between them so the for any value of flow rate rate pressure drop can be predicted.  </a:t>
            </a:r>
            <a:endParaRPr b="0" lang="en-US" sz="24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5" name="Content Placeholder 4" descr=""/>
          <p:cNvPicPr/>
          <p:nvPr/>
        </p:nvPicPr>
        <p:blipFill>
          <a:blip r:embed="rId1"/>
          <a:stretch/>
        </p:blipFill>
        <p:spPr>
          <a:xfrm>
            <a:off x="0" y="0"/>
            <a:ext cx="9143640" cy="5943240"/>
          </a:xfrm>
          <a:prstGeom prst="rect">
            <a:avLst/>
          </a:prstGeom>
          <a:ln w="0">
            <a:noFill/>
          </a:ln>
        </p:spPr>
      </p:pic>
      <p:sp>
        <p:nvSpPr>
          <p:cNvPr id="266" name="Title 1"/>
          <p:cNvSpPr txBox="1"/>
          <p:nvPr/>
        </p:nvSpPr>
        <p:spPr>
          <a:xfrm>
            <a:off x="628560" y="365040"/>
            <a:ext cx="7886520" cy="1325160"/>
          </a:xfrm>
          <a:prstGeom prst="rect">
            <a:avLst/>
          </a:prstGeom>
          <a:noFill/>
          <a:ln w="0">
            <a:noFill/>
          </a:ln>
        </p:spPr>
        <p:txBody>
          <a:bodyPr anchor="ctr">
            <a:noAutofit/>
          </a:bodyPr>
          <a:p>
            <a:pPr algn="ctr">
              <a:lnSpc>
                <a:spcPct val="90000"/>
              </a:lnSpc>
            </a:pPr>
            <a:r>
              <a:rPr b="0" lang="en-US" sz="4400" spc="-1" strike="noStrike">
                <a:solidFill>
                  <a:srgbClr val="44546a"/>
                </a:solidFill>
                <a:latin typeface="Times New Roman"/>
              </a:rPr>
              <a:t>Duct Design</a:t>
            </a:r>
            <a:endParaRPr b="1" lang="en-US" sz="44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itle 1"/>
          <p:cNvSpPr txBox="1"/>
          <p:nvPr/>
        </p:nvSpPr>
        <p:spPr>
          <a:xfrm>
            <a:off x="630000" y="457200"/>
            <a:ext cx="2948760" cy="1599840"/>
          </a:xfrm>
          <a:prstGeom prst="rect">
            <a:avLst/>
          </a:prstGeom>
          <a:noFill/>
          <a:ln w="0">
            <a:noFill/>
          </a:ln>
        </p:spPr>
        <p:txBody>
          <a:bodyPr anchor="b">
            <a:noAutofit/>
          </a:bodyPr>
          <a:p>
            <a:pPr>
              <a:lnSpc>
                <a:spcPct val="90000"/>
              </a:lnSpc>
            </a:pPr>
            <a:r>
              <a:rPr b="0" lang="en-US" sz="3200" spc="-1" strike="noStrike">
                <a:solidFill>
                  <a:srgbClr val="000000"/>
                </a:solidFill>
                <a:latin typeface="Calibri Light"/>
              </a:rPr>
              <a:t>Duct Design and Dimension </a:t>
            </a:r>
            <a:endParaRPr b="1" lang="en-US" sz="3200" spc="-1" strike="noStrike">
              <a:solidFill>
                <a:srgbClr val="333333"/>
              </a:solidFill>
              <a:latin typeface="Noto Sans Regular"/>
            </a:endParaRPr>
          </a:p>
        </p:txBody>
      </p:sp>
      <p:pic>
        <p:nvPicPr>
          <p:cNvPr id="268" name="Picture Placeholder 6" descr=""/>
          <p:cNvPicPr/>
          <p:nvPr/>
        </p:nvPicPr>
        <p:blipFill>
          <a:blip r:embed="rId1"/>
          <a:srcRect l="0" t="2402" r="0" b="2402"/>
          <a:stretch/>
        </p:blipFill>
        <p:spPr>
          <a:xfrm>
            <a:off x="246240" y="5760"/>
            <a:ext cx="8543160" cy="5943240"/>
          </a:xfrm>
          <a:prstGeom prst="rect">
            <a:avLst/>
          </a:prstGeom>
          <a:ln w="0">
            <a:noFill/>
          </a:ln>
        </p:spPr>
      </p:pic>
      <p:sp>
        <p:nvSpPr>
          <p:cNvPr id="269" name="Text Placeholder 3"/>
          <p:cNvSpPr txBox="1"/>
          <p:nvPr/>
        </p:nvSpPr>
        <p:spPr>
          <a:xfrm>
            <a:off x="630000" y="2057400"/>
            <a:ext cx="2948760" cy="3811320"/>
          </a:xfrm>
          <a:prstGeom prst="rect">
            <a:avLst/>
          </a:prstGeom>
          <a:noFill/>
          <a:ln w="0">
            <a:noFill/>
          </a:ln>
        </p:spPr>
        <p:txBody>
          <a:bodyPr>
            <a:normAutofit/>
          </a:bodyPr>
          <a:p>
            <a:pPr>
              <a:lnSpc>
                <a:spcPct val="90000"/>
              </a:lnSpc>
              <a:spcBef>
                <a:spcPts val="1001"/>
              </a:spcBef>
              <a:tabLst>
                <a:tab algn="l" pos="0"/>
              </a:tabLst>
            </a:pPr>
            <a:r>
              <a:rPr b="0" lang="en-US" sz="1600" spc="-1" strike="noStrike">
                <a:solidFill>
                  <a:srgbClr val="000000"/>
                </a:solidFill>
                <a:latin typeface="Calibri"/>
              </a:rPr>
              <a:t>The design is self created on solidworks but the idea has been taken from the research paper. </a:t>
            </a:r>
            <a:endParaRPr b="0" lang="en-US" sz="1600" spc="-1" strike="noStrike">
              <a:solidFill>
                <a:srgbClr val="333333"/>
              </a:solidFill>
              <a:latin typeface="Noto Sans Regular"/>
            </a:endParaRPr>
          </a:p>
          <a:p>
            <a:pPr>
              <a:lnSpc>
                <a:spcPct val="90000"/>
              </a:lnSpc>
              <a:spcBef>
                <a:spcPts val="1001"/>
              </a:spcBef>
              <a:tabLst>
                <a:tab algn="l" pos="0"/>
              </a:tabLst>
            </a:pPr>
            <a:r>
              <a:rPr b="1" lang="en-US" sz="1600" spc="-1" strike="noStrike">
                <a:solidFill>
                  <a:srgbClr val="000000"/>
                </a:solidFill>
                <a:latin typeface="Calibri"/>
              </a:rPr>
              <a:t>Link:[3] </a:t>
            </a:r>
            <a:r>
              <a:rPr b="0" lang="en-US" sz="1600" spc="-1" strike="noStrike" u="sng">
                <a:solidFill>
                  <a:srgbClr val="0563c1"/>
                </a:solidFill>
                <a:uFillTx/>
                <a:latin typeface="Calibri"/>
                <a:hlinkClick r:id="rId2"/>
              </a:rPr>
              <a:t>http://www.casde.iitb.ac.in/store/training/2003/kailash-wt-perf-analysis.pdf</a:t>
            </a:r>
            <a:endParaRPr b="0" lang="en-US" sz="1600" spc="-1" strike="noStrike">
              <a:solidFill>
                <a:srgbClr val="333333"/>
              </a:solidFill>
              <a:latin typeface="Noto Sans Regular"/>
            </a:endParaRPr>
          </a:p>
        </p:txBody>
      </p:sp>
      <p:sp>
        <p:nvSpPr>
          <p:cNvPr id="270" name="Right Arrow 7"/>
          <p:cNvSpPr/>
          <p:nvPr/>
        </p:nvSpPr>
        <p:spPr>
          <a:xfrm>
            <a:off x="152280" y="1066680"/>
            <a:ext cx="228240" cy="304560"/>
          </a:xfrm>
          <a:prstGeom prst="rightArrow">
            <a:avLst>
              <a:gd name="adj1" fmla="val 50000"/>
              <a:gd name="adj2" fmla="val 50000"/>
            </a:avLst>
          </a:prstGeom>
          <a:solidFill>
            <a:srgbClr val="4472c4"/>
          </a:solidFill>
          <a:ln w="12600">
            <a:solidFill>
              <a:srgbClr val="325490"/>
            </a:solidFill>
            <a:miter/>
          </a:ln>
        </p:spPr>
        <p:style>
          <a:lnRef idx="0"/>
          <a:fillRef idx="0"/>
          <a:effectRef idx="0"/>
          <a:fontRef idx="minor"/>
        </p:style>
      </p:sp>
      <p:sp>
        <p:nvSpPr>
          <p:cNvPr id="271" name="Right Arrow 8"/>
          <p:cNvSpPr/>
          <p:nvPr/>
        </p:nvSpPr>
        <p:spPr>
          <a:xfrm>
            <a:off x="152280" y="3657600"/>
            <a:ext cx="380520" cy="456840"/>
          </a:xfrm>
          <a:prstGeom prst="rightArrow">
            <a:avLst>
              <a:gd name="adj1" fmla="val 50000"/>
              <a:gd name="adj2" fmla="val 50000"/>
            </a:avLst>
          </a:prstGeom>
          <a:solidFill>
            <a:srgbClr val="4472c4"/>
          </a:solidFill>
          <a:ln w="12600">
            <a:solidFill>
              <a:srgbClr val="32549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itle 1"/>
          <p:cNvSpPr txBox="1"/>
          <p:nvPr/>
        </p:nvSpPr>
        <p:spPr>
          <a:xfrm>
            <a:off x="628560" y="365040"/>
            <a:ext cx="7886520" cy="1325160"/>
          </a:xfrm>
          <a:prstGeom prst="rect">
            <a:avLst/>
          </a:prstGeom>
          <a:noFill/>
          <a:ln w="0">
            <a:noFill/>
          </a:ln>
        </p:spPr>
        <p:txBody>
          <a:bodyPr anchor="ctr">
            <a:noAutofit/>
          </a:bodyPr>
          <a:p>
            <a:pPr algn="ctr">
              <a:lnSpc>
                <a:spcPct val="90000"/>
              </a:lnSpc>
            </a:pPr>
            <a:r>
              <a:rPr b="0" lang="en-US" sz="4400" spc="-1" strike="noStrike">
                <a:solidFill>
                  <a:srgbClr val="44546a"/>
                </a:solidFill>
                <a:latin typeface="Times New Roman"/>
              </a:rPr>
              <a:t>Input Parameters[3]</a:t>
            </a:r>
            <a:endParaRPr b="1" lang="en-US" sz="4400" spc="-1" strike="noStrike">
              <a:solidFill>
                <a:srgbClr val="333333"/>
              </a:solidFill>
              <a:latin typeface="Noto Sans Regular"/>
            </a:endParaRPr>
          </a:p>
        </p:txBody>
      </p:sp>
      <p:sp>
        <p:nvSpPr>
          <p:cNvPr id="273" name="Content Placeholder 2"/>
          <p:cNvSpPr txBox="1"/>
          <p:nvPr/>
        </p:nvSpPr>
        <p:spPr>
          <a:xfrm>
            <a:off x="628560" y="1825560"/>
            <a:ext cx="7886520" cy="4350960"/>
          </a:xfrm>
          <a:prstGeom prst="rect">
            <a:avLst/>
          </a:prstGeom>
          <a:noFill/>
          <a:ln w="0">
            <a:noFill/>
          </a:ln>
        </p:spPr>
        <p:txBody>
          <a:bodyPr>
            <a:normAutofit/>
          </a:bodyPr>
          <a:p>
            <a:pPr marL="457200" indent="-456840">
              <a:lnSpc>
                <a:spcPct val="90000"/>
              </a:lnSpc>
              <a:spcBef>
                <a:spcPts val="1001"/>
              </a:spcBef>
              <a:buClr>
                <a:srgbClr val="000000"/>
              </a:buClr>
              <a:buFont typeface="StarSymbol"/>
              <a:buAutoNum type="arabicPeriod"/>
            </a:pPr>
            <a:r>
              <a:rPr b="0" lang="nn-NO" sz="2000" spc="-1" strike="noStrike">
                <a:solidFill>
                  <a:srgbClr val="000000"/>
                </a:solidFill>
                <a:latin typeface="Times New Roman"/>
              </a:rPr>
              <a:t>Curved Radius at inlet</a:t>
            </a:r>
            <a:r>
              <a:rPr b="0" lang="en-US" sz="2000" spc="-1" strike="noStrike">
                <a:solidFill>
                  <a:srgbClr val="000000"/>
                </a:solidFill>
                <a:latin typeface="Times New Roman"/>
              </a:rPr>
              <a:t>= 0.125m</a:t>
            </a:r>
            <a:endParaRPr b="0" lang="en-US" sz="2000" spc="-1" strike="noStrike">
              <a:solidFill>
                <a:srgbClr val="333333"/>
              </a:solidFill>
              <a:latin typeface="Noto Sans Regular"/>
            </a:endParaRPr>
          </a:p>
          <a:p>
            <a:pPr marL="457200" indent="-456840">
              <a:lnSpc>
                <a:spcPct val="90000"/>
              </a:lnSpc>
              <a:spcBef>
                <a:spcPts val="1001"/>
              </a:spcBef>
              <a:buClr>
                <a:srgbClr val="000000"/>
              </a:buClr>
              <a:buFont typeface="StarSymbol"/>
              <a:buAutoNum type="arabicPeriod"/>
            </a:pPr>
            <a:r>
              <a:rPr b="0" lang="en-US" sz="2000" spc="-1" strike="noStrike">
                <a:solidFill>
                  <a:srgbClr val="000000"/>
                </a:solidFill>
                <a:latin typeface="Times New Roman"/>
              </a:rPr>
              <a:t>Length at inlet= 1m</a:t>
            </a:r>
            <a:endParaRPr b="0" lang="en-US" sz="2000" spc="-1" strike="noStrike">
              <a:solidFill>
                <a:srgbClr val="333333"/>
              </a:solidFill>
              <a:latin typeface="Noto Sans Regular"/>
            </a:endParaRPr>
          </a:p>
          <a:p>
            <a:pPr marL="457200" indent="-456840">
              <a:lnSpc>
                <a:spcPct val="90000"/>
              </a:lnSpc>
              <a:spcBef>
                <a:spcPts val="1001"/>
              </a:spcBef>
              <a:buClr>
                <a:srgbClr val="000000"/>
              </a:buClr>
              <a:buFont typeface="StarSymbol"/>
              <a:buAutoNum type="arabicPeriod"/>
            </a:pPr>
            <a:r>
              <a:rPr b="0" lang="en-US" sz="2000" spc="-1" strike="noStrike">
                <a:solidFill>
                  <a:srgbClr val="000000"/>
                </a:solidFill>
                <a:latin typeface="Times New Roman"/>
              </a:rPr>
              <a:t>Breadth at inlet= 1m</a:t>
            </a:r>
            <a:endParaRPr b="0" lang="en-US" sz="2000" spc="-1" strike="noStrike">
              <a:solidFill>
                <a:srgbClr val="333333"/>
              </a:solidFill>
              <a:latin typeface="Noto Sans Regular"/>
            </a:endParaRPr>
          </a:p>
          <a:p>
            <a:pPr marL="457200" indent="-456840">
              <a:lnSpc>
                <a:spcPct val="90000"/>
              </a:lnSpc>
              <a:spcBef>
                <a:spcPts val="1001"/>
              </a:spcBef>
              <a:buClr>
                <a:srgbClr val="000000"/>
              </a:buClr>
              <a:buFont typeface="StarSymbol"/>
              <a:buAutoNum type="arabicPeriod"/>
            </a:pPr>
            <a:r>
              <a:rPr b="0" lang="en-US" sz="2000" spc="-1" strike="noStrike">
                <a:solidFill>
                  <a:srgbClr val="000000"/>
                </a:solidFill>
                <a:latin typeface="Times New Roman"/>
              </a:rPr>
              <a:t>Length at outlet= 1.6m</a:t>
            </a:r>
            <a:endParaRPr b="0" lang="en-US" sz="2000" spc="-1" strike="noStrike">
              <a:solidFill>
                <a:srgbClr val="333333"/>
              </a:solidFill>
              <a:latin typeface="Noto Sans Regular"/>
            </a:endParaRPr>
          </a:p>
          <a:p>
            <a:pPr marL="457200" indent="-456840">
              <a:lnSpc>
                <a:spcPct val="90000"/>
              </a:lnSpc>
              <a:spcBef>
                <a:spcPts val="1001"/>
              </a:spcBef>
              <a:buClr>
                <a:srgbClr val="000000"/>
              </a:buClr>
              <a:buFont typeface="StarSymbol"/>
              <a:buAutoNum type="arabicPeriod"/>
            </a:pPr>
            <a:r>
              <a:rPr b="0" lang="en-US" sz="2000" spc="-1" strike="noStrike">
                <a:solidFill>
                  <a:srgbClr val="000000"/>
                </a:solidFill>
                <a:latin typeface="Times New Roman"/>
              </a:rPr>
              <a:t>Breadth at outlet= 2.4m</a:t>
            </a:r>
            <a:endParaRPr b="0" lang="en-US" sz="2000" spc="-1" strike="noStrike">
              <a:solidFill>
                <a:srgbClr val="333333"/>
              </a:solidFill>
              <a:latin typeface="Noto Sans Regular"/>
            </a:endParaRPr>
          </a:p>
          <a:p>
            <a:pPr marL="457200" indent="-456840">
              <a:lnSpc>
                <a:spcPct val="90000"/>
              </a:lnSpc>
              <a:spcBef>
                <a:spcPts val="1001"/>
              </a:spcBef>
              <a:buClr>
                <a:srgbClr val="000000"/>
              </a:buClr>
              <a:buFont typeface="StarSymbol"/>
              <a:buAutoNum type="arabicPeriod"/>
            </a:pPr>
            <a:r>
              <a:rPr b="0" lang="en-US" sz="2000" spc="-1" strike="noStrike">
                <a:solidFill>
                  <a:srgbClr val="000000"/>
                </a:solidFill>
                <a:latin typeface="Times New Roman"/>
              </a:rPr>
              <a:t>Obstruction dimension= 0.5*0.01</a:t>
            </a:r>
            <a:endParaRPr b="0" lang="en-US" sz="2000" spc="-1" strike="noStrike">
              <a:solidFill>
                <a:srgbClr val="333333"/>
              </a:solidFill>
              <a:latin typeface="Noto Sans Regular"/>
            </a:endParaRPr>
          </a:p>
          <a:p>
            <a:pPr>
              <a:lnSpc>
                <a:spcPct val="90000"/>
              </a:lnSpc>
              <a:spcBef>
                <a:spcPts val="1001"/>
              </a:spcBef>
            </a:pPr>
            <a:endParaRPr b="0" lang="en-US" sz="20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itle 1"/>
          <p:cNvSpPr txBox="1"/>
          <p:nvPr/>
        </p:nvSpPr>
        <p:spPr>
          <a:xfrm>
            <a:off x="628560" y="365040"/>
            <a:ext cx="7886520" cy="1325160"/>
          </a:xfrm>
          <a:prstGeom prst="rect">
            <a:avLst/>
          </a:prstGeom>
          <a:noFill/>
          <a:ln w="0">
            <a:noFill/>
          </a:ln>
        </p:spPr>
        <p:txBody>
          <a:bodyPr anchor="ctr">
            <a:noAutofit/>
          </a:bodyPr>
          <a:p>
            <a:pPr algn="ctr">
              <a:lnSpc>
                <a:spcPct val="90000"/>
              </a:lnSpc>
            </a:pPr>
            <a:r>
              <a:rPr b="0" lang="en-US" sz="4400" spc="-1" strike="noStrike">
                <a:solidFill>
                  <a:srgbClr val="44546a"/>
                </a:solidFill>
                <a:latin typeface="Times New Roman"/>
              </a:rPr>
              <a:t>Losses in Duct</a:t>
            </a:r>
            <a:endParaRPr b="1" lang="en-US" sz="4400" spc="-1" strike="noStrike">
              <a:solidFill>
                <a:srgbClr val="333333"/>
              </a:solidFill>
              <a:latin typeface="Noto Sans Regular"/>
            </a:endParaRPr>
          </a:p>
        </p:txBody>
      </p:sp>
      <p:sp>
        <p:nvSpPr>
          <p:cNvPr id="275" name="Content Placeholder 2"/>
          <p:cNvSpPr txBox="1"/>
          <p:nvPr/>
        </p:nvSpPr>
        <p:spPr>
          <a:xfrm>
            <a:off x="628560" y="1825560"/>
            <a:ext cx="3885840" cy="4350960"/>
          </a:xfrm>
          <a:prstGeom prst="rect">
            <a:avLst/>
          </a:prstGeom>
          <a:noFill/>
          <a:ln w="0">
            <a:noFill/>
          </a:ln>
        </p:spPr>
        <p:txBody>
          <a:bodyPr>
            <a:noAutofit/>
          </a:bodyPr>
          <a:p>
            <a:pPr marL="228600" indent="-228240">
              <a:lnSpc>
                <a:spcPct val="90000"/>
              </a:lnSpc>
              <a:spcBef>
                <a:spcPts val="1001"/>
              </a:spcBef>
              <a:buClr>
                <a:srgbClr val="ed7d31"/>
              </a:buClr>
              <a:buFont typeface="Arial"/>
              <a:buChar char="•"/>
            </a:pPr>
            <a:r>
              <a:rPr b="0" lang="en-US" sz="2800" spc="-1" strike="noStrike">
                <a:solidFill>
                  <a:srgbClr val="ed7d31"/>
                </a:solidFill>
                <a:latin typeface="Times New Roman"/>
              </a:rPr>
              <a:t>Minor Losses</a:t>
            </a:r>
            <a:endParaRPr b="0" lang="en-US" sz="2800" spc="-1" strike="noStrike">
              <a:solidFill>
                <a:srgbClr val="333333"/>
              </a:solidFill>
              <a:latin typeface="Noto Sans Regular"/>
            </a:endParaRPr>
          </a:p>
          <a:p>
            <a:pPr marL="228600" indent="-228240">
              <a:lnSpc>
                <a:spcPct val="90000"/>
              </a:lnSpc>
              <a:spcBef>
                <a:spcPts val="1001"/>
              </a:spcBef>
              <a:buClr>
                <a:srgbClr val="ed7d31"/>
              </a:buClr>
              <a:buFont typeface="StarSymbol"/>
              <a:buAutoNum type="arabicPeriod"/>
            </a:pPr>
            <a:r>
              <a:rPr b="0" lang="en-US" sz="2000" spc="-1" strike="noStrike">
                <a:solidFill>
                  <a:srgbClr val="ed7d31"/>
                </a:solidFill>
                <a:latin typeface="Times New Roman"/>
              </a:rPr>
              <a:t>Loss at inlet </a:t>
            </a:r>
            <a:endParaRPr b="0" lang="en-US" sz="2000" spc="-1" strike="noStrike">
              <a:solidFill>
                <a:srgbClr val="333333"/>
              </a:solidFill>
              <a:latin typeface="Noto Sans Regular"/>
            </a:endParaRPr>
          </a:p>
          <a:p>
            <a:pPr marL="228600" indent="-228240">
              <a:lnSpc>
                <a:spcPct val="90000"/>
              </a:lnSpc>
              <a:spcBef>
                <a:spcPts val="1001"/>
              </a:spcBef>
              <a:buClr>
                <a:srgbClr val="ed7d31"/>
              </a:buClr>
              <a:buFont typeface="StarSymbol"/>
              <a:buAutoNum type="arabicPeriod"/>
            </a:pPr>
            <a:r>
              <a:rPr b="0" lang="en-US" sz="2000" spc="-1" strike="noStrike">
                <a:solidFill>
                  <a:srgbClr val="ed7d31"/>
                </a:solidFill>
                <a:latin typeface="Times New Roman"/>
              </a:rPr>
              <a:t>Loss at obstructions</a:t>
            </a:r>
            <a:endParaRPr b="0" lang="en-US" sz="2000" spc="-1" strike="noStrike">
              <a:solidFill>
                <a:srgbClr val="333333"/>
              </a:solidFill>
              <a:latin typeface="Noto Sans Regular"/>
            </a:endParaRPr>
          </a:p>
          <a:p>
            <a:pPr marL="228600" indent="-228240">
              <a:lnSpc>
                <a:spcPct val="90000"/>
              </a:lnSpc>
              <a:spcBef>
                <a:spcPts val="1001"/>
              </a:spcBef>
              <a:buClr>
                <a:srgbClr val="ed7d31"/>
              </a:buClr>
              <a:buFont typeface="StarSymbol"/>
              <a:buAutoNum type="arabicPeriod"/>
            </a:pPr>
            <a:r>
              <a:rPr b="0" lang="en-US" sz="2000" spc="-1" strike="noStrike">
                <a:solidFill>
                  <a:srgbClr val="ed7d31"/>
                </a:solidFill>
                <a:latin typeface="Times New Roman"/>
              </a:rPr>
              <a:t>Loss at outlet</a:t>
            </a:r>
            <a:endParaRPr b="0" lang="en-US" sz="2000" spc="-1" strike="noStrike">
              <a:solidFill>
                <a:srgbClr val="333333"/>
              </a:solidFill>
              <a:latin typeface="Noto Sans Regular"/>
            </a:endParaRPr>
          </a:p>
          <a:p>
            <a:pPr marL="228600" indent="-228240">
              <a:lnSpc>
                <a:spcPct val="90000"/>
              </a:lnSpc>
              <a:spcBef>
                <a:spcPts val="1001"/>
              </a:spcBef>
              <a:buClr>
                <a:srgbClr val="ed7d31"/>
              </a:buClr>
              <a:buFont typeface="StarSymbol"/>
              <a:buAutoNum type="arabicPeriod"/>
            </a:pPr>
            <a:r>
              <a:rPr b="0" lang="en-US" sz="2000" spc="-1" strike="noStrike">
                <a:solidFill>
                  <a:srgbClr val="ed7d31"/>
                </a:solidFill>
                <a:latin typeface="Times New Roman"/>
              </a:rPr>
              <a:t>Loss at Duct Diffuser</a:t>
            </a:r>
            <a:endParaRPr b="0" lang="en-US" sz="2000" spc="-1" strike="noStrike">
              <a:solidFill>
                <a:srgbClr val="333333"/>
              </a:solidFill>
              <a:latin typeface="Noto Sans Regular"/>
            </a:endParaRPr>
          </a:p>
          <a:p>
            <a:pPr>
              <a:lnSpc>
                <a:spcPct val="90000"/>
              </a:lnSpc>
              <a:spcBef>
                <a:spcPts val="1001"/>
              </a:spcBef>
              <a:tabLst>
                <a:tab algn="l" pos="0"/>
              </a:tabLst>
            </a:pPr>
            <a:endParaRPr b="0" lang="en-US" sz="2000" spc="-1" strike="noStrike">
              <a:solidFill>
                <a:srgbClr val="333333"/>
              </a:solidFill>
              <a:latin typeface="Noto Sans Regular"/>
            </a:endParaRPr>
          </a:p>
        </p:txBody>
      </p:sp>
      <p:sp>
        <p:nvSpPr>
          <p:cNvPr id="276" name="Content Placeholder 3"/>
          <p:cNvSpPr txBox="1"/>
          <p:nvPr/>
        </p:nvSpPr>
        <p:spPr>
          <a:xfrm>
            <a:off x="4629240" y="1825560"/>
            <a:ext cx="3885840" cy="4350960"/>
          </a:xfrm>
          <a:prstGeom prst="rect">
            <a:avLst/>
          </a:prstGeom>
          <a:noFill/>
          <a:ln w="0">
            <a:noFill/>
          </a:ln>
        </p:spPr>
        <p:txBody>
          <a:bodyPr>
            <a:noAutofit/>
          </a:bodyPr>
          <a:p>
            <a:pPr marL="228600" indent="-228240">
              <a:lnSpc>
                <a:spcPct val="90000"/>
              </a:lnSpc>
              <a:spcBef>
                <a:spcPts val="1001"/>
              </a:spcBef>
              <a:buClr>
                <a:srgbClr val="ed7d31"/>
              </a:buClr>
              <a:buFont typeface="Arial"/>
              <a:buChar char="•"/>
            </a:pPr>
            <a:r>
              <a:rPr b="0" lang="en-US" sz="2800" spc="-1" strike="noStrike">
                <a:solidFill>
                  <a:srgbClr val="ed7d31"/>
                </a:solidFill>
                <a:latin typeface="Times New Roman"/>
              </a:rPr>
              <a:t>Major Losses</a:t>
            </a:r>
            <a:endParaRPr b="0" lang="en-US" sz="2800" spc="-1" strike="noStrike">
              <a:solidFill>
                <a:srgbClr val="333333"/>
              </a:solidFill>
              <a:latin typeface="Noto Sans Regular"/>
            </a:endParaRPr>
          </a:p>
          <a:p>
            <a:pPr>
              <a:lnSpc>
                <a:spcPct val="90000"/>
              </a:lnSpc>
              <a:spcBef>
                <a:spcPts val="1001"/>
              </a:spcBef>
              <a:tabLst>
                <a:tab algn="l" pos="0"/>
              </a:tabLst>
            </a:pPr>
            <a:r>
              <a:rPr b="0" lang="en-US" sz="1800" spc="-1" strike="noStrike">
                <a:solidFill>
                  <a:srgbClr val="ed7d31"/>
                </a:solidFill>
                <a:latin typeface="Times New Roman"/>
              </a:rPr>
              <a:t>1. Losses due to duct friction</a:t>
            </a:r>
            <a:endParaRPr b="0" lang="en-US" sz="1800" spc="-1" strike="noStrike">
              <a:solidFill>
                <a:srgbClr val="333333"/>
              </a:solidFill>
              <a:latin typeface="Noto Sans Regular"/>
            </a:endParaRPr>
          </a:p>
          <a:p>
            <a:pPr>
              <a:lnSpc>
                <a:spcPct val="90000"/>
              </a:lnSpc>
              <a:spcBef>
                <a:spcPts val="1001"/>
              </a:spcBef>
              <a:tabLst>
                <a:tab algn="l" pos="0"/>
              </a:tabLst>
            </a:pPr>
            <a:endParaRPr b="0" lang="en-US" sz="18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itle 1"/>
          <p:cNvSpPr txBox="1"/>
          <p:nvPr/>
        </p:nvSpPr>
        <p:spPr>
          <a:xfrm>
            <a:off x="457200" y="272880"/>
            <a:ext cx="8229240" cy="1161720"/>
          </a:xfrm>
          <a:prstGeom prst="rect">
            <a:avLst/>
          </a:prstGeom>
          <a:noFill/>
          <a:ln w="0">
            <a:noFill/>
          </a:ln>
        </p:spPr>
        <p:txBody>
          <a:bodyPr anchor="b">
            <a:normAutofit/>
          </a:bodyPr>
          <a:p>
            <a:pPr algn="ctr">
              <a:lnSpc>
                <a:spcPct val="90000"/>
              </a:lnSpc>
            </a:pPr>
            <a:r>
              <a:rPr b="0" lang="en-US" sz="3200" spc="-1" strike="noStrike">
                <a:solidFill>
                  <a:srgbClr val="ed7d31"/>
                </a:solidFill>
                <a:latin typeface="Times New Roman"/>
              </a:rPr>
              <a:t>Loss at inlet</a:t>
            </a:r>
            <a:endParaRPr b="1" lang="en-US" sz="3200" spc="-1" strike="noStrike">
              <a:solidFill>
                <a:srgbClr val="333333"/>
              </a:solidFill>
              <a:latin typeface="Noto Sans Regular"/>
            </a:endParaRPr>
          </a:p>
        </p:txBody>
      </p:sp>
      <p:pic>
        <p:nvPicPr>
          <p:cNvPr id="278" name="Picture 2" descr=""/>
          <p:cNvPicPr/>
          <p:nvPr/>
        </p:nvPicPr>
        <p:blipFill>
          <a:blip r:embed="rId1"/>
          <a:stretch/>
        </p:blipFill>
        <p:spPr>
          <a:xfrm>
            <a:off x="4049280" y="2261880"/>
            <a:ext cx="4305600" cy="2324160"/>
          </a:xfrm>
          <a:prstGeom prst="rect">
            <a:avLst/>
          </a:prstGeom>
          <a:ln w="0">
            <a:noFill/>
          </a:ln>
        </p:spPr>
      </p:pic>
      <p:sp>
        <p:nvSpPr>
          <p:cNvPr id="279" name="Text Placeholder 3"/>
          <p:cNvSpPr txBox="1"/>
          <p:nvPr/>
        </p:nvSpPr>
        <p:spPr>
          <a:xfrm>
            <a:off x="457200" y="1828800"/>
            <a:ext cx="3580920" cy="4296960"/>
          </a:xfrm>
          <a:prstGeom prst="rect">
            <a:avLst/>
          </a:prstGeom>
          <a:noFill/>
          <a:ln w="0">
            <a:noFill/>
          </a:ln>
        </p:spPr>
        <p:txBody>
          <a:bodyPr>
            <a:normAutofit/>
          </a:bodyPr>
          <a:p>
            <a:pPr>
              <a:lnSpc>
                <a:spcPct val="90000"/>
              </a:lnSpc>
              <a:spcBef>
                <a:spcPts val="1001"/>
              </a:spcBef>
              <a:tabLst>
                <a:tab algn="l" pos="0"/>
              </a:tabLst>
            </a:pPr>
            <a:r>
              <a:rPr b="0" lang="en-US" sz="2000" spc="-1" strike="noStrike">
                <a:solidFill>
                  <a:srgbClr val="000000"/>
                </a:solidFill>
                <a:latin typeface="Times New Roman"/>
              </a:rPr>
              <a:t>Equivalent Diameter =  2lb/(l+b)</a:t>
            </a:r>
            <a:endParaRPr b="0" lang="en-US" sz="2000" spc="-1" strike="noStrike">
              <a:solidFill>
                <a:srgbClr val="333333"/>
              </a:solidFill>
              <a:latin typeface="Noto Sans Regular"/>
            </a:endParaRPr>
          </a:p>
          <a:p>
            <a:pPr>
              <a:lnSpc>
                <a:spcPct val="90000"/>
              </a:lnSpc>
              <a:spcBef>
                <a:spcPts val="1001"/>
              </a:spcBef>
              <a:tabLst>
                <a:tab algn="l" pos="0"/>
              </a:tabLst>
            </a:pPr>
            <a:r>
              <a:rPr b="0" lang="en-US" sz="2000" spc="-1" strike="noStrike">
                <a:solidFill>
                  <a:srgbClr val="000000"/>
                </a:solidFill>
                <a:latin typeface="Times New Roman"/>
              </a:rPr>
              <a:t>Check r/D value against the profile </a:t>
            </a:r>
            <a:endParaRPr b="0" lang="en-US" sz="2000" spc="-1" strike="noStrike">
              <a:solidFill>
                <a:srgbClr val="333333"/>
              </a:solidFill>
              <a:latin typeface="Noto Sans Regular"/>
            </a:endParaRPr>
          </a:p>
          <a:p>
            <a:pPr>
              <a:lnSpc>
                <a:spcPct val="90000"/>
              </a:lnSpc>
              <a:spcBef>
                <a:spcPts val="1001"/>
              </a:spcBef>
              <a:tabLst>
                <a:tab algn="l" pos="0"/>
              </a:tabLst>
            </a:pPr>
            <a:r>
              <a:rPr b="0" lang="en-US" sz="2000" spc="-1" strike="noStrike">
                <a:solidFill>
                  <a:srgbClr val="000000"/>
                </a:solidFill>
                <a:latin typeface="Times New Roman"/>
              </a:rPr>
              <a:t>With python and input it.</a:t>
            </a:r>
            <a:endParaRPr b="0" lang="en-US" sz="2000" spc="-1" strike="noStrike">
              <a:solidFill>
                <a:srgbClr val="333333"/>
              </a:solidFill>
              <a:latin typeface="Noto Sans Regular"/>
            </a:endParaRPr>
          </a:p>
          <a:p>
            <a:pPr>
              <a:lnSpc>
                <a:spcPct val="90000"/>
              </a:lnSpc>
              <a:spcBef>
                <a:spcPts val="1001"/>
              </a:spcBef>
              <a:tabLst>
                <a:tab algn="l" pos="0"/>
              </a:tabLst>
            </a:pPr>
            <a:r>
              <a:rPr b="1" lang="en-US" sz="2000" spc="-1" strike="noStrike">
                <a:solidFill>
                  <a:srgbClr val="000000"/>
                </a:solidFill>
                <a:latin typeface="Calibri"/>
              </a:rPr>
              <a:t>#Losses at inlet[3]</a:t>
            </a:r>
            <a:endParaRPr b="0" lang="en-US" sz="2000" spc="-1" strike="noStrike">
              <a:solidFill>
                <a:srgbClr val="333333"/>
              </a:solidFill>
              <a:latin typeface="Noto Sans Regular"/>
            </a:endParaRPr>
          </a:p>
          <a:p>
            <a:pPr>
              <a:lnSpc>
                <a:spcPct val="90000"/>
              </a:lnSpc>
              <a:spcBef>
                <a:spcPts val="1001"/>
              </a:spcBef>
              <a:tabLst>
                <a:tab algn="l" pos="0"/>
              </a:tabLst>
            </a:pPr>
            <a:r>
              <a:rPr b="1" lang="en-US" sz="2000" spc="-1" strike="noStrike">
                <a:solidFill>
                  <a:srgbClr val="000000"/>
                </a:solidFill>
                <a:latin typeface="Calibri"/>
              </a:rPr>
              <a:t>#r/d , K1</a:t>
            </a:r>
            <a:endParaRPr b="0" lang="en-US" sz="2000" spc="-1" strike="noStrike">
              <a:solidFill>
                <a:srgbClr val="333333"/>
              </a:solidFill>
              <a:latin typeface="Noto Sans Regular"/>
            </a:endParaRPr>
          </a:p>
          <a:p>
            <a:pPr>
              <a:lnSpc>
                <a:spcPct val="90000"/>
              </a:lnSpc>
              <a:spcBef>
                <a:spcPts val="1001"/>
              </a:spcBef>
              <a:tabLst>
                <a:tab algn="l" pos="0"/>
              </a:tabLst>
            </a:pPr>
            <a:r>
              <a:rPr b="1" lang="en-US" sz="2000" spc="-1" strike="noStrike">
                <a:solidFill>
                  <a:srgbClr val="000000"/>
                </a:solidFill>
                <a:latin typeface="Calibri"/>
              </a:rPr>
              <a:t>0.03 , 0.3</a:t>
            </a:r>
            <a:r>
              <a:rPr b="1" lang="en-US" sz="2000" spc="-1" strike="noStrike">
                <a:solidFill>
                  <a:srgbClr val="000000"/>
                </a:solidFill>
                <a:latin typeface="Calibri"/>
              </a:rPr>
              <a:t>	</a:t>
            </a:r>
            <a:r>
              <a:rPr b="1" lang="en-US" sz="2000" spc="-1" strike="noStrike">
                <a:solidFill>
                  <a:srgbClr val="000000"/>
                </a:solidFill>
                <a:latin typeface="Calibri"/>
              </a:rPr>
              <a:t>	</a:t>
            </a:r>
            <a:r>
              <a:rPr b="1" lang="en-US" sz="2000" spc="-1" strike="noStrike">
                <a:solidFill>
                  <a:srgbClr val="000000"/>
                </a:solidFill>
                <a:latin typeface="Calibri"/>
              </a:rPr>
              <a:t>            </a:t>
            </a:r>
            <a:endParaRPr b="0" lang="en-US" sz="2000" spc="-1" strike="noStrike">
              <a:solidFill>
                <a:srgbClr val="333333"/>
              </a:solidFill>
              <a:latin typeface="Noto Sans Regular"/>
            </a:endParaRPr>
          </a:p>
          <a:p>
            <a:pPr>
              <a:lnSpc>
                <a:spcPct val="90000"/>
              </a:lnSpc>
              <a:spcBef>
                <a:spcPts val="1001"/>
              </a:spcBef>
              <a:tabLst>
                <a:tab algn="l" pos="0"/>
              </a:tabLst>
            </a:pPr>
            <a:r>
              <a:rPr b="1" lang="en-US" sz="2000" spc="-1" strike="noStrike">
                <a:solidFill>
                  <a:srgbClr val="000000"/>
                </a:solidFill>
                <a:latin typeface="Calibri"/>
              </a:rPr>
              <a:t>0.05 , 0.2</a:t>
            </a:r>
            <a:endParaRPr b="0" lang="en-US" sz="2000" spc="-1" strike="noStrike">
              <a:solidFill>
                <a:srgbClr val="333333"/>
              </a:solidFill>
              <a:latin typeface="Noto Sans Regular"/>
            </a:endParaRPr>
          </a:p>
          <a:p>
            <a:pPr>
              <a:lnSpc>
                <a:spcPct val="90000"/>
              </a:lnSpc>
              <a:spcBef>
                <a:spcPts val="1001"/>
              </a:spcBef>
              <a:tabLst>
                <a:tab algn="l" pos="0"/>
              </a:tabLst>
            </a:pPr>
            <a:r>
              <a:rPr b="1" lang="en-US" sz="2000" spc="-1" strike="noStrike">
                <a:solidFill>
                  <a:srgbClr val="000000"/>
                </a:solidFill>
                <a:latin typeface="Calibri"/>
              </a:rPr>
              <a:t>0.10 , 0.06</a:t>
            </a:r>
            <a:endParaRPr b="0" lang="en-US" sz="2000" spc="-1" strike="noStrike">
              <a:solidFill>
                <a:srgbClr val="333333"/>
              </a:solidFill>
              <a:latin typeface="Noto Sans Regular"/>
            </a:endParaRPr>
          </a:p>
          <a:p>
            <a:pPr>
              <a:lnSpc>
                <a:spcPct val="90000"/>
              </a:lnSpc>
              <a:spcBef>
                <a:spcPts val="1001"/>
              </a:spcBef>
              <a:tabLst>
                <a:tab algn="l" pos="0"/>
              </a:tabLst>
            </a:pPr>
            <a:r>
              <a:rPr b="1" lang="en-US" sz="2000" spc="-1" strike="noStrike">
                <a:solidFill>
                  <a:srgbClr val="000000"/>
                </a:solidFill>
                <a:latin typeface="Calibri"/>
              </a:rPr>
              <a:t>0.15 , 0.06</a:t>
            </a:r>
            <a:endParaRPr b="0" lang="en-US" sz="20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Skill_Lync_Student_Template</Template>
  <TotalTime>1426</TotalTime>
  <Application>LibreOffice/7.1.3.2$Windows_X86_64 LibreOffice_project/47f78053abe362b9384784d31a6e56f8511eb1c1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2019-09-05T13:13:14Z</dcterms:created>
  <dc:creator>user</dc:creator>
  <dc:description/>
  <dc:language>en-US</dc:language>
  <cp:lastModifiedBy/>
  <dcterms:modified xsi:type="dcterms:W3CDTF">2021-06-27T19:03:37Z</dcterms:modified>
  <cp:revision>59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r8>26</vt:r8>
  </property>
</Properties>
</file>