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 id="2147483669" r:id="rId3"/>
  </p:sldMasterIdLst>
  <p:notesMasterIdLst>
    <p:notesMasterId r:id="rId18"/>
  </p:notesMasterIdLst>
  <p:sldIdLst>
    <p:sldId id="257" r:id="rId4"/>
    <p:sldId id="258" r:id="rId5"/>
    <p:sldId id="260" r:id="rId6"/>
    <p:sldId id="261" r:id="rId7"/>
    <p:sldId id="269" r:id="rId8"/>
    <p:sldId id="262" r:id="rId9"/>
    <p:sldId id="263" r:id="rId10"/>
    <p:sldId id="264" r:id="rId11"/>
    <p:sldId id="265" r:id="rId12"/>
    <p:sldId id="266" r:id="rId13"/>
    <p:sldId id="267" r:id="rId14"/>
    <p:sldId id="271"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8AA27-6999-49F9-BBAD-ADC4DA88CCB5}" type="datetimeFigureOut">
              <a:rPr lang="en-IN" smtClean="0"/>
              <a:t>30-01-2023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309F4-BB35-4D33-AAAE-327BEBF47320}" type="slidenum">
              <a:rPr lang="en-IN" smtClean="0"/>
              <a:t>‹#›</a:t>
            </a:fld>
            <a:endParaRPr lang="en-IN"/>
          </a:p>
        </p:txBody>
      </p:sp>
    </p:spTree>
    <p:extLst>
      <p:ext uri="{BB962C8B-B14F-4D97-AF65-F5344CB8AC3E}">
        <p14:creationId xmlns:p14="http://schemas.microsoft.com/office/powerpoint/2010/main" val="240997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Inhaltsplatzhalter 2"/>
          <p:cNvSpPr>
            <a:spLocks noGrp="1"/>
          </p:cNvSpPr>
          <p:nvPr>
            <p:ph sz="quarter" idx="10"/>
          </p:nvPr>
        </p:nvSpPr>
        <p:spPr>
          <a:xfrm>
            <a:off x="624000" y="1569600"/>
            <a:ext cx="10972800" cy="4525200"/>
          </a:xfrm>
        </p:spPr>
        <p:txBody>
          <a:bodyPr>
            <a:normAutofit/>
          </a:bodyPr>
          <a:lstStyle>
            <a:lvl1pPr>
              <a:defRPr sz="1600" baseline="0">
                <a:latin typeface="Arial" charset="0"/>
              </a:defRPr>
            </a:lvl1pPr>
            <a:lvl2pPr>
              <a:defRPr sz="1600" baseline="0">
                <a:latin typeface="Arial" charset="0"/>
              </a:defRPr>
            </a:lvl2pPr>
            <a:lvl3pPr>
              <a:defRPr sz="1600" baseline="0">
                <a:latin typeface="Arial" charset="0"/>
              </a:defRPr>
            </a:lvl3pPr>
            <a:lvl4pPr>
              <a:defRPr sz="1600" baseline="0">
                <a:latin typeface="Arial" charset="0"/>
              </a:defRPr>
            </a:lvl4pPr>
            <a:lvl5pPr>
              <a:defRPr sz="1600" baseline="0">
                <a:latin typeface="Arial"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 name="Titelplatzhalter 1"/>
          <p:cNvSpPr>
            <a:spLocks noGrp="1"/>
          </p:cNvSpPr>
          <p:nvPr>
            <p:ph type="title"/>
          </p:nvPr>
        </p:nvSpPr>
        <p:spPr>
          <a:xfrm>
            <a:off x="624417" y="274638"/>
            <a:ext cx="10972800" cy="1143000"/>
          </a:xfrm>
          <a:prstGeom prst="rect">
            <a:avLst/>
          </a:prstGeom>
        </p:spPr>
        <p:txBody>
          <a:bodyPr vert="horz" lIns="91440" tIns="45720" rIns="91440" bIns="45720" rtlCol="0" anchor="ctr">
            <a:normAutofit/>
          </a:bodyPr>
          <a:lstStyle>
            <a:lvl1pPr>
              <a:defRPr baseline="0">
                <a:latin typeface="Arial" charset="0"/>
              </a:defRPr>
            </a:lvl1pPr>
          </a:lstStyle>
          <a:p>
            <a:r>
              <a:rPr lang="de-DE" dirty="0"/>
              <a:t>Titelmasterformat durch Klicken bearbeiten</a:t>
            </a:r>
          </a:p>
        </p:txBody>
      </p:sp>
    </p:spTree>
    <p:extLst>
      <p:ext uri="{BB962C8B-B14F-4D97-AF65-F5344CB8AC3E}">
        <p14:creationId xmlns:p14="http://schemas.microsoft.com/office/powerpoint/2010/main" val="1149417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0599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71664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92899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79846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8332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500"/>
          </a:xfrm>
          <a:prstGeom prst="rect">
            <a:avLst/>
          </a:prstGeom>
          <a:noFill/>
          <a:ln>
            <a:noFill/>
          </a:ln>
        </p:spPr>
      </p:sp>
      <p:sp>
        <p:nvSpPr>
          <p:cNvPr id="64" name="Google Shape;64;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53134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47837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99756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92E5-5515-4D73-B09E-E53895DC80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77630F-CD57-4629-9DC4-9FCE5BEF991A}"/>
              </a:ext>
            </a:extLst>
          </p:cNvPr>
          <p:cNvSpPr>
            <a:spLocks noGrp="1"/>
          </p:cNvSpPr>
          <p:nvPr>
            <p:ph type="dt" idx="10"/>
          </p:nvPr>
        </p:nvSpPr>
        <p:spPr/>
        <p:txBody>
          <a:bodyPr/>
          <a:lstStyle/>
          <a:p>
            <a:endParaRPr lang="en-IN" dirty="0"/>
          </a:p>
        </p:txBody>
      </p:sp>
      <p:sp>
        <p:nvSpPr>
          <p:cNvPr id="4" name="Footer Placeholder 3">
            <a:extLst>
              <a:ext uri="{FF2B5EF4-FFF2-40B4-BE49-F238E27FC236}">
                <a16:creationId xmlns:a16="http://schemas.microsoft.com/office/drawing/2014/main" id="{19E0B858-EB83-4FC3-8B0D-49EC6DEE0B8A}"/>
              </a:ext>
            </a:extLst>
          </p:cNvPr>
          <p:cNvSpPr>
            <a:spLocks noGrp="1"/>
          </p:cNvSpPr>
          <p:nvPr>
            <p:ph type="ftr" idx="11"/>
          </p:nvPr>
        </p:nvSpPr>
        <p:spPr/>
        <p:txBody>
          <a:bodyPr/>
          <a:lstStyle/>
          <a:p>
            <a:r>
              <a:rPr lang="en-IN"/>
              <a:t>CSIM 3 Project</a:t>
            </a:r>
            <a:endParaRPr lang="en-IN" dirty="0"/>
          </a:p>
        </p:txBody>
      </p:sp>
      <p:sp>
        <p:nvSpPr>
          <p:cNvPr id="5" name="Slide Number Placeholder 4">
            <a:extLst>
              <a:ext uri="{FF2B5EF4-FFF2-40B4-BE49-F238E27FC236}">
                <a16:creationId xmlns:a16="http://schemas.microsoft.com/office/drawing/2014/main" id="{82A99EA0-EE7B-4B35-BB8F-C5435C7EBD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4624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line + grüner Balken">
    <p:spTree>
      <p:nvGrpSpPr>
        <p:cNvPr id="1" name=""/>
        <p:cNvGrpSpPr/>
        <p:nvPr/>
      </p:nvGrpSpPr>
      <p:grpSpPr>
        <a:xfrm>
          <a:off x="0" y="0"/>
          <a:ext cx="0" cy="0"/>
          <a:chOff x="0" y="0"/>
          <a:chExt cx="0" cy="0"/>
        </a:xfrm>
      </p:grpSpPr>
      <p:sp>
        <p:nvSpPr>
          <p:cNvPr id="4" name="Titel 17"/>
          <p:cNvSpPr txBox="1">
            <a:spLocks/>
          </p:cNvSpPr>
          <p:nvPr userDrawn="1"/>
        </p:nvSpPr>
        <p:spPr>
          <a:xfrm>
            <a:off x="624417" y="271463"/>
            <a:ext cx="11616000" cy="432000"/>
          </a:xfrm>
          <a:prstGeom prst="rect">
            <a:avLst/>
          </a:prstGeom>
          <a:solidFill>
            <a:srgbClr val="89BA17"/>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vert="horz" lIns="91440" tIns="36000" rIns="91440" bIns="72000" rtlCol="0" anchor="ctr" anchorCtr="0">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88900" algn="l" defTabSz="457200"/>
            <a:endParaRPr lang="de-DE" sz="1800" dirty="0">
              <a:solidFill>
                <a:prstClr val="white"/>
              </a:solidFill>
              <a:latin typeface="Arial"/>
              <a:cs typeface="Arial"/>
            </a:endParaRPr>
          </a:p>
        </p:txBody>
      </p:sp>
      <p:sp>
        <p:nvSpPr>
          <p:cNvPr id="6" name="Titel 1"/>
          <p:cNvSpPr>
            <a:spLocks noGrp="1"/>
          </p:cNvSpPr>
          <p:nvPr>
            <p:ph type="title" hasCustomPrompt="1"/>
          </p:nvPr>
        </p:nvSpPr>
        <p:spPr>
          <a:xfrm>
            <a:off x="624419" y="272905"/>
            <a:ext cx="11615999" cy="430559"/>
          </a:xfrm>
          <a:prstGeom prst="rect">
            <a:avLst/>
          </a:prstGeom>
        </p:spPr>
        <p:txBody>
          <a:bodyPr lIns="90000" tIns="72000" rIns="90000" bIns="46800" anchor="t" anchorCtr="0">
            <a:normAutofit/>
          </a:bodyPr>
          <a:lstStyle>
            <a:lvl1pPr marL="108000" algn="l">
              <a:defRPr sz="1800" u="none">
                <a:solidFill>
                  <a:schemeClr val="bg1"/>
                </a:solidFill>
                <a:latin typeface="Arial" panose="020B0604020202020204" pitchFamily="34" charset="0"/>
                <a:cs typeface="Arial" panose="020B0604020202020204" pitchFamily="34" charset="0"/>
              </a:defRPr>
            </a:lvl1pPr>
          </a:lstStyle>
          <a:p>
            <a:r>
              <a:rPr lang="de-DE" dirty="0"/>
              <a:t>Headline</a:t>
            </a:r>
          </a:p>
        </p:txBody>
      </p:sp>
      <p:sp>
        <p:nvSpPr>
          <p:cNvPr id="5" name="Inhaltsplatzhalter 2"/>
          <p:cNvSpPr>
            <a:spLocks noGrp="1"/>
          </p:cNvSpPr>
          <p:nvPr>
            <p:ph sz="quarter" idx="10"/>
          </p:nvPr>
        </p:nvSpPr>
        <p:spPr>
          <a:xfrm>
            <a:off x="624000" y="1569600"/>
            <a:ext cx="10972800" cy="4525200"/>
          </a:xfrm>
        </p:spPr>
        <p:txBody>
          <a:bodyPr>
            <a:normAutofit/>
          </a:bodyPr>
          <a:lstStyle>
            <a:lvl1pPr>
              <a:defRPr sz="1600" baseline="0">
                <a:latin typeface="Arial" charset="0"/>
              </a:defRPr>
            </a:lvl1pPr>
            <a:lvl2pPr>
              <a:defRPr sz="1600" baseline="0">
                <a:latin typeface="Arial" charset="0"/>
              </a:defRPr>
            </a:lvl2pPr>
            <a:lvl3pPr>
              <a:defRPr sz="1600" baseline="0">
                <a:latin typeface="Arial" charset="0"/>
              </a:defRPr>
            </a:lvl3pPr>
            <a:lvl4pPr>
              <a:defRPr sz="1600" baseline="0">
                <a:latin typeface="Arial" charset="0"/>
              </a:defRPr>
            </a:lvl4pPr>
            <a:lvl5pPr>
              <a:defRPr sz="1600" baseline="0">
                <a:latin typeface="Arial"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669467913"/>
      </p:ext>
    </p:extLst>
  </p:cSld>
  <p:clrMapOvr>
    <a:masterClrMapping/>
  </p:clrMapOvr>
  <p:extLst>
    <p:ext uri="{DCECCB84-F9BA-43D5-87BE-67443E8EF086}">
      <p15:sldGuideLst xmlns:p15="http://schemas.microsoft.com/office/powerpoint/2012/main">
        <p15:guide id="1" orient="horz" pos="2115">
          <p15:clr>
            <a:srgbClr val="FBAE40"/>
          </p15:clr>
        </p15:guide>
        <p15:guide id="2" pos="2857">
          <p15:clr>
            <a:srgbClr val="FBAE40"/>
          </p15:clr>
        </p15:guide>
        <p15:guide id="3" orient="horz" pos="3838">
          <p15:clr>
            <a:srgbClr val="FBAE40"/>
          </p15:clr>
        </p15:guide>
        <p15:guide id="4" orient="horz" pos="4178">
          <p15:clr>
            <a:srgbClr val="FBAE40"/>
          </p15:clr>
        </p15:guide>
        <p15:guide id="5" orient="horz" pos="2183">
          <p15:clr>
            <a:srgbClr val="FBAE40"/>
          </p15:clr>
        </p15:guide>
        <p15:guide id="6" orient="horz" pos="504">
          <p15:clr>
            <a:srgbClr val="FBAE40"/>
          </p15:clr>
        </p15:guide>
        <p15:guide id="7" pos="3061">
          <p15:clr>
            <a:srgbClr val="FBAE40"/>
          </p15:clr>
        </p15:guide>
        <p15:guide id="8" pos="5420">
          <p15:clr>
            <a:srgbClr val="FBAE40"/>
          </p15:clr>
        </p15:guide>
        <p15:guide id="9" pos="4672">
          <p15:clr>
            <a:srgbClr val="FBAE40"/>
          </p15:clr>
        </p15:guide>
        <p15:guide id="10" pos="4604">
          <p15:clr>
            <a:srgbClr val="FBAE40"/>
          </p15:clr>
        </p15:guide>
        <p15:guide id="11" pos="544">
          <p15:clr>
            <a:srgbClr val="FBAE40"/>
          </p15:clr>
        </p15:guide>
        <p15:guide id="12" pos="295">
          <p15:clr>
            <a:srgbClr val="FBAE40"/>
          </p15:clr>
        </p15:guide>
        <p15:guide id="13" orient="horz" pos="377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 zweizeilig + grüner Balken">
    <p:spTree>
      <p:nvGrpSpPr>
        <p:cNvPr id="1" name=""/>
        <p:cNvGrpSpPr/>
        <p:nvPr/>
      </p:nvGrpSpPr>
      <p:grpSpPr>
        <a:xfrm>
          <a:off x="0" y="0"/>
          <a:ext cx="0" cy="0"/>
          <a:chOff x="0" y="0"/>
          <a:chExt cx="0" cy="0"/>
        </a:xfrm>
      </p:grpSpPr>
      <p:sp>
        <p:nvSpPr>
          <p:cNvPr id="2" name="Titel 17"/>
          <p:cNvSpPr txBox="1">
            <a:spLocks/>
          </p:cNvSpPr>
          <p:nvPr userDrawn="1"/>
        </p:nvSpPr>
        <p:spPr>
          <a:xfrm>
            <a:off x="624417" y="271463"/>
            <a:ext cx="11616000" cy="720000"/>
          </a:xfrm>
          <a:prstGeom prst="rect">
            <a:avLst/>
          </a:prstGeom>
          <a:solidFill>
            <a:srgbClr val="89BA17"/>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vert="horz" lIns="91440" tIns="36000" rIns="91440" bIns="72000" rtlCol="0" anchor="ctr" anchorCtr="0">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88900" algn="l" defTabSz="457200"/>
            <a:endParaRPr lang="de-DE" sz="1800" dirty="0">
              <a:solidFill>
                <a:prstClr val="white"/>
              </a:solidFill>
              <a:latin typeface="Arial"/>
              <a:cs typeface="Arial"/>
            </a:endParaRPr>
          </a:p>
        </p:txBody>
      </p:sp>
      <p:sp>
        <p:nvSpPr>
          <p:cNvPr id="3" name="Titel 1"/>
          <p:cNvSpPr>
            <a:spLocks noGrp="1"/>
          </p:cNvSpPr>
          <p:nvPr>
            <p:ph type="title" hasCustomPrompt="1"/>
          </p:nvPr>
        </p:nvSpPr>
        <p:spPr>
          <a:xfrm>
            <a:off x="624419" y="272905"/>
            <a:ext cx="11615999" cy="718559"/>
          </a:xfrm>
          <a:prstGeom prst="rect">
            <a:avLst/>
          </a:prstGeom>
        </p:spPr>
        <p:txBody>
          <a:bodyPr lIns="90000" tIns="72000" rIns="90000" bIns="46800" anchor="t" anchorCtr="0">
            <a:normAutofit/>
          </a:bodyPr>
          <a:lstStyle>
            <a:lvl1pPr marL="108000" algn="l">
              <a:defRPr sz="1800" u="none">
                <a:solidFill>
                  <a:schemeClr val="bg1"/>
                </a:solidFill>
                <a:latin typeface="Arial" panose="020B0604020202020204" pitchFamily="34" charset="0"/>
                <a:cs typeface="Arial" panose="020B0604020202020204" pitchFamily="34" charset="0"/>
              </a:defRPr>
            </a:lvl1pPr>
          </a:lstStyle>
          <a:p>
            <a:r>
              <a:rPr lang="de-DE" dirty="0"/>
              <a:t>Headline</a:t>
            </a:r>
            <a:br>
              <a:rPr lang="de-DE" dirty="0"/>
            </a:br>
            <a:r>
              <a:rPr lang="de-DE" dirty="0"/>
              <a:t>zweizeilig</a:t>
            </a:r>
          </a:p>
        </p:txBody>
      </p:sp>
      <p:sp>
        <p:nvSpPr>
          <p:cNvPr id="4" name="Inhaltsplatzhalter 2"/>
          <p:cNvSpPr>
            <a:spLocks noGrp="1"/>
          </p:cNvSpPr>
          <p:nvPr>
            <p:ph sz="quarter" idx="10"/>
          </p:nvPr>
        </p:nvSpPr>
        <p:spPr>
          <a:xfrm>
            <a:off x="624000" y="1569600"/>
            <a:ext cx="10972800" cy="4525200"/>
          </a:xfrm>
        </p:spPr>
        <p:txBody>
          <a:bodyPr>
            <a:normAutofit/>
          </a:bodyPr>
          <a:lstStyle>
            <a:lvl1pPr>
              <a:defRPr sz="1600" baseline="0">
                <a:latin typeface="Arial" charset="0"/>
              </a:defRPr>
            </a:lvl1pPr>
            <a:lvl2pPr>
              <a:defRPr sz="1600" baseline="0">
                <a:latin typeface="Arial" charset="0"/>
              </a:defRPr>
            </a:lvl2pPr>
            <a:lvl3pPr>
              <a:defRPr sz="1600" baseline="0">
                <a:latin typeface="Arial" charset="0"/>
              </a:defRPr>
            </a:lvl3pPr>
            <a:lvl4pPr>
              <a:defRPr sz="1600" baseline="0">
                <a:latin typeface="Arial" charset="0"/>
              </a:defRPr>
            </a:lvl4pPr>
            <a:lvl5pPr>
              <a:defRPr sz="1600" baseline="0">
                <a:latin typeface="Arial"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82606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Inhaltsplatzhalter 2"/>
          <p:cNvSpPr>
            <a:spLocks noGrp="1"/>
          </p:cNvSpPr>
          <p:nvPr>
            <p:ph sz="quarter" idx="10"/>
          </p:nvPr>
        </p:nvSpPr>
        <p:spPr>
          <a:xfrm>
            <a:off x="624000" y="1569600"/>
            <a:ext cx="10972800" cy="4525200"/>
          </a:xfrm>
        </p:spPr>
        <p:txBody>
          <a:bodyPr>
            <a:normAutofit/>
          </a:bodyPr>
          <a:lstStyle>
            <a:lvl1pPr>
              <a:defRPr sz="1600" baseline="0">
                <a:latin typeface="Arial" charset="0"/>
              </a:defRPr>
            </a:lvl1pPr>
            <a:lvl2pPr>
              <a:defRPr sz="1600" baseline="0">
                <a:latin typeface="Arial" charset="0"/>
              </a:defRPr>
            </a:lvl2pPr>
            <a:lvl3pPr>
              <a:defRPr sz="1600" baseline="0">
                <a:latin typeface="Arial" charset="0"/>
              </a:defRPr>
            </a:lvl3pPr>
            <a:lvl4pPr>
              <a:defRPr sz="1600" baseline="0">
                <a:latin typeface="Arial" charset="0"/>
              </a:defRPr>
            </a:lvl4pPr>
            <a:lvl5pPr>
              <a:defRPr sz="1600" baseline="0">
                <a:latin typeface="Arial"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 name="Titelplatzhalter 1"/>
          <p:cNvSpPr>
            <a:spLocks noGrp="1"/>
          </p:cNvSpPr>
          <p:nvPr>
            <p:ph type="title"/>
          </p:nvPr>
        </p:nvSpPr>
        <p:spPr>
          <a:xfrm>
            <a:off x="624417" y="274638"/>
            <a:ext cx="10972800" cy="1143000"/>
          </a:xfrm>
          <a:prstGeom prst="rect">
            <a:avLst/>
          </a:prstGeom>
        </p:spPr>
        <p:txBody>
          <a:bodyPr vert="horz" lIns="91440" tIns="45720" rIns="91440" bIns="45720" rtlCol="0" anchor="ctr">
            <a:normAutofit/>
          </a:bodyPr>
          <a:lstStyle>
            <a:lvl1pPr>
              <a:defRPr baseline="0">
                <a:latin typeface="Arial" charset="0"/>
              </a:defRPr>
            </a:lvl1pPr>
          </a:lstStyle>
          <a:p>
            <a:r>
              <a:rPr lang="de-DE" dirty="0"/>
              <a:t>Titelmasterformat durch Klicken bearbeiten</a:t>
            </a:r>
          </a:p>
        </p:txBody>
      </p:sp>
    </p:spTree>
    <p:extLst>
      <p:ext uri="{BB962C8B-B14F-4D97-AF65-F5344CB8AC3E}">
        <p14:creationId xmlns:p14="http://schemas.microsoft.com/office/powerpoint/2010/main" val="264239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 grüner Balken">
    <p:spTree>
      <p:nvGrpSpPr>
        <p:cNvPr id="1" name=""/>
        <p:cNvGrpSpPr/>
        <p:nvPr/>
      </p:nvGrpSpPr>
      <p:grpSpPr>
        <a:xfrm>
          <a:off x="0" y="0"/>
          <a:ext cx="0" cy="0"/>
          <a:chOff x="0" y="0"/>
          <a:chExt cx="0" cy="0"/>
        </a:xfrm>
      </p:grpSpPr>
      <p:sp>
        <p:nvSpPr>
          <p:cNvPr id="4" name="Titel 17"/>
          <p:cNvSpPr txBox="1">
            <a:spLocks/>
          </p:cNvSpPr>
          <p:nvPr userDrawn="1"/>
        </p:nvSpPr>
        <p:spPr>
          <a:xfrm>
            <a:off x="624417" y="271463"/>
            <a:ext cx="11616000" cy="432000"/>
          </a:xfrm>
          <a:prstGeom prst="rect">
            <a:avLst/>
          </a:prstGeom>
          <a:solidFill>
            <a:srgbClr val="89BA17"/>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vert="horz" lIns="91440" tIns="36000" rIns="91440" bIns="72000" rtlCol="0" anchor="ctr" anchorCtr="0">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88900" algn="l" defTabSz="457200"/>
            <a:endParaRPr lang="de-DE" sz="1800" dirty="0">
              <a:solidFill>
                <a:prstClr val="white"/>
              </a:solidFill>
              <a:latin typeface="Arial"/>
              <a:cs typeface="Arial"/>
            </a:endParaRPr>
          </a:p>
        </p:txBody>
      </p:sp>
      <p:sp>
        <p:nvSpPr>
          <p:cNvPr id="6" name="Titel 1"/>
          <p:cNvSpPr>
            <a:spLocks noGrp="1"/>
          </p:cNvSpPr>
          <p:nvPr>
            <p:ph type="title" hasCustomPrompt="1"/>
          </p:nvPr>
        </p:nvSpPr>
        <p:spPr>
          <a:xfrm>
            <a:off x="624419" y="272905"/>
            <a:ext cx="11615999" cy="430559"/>
          </a:xfrm>
          <a:prstGeom prst="rect">
            <a:avLst/>
          </a:prstGeom>
        </p:spPr>
        <p:txBody>
          <a:bodyPr lIns="90000" tIns="72000" rIns="90000" bIns="46800" anchor="t" anchorCtr="0">
            <a:normAutofit/>
          </a:bodyPr>
          <a:lstStyle>
            <a:lvl1pPr marL="108000" algn="l">
              <a:defRPr sz="1800" u="none">
                <a:solidFill>
                  <a:schemeClr val="bg1"/>
                </a:solidFill>
                <a:latin typeface="Arial" panose="020B0604020202020204" pitchFamily="34" charset="0"/>
                <a:cs typeface="Arial" panose="020B0604020202020204" pitchFamily="34" charset="0"/>
              </a:defRPr>
            </a:lvl1pPr>
          </a:lstStyle>
          <a:p>
            <a:r>
              <a:rPr lang="de-DE" dirty="0"/>
              <a:t>Headline</a:t>
            </a:r>
          </a:p>
        </p:txBody>
      </p:sp>
      <p:sp>
        <p:nvSpPr>
          <p:cNvPr id="5" name="Inhaltsplatzhalter 2"/>
          <p:cNvSpPr>
            <a:spLocks noGrp="1"/>
          </p:cNvSpPr>
          <p:nvPr>
            <p:ph sz="quarter" idx="10"/>
          </p:nvPr>
        </p:nvSpPr>
        <p:spPr>
          <a:xfrm>
            <a:off x="624000" y="1569600"/>
            <a:ext cx="10972800" cy="4525200"/>
          </a:xfrm>
        </p:spPr>
        <p:txBody>
          <a:bodyPr>
            <a:normAutofit/>
          </a:bodyPr>
          <a:lstStyle>
            <a:lvl1pPr>
              <a:defRPr sz="1600" baseline="0">
                <a:latin typeface="Arial" charset="0"/>
              </a:defRPr>
            </a:lvl1pPr>
            <a:lvl2pPr>
              <a:defRPr sz="1600" baseline="0">
                <a:latin typeface="Arial" charset="0"/>
              </a:defRPr>
            </a:lvl2pPr>
            <a:lvl3pPr>
              <a:defRPr sz="1600" baseline="0">
                <a:latin typeface="Arial" charset="0"/>
              </a:defRPr>
            </a:lvl3pPr>
            <a:lvl4pPr>
              <a:defRPr sz="1600" baseline="0">
                <a:latin typeface="Arial" charset="0"/>
              </a:defRPr>
            </a:lvl4pPr>
            <a:lvl5pPr>
              <a:defRPr sz="1600" baseline="0">
                <a:latin typeface="Arial"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686436758"/>
      </p:ext>
    </p:extLst>
  </p:cSld>
  <p:clrMapOvr>
    <a:masterClrMapping/>
  </p:clrMapOvr>
  <p:extLst>
    <p:ext uri="{DCECCB84-F9BA-43D5-87BE-67443E8EF086}">
      <p15:sldGuideLst xmlns:p15="http://schemas.microsoft.com/office/powerpoint/2012/main">
        <p15:guide id="1" orient="horz" pos="2115">
          <p15:clr>
            <a:srgbClr val="FBAE40"/>
          </p15:clr>
        </p15:guide>
        <p15:guide id="2" pos="2857">
          <p15:clr>
            <a:srgbClr val="FBAE40"/>
          </p15:clr>
        </p15:guide>
        <p15:guide id="3" orient="horz" pos="3838">
          <p15:clr>
            <a:srgbClr val="FBAE40"/>
          </p15:clr>
        </p15:guide>
        <p15:guide id="4" orient="horz" pos="4178">
          <p15:clr>
            <a:srgbClr val="FBAE40"/>
          </p15:clr>
        </p15:guide>
        <p15:guide id="5" orient="horz" pos="2183">
          <p15:clr>
            <a:srgbClr val="FBAE40"/>
          </p15:clr>
        </p15:guide>
        <p15:guide id="6" orient="horz" pos="504">
          <p15:clr>
            <a:srgbClr val="FBAE40"/>
          </p15:clr>
        </p15:guide>
        <p15:guide id="7" pos="3061">
          <p15:clr>
            <a:srgbClr val="FBAE40"/>
          </p15:clr>
        </p15:guide>
        <p15:guide id="8" pos="5420">
          <p15:clr>
            <a:srgbClr val="FBAE40"/>
          </p15:clr>
        </p15:guide>
        <p15:guide id="9" pos="4672">
          <p15:clr>
            <a:srgbClr val="FBAE40"/>
          </p15:clr>
        </p15:guide>
        <p15:guide id="10" pos="4604">
          <p15:clr>
            <a:srgbClr val="FBAE40"/>
          </p15:clr>
        </p15:guide>
        <p15:guide id="11" pos="544">
          <p15:clr>
            <a:srgbClr val="FBAE40"/>
          </p15:clr>
        </p15:guide>
        <p15:guide id="12" pos="295">
          <p15:clr>
            <a:srgbClr val="FBAE40"/>
          </p15:clr>
        </p15:guide>
        <p15:guide id="13" orient="horz" pos="37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zweizeilig + grüner Balken">
    <p:spTree>
      <p:nvGrpSpPr>
        <p:cNvPr id="1" name=""/>
        <p:cNvGrpSpPr/>
        <p:nvPr/>
      </p:nvGrpSpPr>
      <p:grpSpPr>
        <a:xfrm>
          <a:off x="0" y="0"/>
          <a:ext cx="0" cy="0"/>
          <a:chOff x="0" y="0"/>
          <a:chExt cx="0" cy="0"/>
        </a:xfrm>
      </p:grpSpPr>
      <p:sp>
        <p:nvSpPr>
          <p:cNvPr id="2" name="Titel 17"/>
          <p:cNvSpPr txBox="1">
            <a:spLocks/>
          </p:cNvSpPr>
          <p:nvPr userDrawn="1"/>
        </p:nvSpPr>
        <p:spPr>
          <a:xfrm>
            <a:off x="624417" y="271463"/>
            <a:ext cx="11616000" cy="720000"/>
          </a:xfrm>
          <a:prstGeom prst="rect">
            <a:avLst/>
          </a:prstGeom>
          <a:solidFill>
            <a:srgbClr val="89BA17"/>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vert="horz" lIns="91440" tIns="36000" rIns="91440" bIns="72000" rtlCol="0" anchor="ctr" anchorCtr="0">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88900" algn="l" defTabSz="457200"/>
            <a:endParaRPr lang="de-DE" sz="1800" dirty="0">
              <a:solidFill>
                <a:prstClr val="white"/>
              </a:solidFill>
              <a:latin typeface="Arial"/>
              <a:cs typeface="Arial"/>
            </a:endParaRPr>
          </a:p>
        </p:txBody>
      </p:sp>
      <p:sp>
        <p:nvSpPr>
          <p:cNvPr id="3" name="Titel 1"/>
          <p:cNvSpPr>
            <a:spLocks noGrp="1"/>
          </p:cNvSpPr>
          <p:nvPr>
            <p:ph type="title" hasCustomPrompt="1"/>
          </p:nvPr>
        </p:nvSpPr>
        <p:spPr>
          <a:xfrm>
            <a:off x="624419" y="272905"/>
            <a:ext cx="11615999" cy="718559"/>
          </a:xfrm>
          <a:prstGeom prst="rect">
            <a:avLst/>
          </a:prstGeom>
        </p:spPr>
        <p:txBody>
          <a:bodyPr lIns="90000" tIns="72000" rIns="90000" bIns="46800" anchor="t" anchorCtr="0">
            <a:normAutofit/>
          </a:bodyPr>
          <a:lstStyle>
            <a:lvl1pPr marL="108000" algn="l">
              <a:defRPr sz="1800" u="none">
                <a:solidFill>
                  <a:schemeClr val="bg1"/>
                </a:solidFill>
                <a:latin typeface="Arial" panose="020B0604020202020204" pitchFamily="34" charset="0"/>
                <a:cs typeface="Arial" panose="020B0604020202020204" pitchFamily="34" charset="0"/>
              </a:defRPr>
            </a:lvl1pPr>
          </a:lstStyle>
          <a:p>
            <a:r>
              <a:rPr lang="de-DE" dirty="0"/>
              <a:t>Headline</a:t>
            </a:r>
            <a:br>
              <a:rPr lang="de-DE" dirty="0"/>
            </a:br>
            <a:r>
              <a:rPr lang="de-DE" dirty="0"/>
              <a:t>zweizeilig</a:t>
            </a:r>
          </a:p>
        </p:txBody>
      </p:sp>
      <p:sp>
        <p:nvSpPr>
          <p:cNvPr id="4" name="Inhaltsplatzhalter 2"/>
          <p:cNvSpPr>
            <a:spLocks noGrp="1"/>
          </p:cNvSpPr>
          <p:nvPr>
            <p:ph sz="quarter" idx="10"/>
          </p:nvPr>
        </p:nvSpPr>
        <p:spPr>
          <a:xfrm>
            <a:off x="624000" y="1569600"/>
            <a:ext cx="10972800" cy="4525200"/>
          </a:xfrm>
        </p:spPr>
        <p:txBody>
          <a:bodyPr>
            <a:normAutofit/>
          </a:bodyPr>
          <a:lstStyle>
            <a:lvl1pPr>
              <a:defRPr sz="1600" baseline="0">
                <a:latin typeface="Arial" charset="0"/>
              </a:defRPr>
            </a:lvl1pPr>
            <a:lvl2pPr>
              <a:defRPr sz="1600" baseline="0">
                <a:latin typeface="Arial" charset="0"/>
              </a:defRPr>
            </a:lvl2pPr>
            <a:lvl3pPr>
              <a:defRPr sz="1600" baseline="0">
                <a:latin typeface="Arial" charset="0"/>
              </a:defRPr>
            </a:lvl3pPr>
            <a:lvl4pPr>
              <a:defRPr sz="1600" baseline="0">
                <a:latin typeface="Arial" charset="0"/>
              </a:defRPr>
            </a:lvl4pPr>
            <a:lvl5pPr>
              <a:defRPr sz="1600" baseline="0">
                <a:latin typeface="Arial" charset="0"/>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21818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grpSp>
        <p:nvGrpSpPr>
          <p:cNvPr id="7" name="object 4">
            <a:extLst>
              <a:ext uri="{FF2B5EF4-FFF2-40B4-BE49-F238E27FC236}">
                <a16:creationId xmlns:a16="http://schemas.microsoft.com/office/drawing/2014/main" id="{2EA2833E-F3E1-41E2-8BFA-6E110CD04556}"/>
              </a:ext>
            </a:extLst>
          </p:cNvPr>
          <p:cNvGrpSpPr/>
          <p:nvPr userDrawn="1"/>
        </p:nvGrpSpPr>
        <p:grpSpPr>
          <a:xfrm>
            <a:off x="0" y="6258757"/>
            <a:ext cx="12192000" cy="507020"/>
            <a:chOff x="0" y="3200412"/>
            <a:chExt cx="4608195" cy="223481"/>
          </a:xfrm>
        </p:grpSpPr>
        <p:sp>
          <p:nvSpPr>
            <p:cNvPr id="8" name="object 5">
              <a:extLst>
                <a:ext uri="{FF2B5EF4-FFF2-40B4-BE49-F238E27FC236}">
                  <a16:creationId xmlns:a16="http://schemas.microsoft.com/office/drawing/2014/main" id="{08C5AC5A-100C-478B-973E-2D799101F651}"/>
                </a:ext>
              </a:extLst>
            </p:cNvPr>
            <p:cNvSpPr/>
            <p:nvPr/>
          </p:nvSpPr>
          <p:spPr>
            <a:xfrm>
              <a:off x="0" y="3200412"/>
              <a:ext cx="4608195" cy="0"/>
            </a:xfrm>
            <a:custGeom>
              <a:avLst/>
              <a:gdLst/>
              <a:ahLst/>
              <a:cxnLst/>
              <a:rect l="l" t="t" r="r" b="b"/>
              <a:pathLst>
                <a:path w="4608195">
                  <a:moveTo>
                    <a:pt x="0" y="0"/>
                  </a:moveTo>
                  <a:lnTo>
                    <a:pt x="4608004" y="0"/>
                  </a:lnTo>
                </a:path>
              </a:pathLst>
            </a:custGeom>
            <a:ln w="5054">
              <a:solidFill>
                <a:srgbClr val="000000"/>
              </a:solidFill>
            </a:ln>
          </p:spPr>
          <p:txBody>
            <a:bodyPr wrap="square" lIns="0" tIns="0" rIns="0" bIns="0" rtlCol="0"/>
            <a:lstStyle/>
            <a:p>
              <a:endParaRPr/>
            </a:p>
          </p:txBody>
        </p:sp>
        <p:pic>
          <p:nvPicPr>
            <p:cNvPr id="9" name="object 6">
              <a:extLst>
                <a:ext uri="{FF2B5EF4-FFF2-40B4-BE49-F238E27FC236}">
                  <a16:creationId xmlns:a16="http://schemas.microsoft.com/office/drawing/2014/main" id="{57117A11-8742-4D98-B4C5-16FA46C60854}"/>
                </a:ext>
              </a:extLst>
            </p:cNvPr>
            <p:cNvPicPr/>
            <p:nvPr/>
          </p:nvPicPr>
          <p:blipFill>
            <a:blip r:embed="rId2" cstate="print"/>
            <a:stretch>
              <a:fillRect/>
            </a:stretch>
          </p:blipFill>
          <p:spPr>
            <a:xfrm>
              <a:off x="112306" y="3235066"/>
              <a:ext cx="518242" cy="188827"/>
            </a:xfrm>
            <a:prstGeom prst="rect">
              <a:avLst/>
            </a:prstGeom>
          </p:spPr>
        </p:pic>
      </p:grpSp>
      <p:sp>
        <p:nvSpPr>
          <p:cNvPr id="12" name="Google Shape;12;p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401014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8C32-71B2-4DE9-84CB-F102ECED2C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AE5C78-6127-4CB3-8503-E6737C046C38}"/>
              </a:ext>
            </a:extLst>
          </p:cNvPr>
          <p:cNvSpPr>
            <a:spLocks noGrp="1"/>
          </p:cNvSpPr>
          <p:nvPr>
            <p:ph type="dt" idx="10"/>
          </p:nvPr>
        </p:nvSpPr>
        <p:spPr/>
        <p:txBody>
          <a:bodyPr/>
          <a:lstStyle/>
          <a:p>
            <a:endParaRPr lang="en-IN"/>
          </a:p>
        </p:txBody>
      </p:sp>
      <p:sp>
        <p:nvSpPr>
          <p:cNvPr id="4" name="Footer Placeholder 3">
            <a:extLst>
              <a:ext uri="{FF2B5EF4-FFF2-40B4-BE49-F238E27FC236}">
                <a16:creationId xmlns:a16="http://schemas.microsoft.com/office/drawing/2014/main" id="{478C5E79-92C0-4973-8B8C-A6C7183A7C12}"/>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a16="http://schemas.microsoft.com/office/drawing/2014/main" id="{54899395-C6AF-461A-9488-4058C8D678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998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654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10" Type="http://schemas.openxmlformats.org/officeDocument/2006/relationships/image" Target="../media/image3.png"/><Relationship Id="rId4" Type="http://schemas.openxmlformats.org/officeDocument/2006/relationships/theme" Target="../theme/theme1.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6.xml"/><Relationship Id="rId7"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ags" Target="../tags/tag2.xml"/><Relationship Id="rId5" Type="http://schemas.openxmlformats.org/officeDocument/2006/relationships/vmlDrawing" Target="../drawings/vmlDrawing2.vml"/><Relationship Id="rId10" Type="http://schemas.openxmlformats.org/officeDocument/2006/relationships/image" Target="../media/image3.png"/><Relationship Id="rId4" Type="http://schemas.openxmlformats.org/officeDocument/2006/relationships/theme" Target="../theme/theme2.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3.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E1DFEF6-BCFA-4A36-8AAA-EE291D13CA58}"/>
              </a:ext>
            </a:extLst>
          </p:cNvPr>
          <p:cNvGraphicFramePr>
            <a:graphicFrameLocks noChangeAspect="1"/>
          </p:cNvGraphicFramePr>
          <p:nvPr userDrawn="1">
            <p:custDataLst>
              <p:tags r:id="rId6"/>
            </p:custDataLst>
            <p:extLst>
              <p:ext uri="{D42A27DB-BD31-4B8C-83A1-F6EECF244321}">
                <p14:modId xmlns:p14="http://schemas.microsoft.com/office/powerpoint/2010/main" val="1564496001"/>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2051" name="think-cell Slide" r:id="rId7" imgW="592" imgH="591" progId="TCLayout.ActiveDocument.1">
                  <p:embed/>
                </p:oleObj>
              </mc:Choice>
              <mc:Fallback>
                <p:oleObj name="think-cell Slide" r:id="rId7" imgW="592" imgH="591" progId="TCLayout.ActiveDocument.1">
                  <p:embed/>
                  <p:pic>
                    <p:nvPicPr>
                      <p:cNvPr id="4" name="Object 3" hidden="1">
                        <a:extLst>
                          <a:ext uri="{FF2B5EF4-FFF2-40B4-BE49-F238E27FC236}">
                            <a16:creationId xmlns:a16="http://schemas.microsoft.com/office/drawing/2014/main" id="{8E1DFEF6-BCFA-4A36-8AAA-EE291D13CA58}"/>
                          </a:ext>
                        </a:extLst>
                      </p:cNvPr>
                      <p:cNvPicPr/>
                      <p:nvPr/>
                    </p:nvPicPr>
                    <p:blipFill>
                      <a:blip r:embed="rId8"/>
                      <a:stretch>
                        <a:fillRect/>
                      </a:stretch>
                    </p:blipFill>
                    <p:spPr>
                      <a:xfrm>
                        <a:off x="2118" y="1588"/>
                        <a:ext cx="2117" cy="1588"/>
                      </a:xfrm>
                      <a:prstGeom prst="rect">
                        <a:avLst/>
                      </a:prstGeom>
                    </p:spPr>
                  </p:pic>
                </p:oleObj>
              </mc:Fallback>
            </mc:AlternateContent>
          </a:graphicData>
        </a:graphic>
      </p:graphicFrame>
      <p:sp>
        <p:nvSpPr>
          <p:cNvPr id="11" name="Rechteck 10"/>
          <p:cNvSpPr/>
          <p:nvPr/>
        </p:nvSpPr>
        <p:spPr>
          <a:xfrm>
            <a:off x="-16256" y="1"/>
            <a:ext cx="12208933" cy="6857999"/>
          </a:xfrm>
          <a:prstGeom prst="rect">
            <a:avLst/>
          </a:prstGeom>
          <a:gradFill flip="none" rotWithShape="1">
            <a:gsLst>
              <a:gs pos="0">
                <a:srgbClr val="818C98">
                  <a:alpha val="75000"/>
                </a:srgbClr>
              </a:gs>
              <a:gs pos="100000">
                <a:schemeClr val="bg1">
                  <a:lumMod val="95000"/>
                  <a:alpha val="73000"/>
                </a:schemeClr>
              </a:gs>
              <a:gs pos="51000">
                <a:schemeClr val="bg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de-DE" sz="1800">
              <a:solidFill>
                <a:srgbClr val="FFFFFF"/>
              </a:solidFill>
              <a:ea typeface="ＭＳ Ｐゴシック" charset="-128"/>
              <a:cs typeface="ＭＳ Ｐゴシック" charset="-128"/>
            </a:endParaRPr>
          </a:p>
        </p:txBody>
      </p:sp>
      <p:sp>
        <p:nvSpPr>
          <p:cNvPr id="3" name="Textplatzhalter 2"/>
          <p:cNvSpPr>
            <a:spLocks noGrp="1"/>
          </p:cNvSpPr>
          <p:nvPr>
            <p:ph type="body" idx="1"/>
          </p:nvPr>
        </p:nvSpPr>
        <p:spPr>
          <a:xfrm>
            <a:off x="624417" y="1568451"/>
            <a:ext cx="10972800"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3" name="Bild 11" descr="Logo_BUW-1.Weiss-01.png"/>
          <p:cNvPicPr>
            <a:picLocks noChangeAspect="1"/>
          </p:cNvPicPr>
          <p:nvPr/>
        </p:nvPicPr>
        <p:blipFill>
          <a:blip r:embed="rId9" cstate="email">
            <a:alphaModFix amt="30000"/>
            <a:extLst>
              <a:ext uri="{28A0092B-C50C-407E-A947-70E740481C1C}">
                <a14:useLocalDpi xmlns:a14="http://schemas.microsoft.com/office/drawing/2010/main"/>
              </a:ext>
            </a:extLst>
          </a:blip>
          <a:srcRect/>
          <a:stretch>
            <a:fillRect/>
          </a:stretch>
        </p:blipFill>
        <p:spPr bwMode="auto">
          <a:xfrm>
            <a:off x="8714209" y="944724"/>
            <a:ext cx="3475567" cy="4876800"/>
          </a:xfrm>
          <a:prstGeom prst="rect">
            <a:avLst/>
          </a:prstGeom>
          <a:noFill/>
          <a:ln w="9525">
            <a:noFill/>
            <a:miter lim="800000"/>
            <a:headEnd/>
            <a:tailEnd/>
          </a:ln>
        </p:spPr>
      </p:pic>
      <p:sp>
        <p:nvSpPr>
          <p:cNvPr id="7" name="Rechteck 6"/>
          <p:cNvSpPr/>
          <p:nvPr/>
        </p:nvSpPr>
        <p:spPr>
          <a:xfrm>
            <a:off x="9888421" y="6093296"/>
            <a:ext cx="2303579" cy="540060"/>
          </a:xfrm>
          <a:prstGeom prst="rect">
            <a:avLst/>
          </a:prstGeom>
          <a:solidFill>
            <a:srgbClr val="89BA17"/>
          </a:solidFill>
          <a:ln>
            <a:noFill/>
          </a:ln>
          <a:effectLst>
            <a:outerShdw blurRad="136525" dist="25400" dir="8520000" rotWithShape="0">
              <a:srgbClr val="000000">
                <a:alpha val="4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800">
              <a:solidFill>
                <a:prstClr val="white"/>
              </a:solidFill>
            </a:endParaRPr>
          </a:p>
        </p:txBody>
      </p:sp>
      <p:pic>
        <p:nvPicPr>
          <p:cNvPr id="8" name="Bild 13" descr="BUW_Logo-weiss.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032437" y="6154700"/>
            <a:ext cx="1528115" cy="417590"/>
          </a:xfrm>
          <a:prstGeom prst="rect">
            <a:avLst/>
          </a:prstGeom>
        </p:spPr>
      </p:pic>
      <p:sp>
        <p:nvSpPr>
          <p:cNvPr id="10" name="Rechteck 9"/>
          <p:cNvSpPr/>
          <p:nvPr/>
        </p:nvSpPr>
        <p:spPr>
          <a:xfrm>
            <a:off x="624418" y="6093296"/>
            <a:ext cx="9121013" cy="540060"/>
          </a:xfrm>
          <a:prstGeom prst="rect">
            <a:avLst/>
          </a:prstGeom>
          <a:solidFill>
            <a:srgbClr val="FFFFFF">
              <a:alpha val="91000"/>
            </a:srgbClr>
          </a:solidFill>
          <a:ln>
            <a:noFill/>
          </a:ln>
          <a:effectLst>
            <a:outerShdw blurRad="95250" dist="50800" dir="8700000" algn="tl" rotWithShape="0">
              <a:prstClr val="black">
                <a:alpha val="34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800">
              <a:solidFill>
                <a:prstClr val="white"/>
              </a:solidFill>
            </a:endParaRPr>
          </a:p>
        </p:txBody>
      </p:sp>
      <p:sp>
        <p:nvSpPr>
          <p:cNvPr id="14" name="Textfeld 13"/>
          <p:cNvSpPr txBox="1"/>
          <p:nvPr userDrawn="1"/>
        </p:nvSpPr>
        <p:spPr>
          <a:xfrm>
            <a:off x="778934" y="6154701"/>
            <a:ext cx="7141268" cy="430887"/>
          </a:xfrm>
          <a:prstGeom prst="rect">
            <a:avLst/>
          </a:prstGeom>
          <a:noFill/>
        </p:spPr>
        <p:txBody>
          <a:bodyPr wrap="square" rtlCol="0">
            <a:spAutoFit/>
          </a:bodyPr>
          <a:lstStyle/>
          <a:p>
            <a:r>
              <a:rPr lang="de-DE" sz="1100" b="1" dirty="0">
                <a:solidFill>
                  <a:schemeClr val="tx1">
                    <a:lumMod val="75000"/>
                    <a:lumOff val="25000"/>
                  </a:schemeClr>
                </a:solidFill>
                <a:latin typeface="Arial"/>
                <a:cs typeface="Arial"/>
              </a:rPr>
              <a:t>Vortragstitel</a:t>
            </a:r>
          </a:p>
          <a:p>
            <a:r>
              <a:rPr lang="de-DE" sz="1100" dirty="0">
                <a:solidFill>
                  <a:schemeClr val="tx1">
                    <a:lumMod val="75000"/>
                    <a:lumOff val="25000"/>
                  </a:schemeClr>
                </a:solidFill>
                <a:latin typeface="Arial"/>
                <a:cs typeface="Arial"/>
              </a:rPr>
              <a:t>Titel Vorname Name | Funktion</a:t>
            </a:r>
          </a:p>
        </p:txBody>
      </p:sp>
      <p:sp>
        <p:nvSpPr>
          <p:cNvPr id="12" name="Titelplatzhalter 1"/>
          <p:cNvSpPr>
            <a:spLocks noGrp="1"/>
          </p:cNvSpPr>
          <p:nvPr>
            <p:ph type="title"/>
          </p:nvPr>
        </p:nvSpPr>
        <p:spPr>
          <a:xfrm>
            <a:off x="624417" y="274638"/>
            <a:ext cx="109728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5" name="MSIPCMContentMarking" descr="{&quot;HashCode&quot;:-2125275679,&quot;Placement&quot;:&quot;Footer&quot;,&quot;Top&quot;:524.1047,&quot;Left&quot;:0.0,&quot;SlideWidth&quot;:720,&quot;SlideHeight&quot;:540}">
            <a:extLst>
              <a:ext uri="{FF2B5EF4-FFF2-40B4-BE49-F238E27FC236}">
                <a16:creationId xmlns:a16="http://schemas.microsoft.com/office/drawing/2014/main" id="{C5926146-5169-4C56-87CB-EB26F87CA9F0}"/>
              </a:ext>
            </a:extLst>
          </p:cNvPr>
          <p:cNvSpPr txBox="1"/>
          <p:nvPr userDrawn="1"/>
        </p:nvSpPr>
        <p:spPr>
          <a:xfrm>
            <a:off x="1" y="6703203"/>
            <a:ext cx="8535279" cy="107722"/>
          </a:xfrm>
          <a:prstGeom prst="rect">
            <a:avLst/>
          </a:prstGeom>
          <a:noFill/>
        </p:spPr>
        <p:txBody>
          <a:bodyPr vert="horz" wrap="square" lIns="0" tIns="0" rIns="0" bIns="0" rtlCol="0" anchor="ctr" anchorCtr="1">
            <a:spAutoFit/>
          </a:bodyPr>
          <a:lstStyle/>
          <a:p>
            <a:pPr algn="l">
              <a:spcBef>
                <a:spcPts val="0"/>
              </a:spcBef>
              <a:spcAft>
                <a:spcPts val="0"/>
              </a:spcAft>
            </a:pPr>
            <a:r>
              <a:rPr lang="en-GB" sz="700">
                <a:solidFill>
                  <a:srgbClr val="0303B8"/>
                </a:solidFill>
                <a:latin typeface="Arial" panose="020B0604020202020204" pitchFamily="34" charset="0"/>
              </a:rPr>
              <a:t>                                                                                                                                                                                                                         GEA INTERNAL</a:t>
            </a:r>
          </a:p>
        </p:txBody>
      </p:sp>
    </p:spTree>
    <p:extLst>
      <p:ext uri="{BB962C8B-B14F-4D97-AF65-F5344CB8AC3E}">
        <p14:creationId xmlns:p14="http://schemas.microsoft.com/office/powerpoint/2010/main" val="8458041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E1DFEF6-BCFA-4A36-8AAA-EE291D13CA58}"/>
              </a:ext>
            </a:extLst>
          </p:cNvPr>
          <p:cNvGraphicFramePr>
            <a:graphicFrameLocks noChangeAspect="1"/>
          </p:cNvGraphicFramePr>
          <p:nvPr userDrawn="1">
            <p:custDataLst>
              <p:tags r:id="rId6"/>
            </p:custDataLst>
            <p:extLst>
              <p:ext uri="{D42A27DB-BD31-4B8C-83A1-F6EECF244321}">
                <p14:modId xmlns:p14="http://schemas.microsoft.com/office/powerpoint/2010/main" val="3298114943"/>
              </p:ext>
            </p:ext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spid="_x0000_s3075" name="think-cell Slide" r:id="rId7" imgW="592" imgH="591" progId="TCLayout.ActiveDocument.1">
                  <p:embed/>
                </p:oleObj>
              </mc:Choice>
              <mc:Fallback>
                <p:oleObj name="think-cell Slide" r:id="rId7" imgW="592" imgH="591" progId="TCLayout.ActiveDocument.1">
                  <p:embed/>
                  <p:pic>
                    <p:nvPicPr>
                      <p:cNvPr id="4" name="Object 3" hidden="1">
                        <a:extLst>
                          <a:ext uri="{FF2B5EF4-FFF2-40B4-BE49-F238E27FC236}">
                            <a16:creationId xmlns:a16="http://schemas.microsoft.com/office/drawing/2014/main" id="{8E1DFEF6-BCFA-4A36-8AAA-EE291D13CA58}"/>
                          </a:ext>
                        </a:extLst>
                      </p:cNvPr>
                      <p:cNvPicPr/>
                      <p:nvPr/>
                    </p:nvPicPr>
                    <p:blipFill>
                      <a:blip r:embed="rId8"/>
                      <a:stretch>
                        <a:fillRect/>
                      </a:stretch>
                    </p:blipFill>
                    <p:spPr>
                      <a:xfrm>
                        <a:off x="2118" y="1588"/>
                        <a:ext cx="2117" cy="1588"/>
                      </a:xfrm>
                      <a:prstGeom prst="rect">
                        <a:avLst/>
                      </a:prstGeom>
                    </p:spPr>
                  </p:pic>
                </p:oleObj>
              </mc:Fallback>
            </mc:AlternateContent>
          </a:graphicData>
        </a:graphic>
      </p:graphicFrame>
      <p:sp>
        <p:nvSpPr>
          <p:cNvPr id="11" name="Rechteck 10"/>
          <p:cNvSpPr/>
          <p:nvPr/>
        </p:nvSpPr>
        <p:spPr>
          <a:xfrm>
            <a:off x="-16256" y="1"/>
            <a:ext cx="12208933" cy="6857999"/>
          </a:xfrm>
          <a:prstGeom prst="rect">
            <a:avLst/>
          </a:prstGeom>
          <a:gradFill flip="none" rotWithShape="1">
            <a:gsLst>
              <a:gs pos="0">
                <a:srgbClr val="818C98">
                  <a:alpha val="75000"/>
                </a:srgbClr>
              </a:gs>
              <a:gs pos="100000">
                <a:schemeClr val="bg1">
                  <a:lumMod val="95000"/>
                  <a:alpha val="73000"/>
                </a:schemeClr>
              </a:gs>
              <a:gs pos="51000">
                <a:schemeClr val="bg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de-DE" sz="1800">
              <a:solidFill>
                <a:srgbClr val="FFFFFF"/>
              </a:solidFill>
              <a:ea typeface="ＭＳ Ｐゴシック" charset="-128"/>
              <a:cs typeface="ＭＳ Ｐゴシック" charset="-128"/>
            </a:endParaRPr>
          </a:p>
        </p:txBody>
      </p:sp>
      <p:sp>
        <p:nvSpPr>
          <p:cNvPr id="3" name="Textplatzhalter 2"/>
          <p:cNvSpPr>
            <a:spLocks noGrp="1"/>
          </p:cNvSpPr>
          <p:nvPr>
            <p:ph type="body" idx="1"/>
          </p:nvPr>
        </p:nvSpPr>
        <p:spPr>
          <a:xfrm>
            <a:off x="624417" y="1568451"/>
            <a:ext cx="10972800" cy="4525963"/>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3" name="Bild 11" descr="Logo_BUW-1.Weiss-01.png"/>
          <p:cNvPicPr>
            <a:picLocks noChangeAspect="1"/>
          </p:cNvPicPr>
          <p:nvPr/>
        </p:nvPicPr>
        <p:blipFill>
          <a:blip r:embed="rId9" cstate="email">
            <a:alphaModFix amt="30000"/>
            <a:extLst>
              <a:ext uri="{28A0092B-C50C-407E-A947-70E740481C1C}">
                <a14:useLocalDpi xmlns:a14="http://schemas.microsoft.com/office/drawing/2010/main"/>
              </a:ext>
            </a:extLst>
          </a:blip>
          <a:srcRect/>
          <a:stretch>
            <a:fillRect/>
          </a:stretch>
        </p:blipFill>
        <p:spPr bwMode="auto">
          <a:xfrm>
            <a:off x="8714209" y="944724"/>
            <a:ext cx="3475567" cy="4876800"/>
          </a:xfrm>
          <a:prstGeom prst="rect">
            <a:avLst/>
          </a:prstGeom>
          <a:noFill/>
          <a:ln w="9525">
            <a:noFill/>
            <a:miter lim="800000"/>
            <a:headEnd/>
            <a:tailEnd/>
          </a:ln>
        </p:spPr>
      </p:pic>
      <p:sp>
        <p:nvSpPr>
          <p:cNvPr id="7" name="Rechteck 6"/>
          <p:cNvSpPr/>
          <p:nvPr/>
        </p:nvSpPr>
        <p:spPr>
          <a:xfrm>
            <a:off x="9888421" y="6093296"/>
            <a:ext cx="2303579" cy="540060"/>
          </a:xfrm>
          <a:prstGeom prst="rect">
            <a:avLst/>
          </a:prstGeom>
          <a:solidFill>
            <a:srgbClr val="89BA17"/>
          </a:solidFill>
          <a:ln>
            <a:noFill/>
          </a:ln>
          <a:effectLst>
            <a:outerShdw blurRad="136525" dist="25400" dir="8520000" rotWithShape="0">
              <a:srgbClr val="000000">
                <a:alpha val="42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800">
              <a:solidFill>
                <a:prstClr val="white"/>
              </a:solidFill>
            </a:endParaRPr>
          </a:p>
        </p:txBody>
      </p:sp>
      <p:pic>
        <p:nvPicPr>
          <p:cNvPr id="8" name="Bild 13" descr="BUW_Logo-weiss.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032437" y="6154700"/>
            <a:ext cx="1528115" cy="417590"/>
          </a:xfrm>
          <a:prstGeom prst="rect">
            <a:avLst/>
          </a:prstGeom>
        </p:spPr>
      </p:pic>
      <p:sp>
        <p:nvSpPr>
          <p:cNvPr id="10" name="Rechteck 9"/>
          <p:cNvSpPr/>
          <p:nvPr/>
        </p:nvSpPr>
        <p:spPr>
          <a:xfrm>
            <a:off x="624418" y="6093296"/>
            <a:ext cx="9121013" cy="540060"/>
          </a:xfrm>
          <a:prstGeom prst="rect">
            <a:avLst/>
          </a:prstGeom>
          <a:solidFill>
            <a:srgbClr val="FFFFFF">
              <a:alpha val="91000"/>
            </a:srgbClr>
          </a:solidFill>
          <a:ln>
            <a:noFill/>
          </a:ln>
          <a:effectLst>
            <a:outerShdw blurRad="95250" dist="50800" dir="8700000" algn="tl" rotWithShape="0">
              <a:prstClr val="black">
                <a:alpha val="34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1800">
              <a:solidFill>
                <a:prstClr val="white"/>
              </a:solidFill>
            </a:endParaRPr>
          </a:p>
        </p:txBody>
      </p:sp>
      <p:sp>
        <p:nvSpPr>
          <p:cNvPr id="14" name="Textfeld 13"/>
          <p:cNvSpPr txBox="1"/>
          <p:nvPr userDrawn="1"/>
        </p:nvSpPr>
        <p:spPr>
          <a:xfrm>
            <a:off x="778934" y="6154701"/>
            <a:ext cx="7141268" cy="430887"/>
          </a:xfrm>
          <a:prstGeom prst="rect">
            <a:avLst/>
          </a:prstGeom>
          <a:noFill/>
        </p:spPr>
        <p:txBody>
          <a:bodyPr wrap="square" rtlCol="0">
            <a:spAutoFit/>
          </a:bodyPr>
          <a:lstStyle/>
          <a:p>
            <a:r>
              <a:rPr lang="de-DE" sz="1100" b="1" dirty="0">
                <a:solidFill>
                  <a:schemeClr val="tx1">
                    <a:lumMod val="75000"/>
                    <a:lumOff val="25000"/>
                  </a:schemeClr>
                </a:solidFill>
                <a:latin typeface="Arial"/>
                <a:cs typeface="Arial"/>
              </a:rPr>
              <a:t>Vortragstitel</a:t>
            </a:r>
          </a:p>
          <a:p>
            <a:r>
              <a:rPr lang="de-DE" sz="1100" dirty="0">
                <a:solidFill>
                  <a:schemeClr val="tx1">
                    <a:lumMod val="75000"/>
                    <a:lumOff val="25000"/>
                  </a:schemeClr>
                </a:solidFill>
                <a:latin typeface="Arial"/>
                <a:cs typeface="Arial"/>
              </a:rPr>
              <a:t>Titel Vorname Name | Funktion</a:t>
            </a:r>
          </a:p>
        </p:txBody>
      </p:sp>
      <p:sp>
        <p:nvSpPr>
          <p:cNvPr id="12" name="Titelplatzhalter 1"/>
          <p:cNvSpPr>
            <a:spLocks noGrp="1"/>
          </p:cNvSpPr>
          <p:nvPr>
            <p:ph type="title"/>
          </p:nvPr>
        </p:nvSpPr>
        <p:spPr>
          <a:xfrm>
            <a:off x="624417" y="274638"/>
            <a:ext cx="109728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5" name="MSIPCMContentMarking" descr="{&quot;HashCode&quot;:-2125275679,&quot;Placement&quot;:&quot;Footer&quot;,&quot;Top&quot;:524.1047,&quot;Left&quot;:0.0,&quot;SlideWidth&quot;:720,&quot;SlideHeight&quot;:540}">
            <a:extLst>
              <a:ext uri="{FF2B5EF4-FFF2-40B4-BE49-F238E27FC236}">
                <a16:creationId xmlns:a16="http://schemas.microsoft.com/office/drawing/2014/main" id="{C5926146-5169-4C56-87CB-EB26F87CA9F0}"/>
              </a:ext>
            </a:extLst>
          </p:cNvPr>
          <p:cNvSpPr txBox="1"/>
          <p:nvPr userDrawn="1"/>
        </p:nvSpPr>
        <p:spPr>
          <a:xfrm>
            <a:off x="1" y="6703203"/>
            <a:ext cx="8535279" cy="107722"/>
          </a:xfrm>
          <a:prstGeom prst="rect">
            <a:avLst/>
          </a:prstGeom>
          <a:noFill/>
        </p:spPr>
        <p:txBody>
          <a:bodyPr vert="horz" wrap="square" lIns="0" tIns="0" rIns="0" bIns="0" rtlCol="0" anchor="ctr" anchorCtr="1">
            <a:spAutoFit/>
          </a:bodyPr>
          <a:lstStyle/>
          <a:p>
            <a:pPr algn="l">
              <a:spcBef>
                <a:spcPts val="0"/>
              </a:spcBef>
              <a:spcAft>
                <a:spcPts val="0"/>
              </a:spcAft>
            </a:pPr>
            <a:r>
              <a:rPr lang="en-GB" sz="700">
                <a:solidFill>
                  <a:srgbClr val="0303B8"/>
                </a:solidFill>
                <a:latin typeface="Arial" panose="020B0604020202020204" pitchFamily="34" charset="0"/>
              </a:rPr>
              <a:t>                                                                                                                                                                                                                         GEA INTERNAL</a:t>
            </a:r>
          </a:p>
        </p:txBody>
      </p:sp>
    </p:spTree>
    <p:extLst>
      <p:ext uri="{BB962C8B-B14F-4D97-AF65-F5344CB8AC3E}">
        <p14:creationId xmlns:p14="http://schemas.microsoft.com/office/powerpoint/2010/main" val="348415391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 name="Google Shape;8;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00" b="1" i="0" u="none" strike="noStrike" cap="none">
                <a:solidFill>
                  <a:schemeClr val="accen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dirty="0"/>
              <a:t>CSIM 3 Project</a:t>
            </a:r>
          </a:p>
        </p:txBody>
      </p:sp>
      <p:sp>
        <p:nvSpPr>
          <p:cNvPr id="10" name="Google Shape;10;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11" name="object 4">
            <a:extLst>
              <a:ext uri="{FF2B5EF4-FFF2-40B4-BE49-F238E27FC236}">
                <a16:creationId xmlns:a16="http://schemas.microsoft.com/office/drawing/2014/main" id="{C1A6FACB-90EE-482B-B817-A491604EF2C1}"/>
              </a:ext>
            </a:extLst>
          </p:cNvPr>
          <p:cNvGrpSpPr/>
          <p:nvPr userDrawn="1"/>
        </p:nvGrpSpPr>
        <p:grpSpPr>
          <a:xfrm>
            <a:off x="0" y="6258757"/>
            <a:ext cx="12192000" cy="507020"/>
            <a:chOff x="0" y="3200412"/>
            <a:chExt cx="4608195" cy="223481"/>
          </a:xfrm>
        </p:grpSpPr>
        <p:sp>
          <p:nvSpPr>
            <p:cNvPr id="12" name="object 5">
              <a:extLst>
                <a:ext uri="{FF2B5EF4-FFF2-40B4-BE49-F238E27FC236}">
                  <a16:creationId xmlns:a16="http://schemas.microsoft.com/office/drawing/2014/main" id="{047AF2AB-D8FE-4187-9A16-D28A28108F4B}"/>
                </a:ext>
              </a:extLst>
            </p:cNvPr>
            <p:cNvSpPr/>
            <p:nvPr/>
          </p:nvSpPr>
          <p:spPr>
            <a:xfrm>
              <a:off x="0" y="3200412"/>
              <a:ext cx="4608195" cy="0"/>
            </a:xfrm>
            <a:custGeom>
              <a:avLst/>
              <a:gdLst/>
              <a:ahLst/>
              <a:cxnLst/>
              <a:rect l="l" t="t" r="r" b="b"/>
              <a:pathLst>
                <a:path w="4608195">
                  <a:moveTo>
                    <a:pt x="0" y="0"/>
                  </a:moveTo>
                  <a:lnTo>
                    <a:pt x="4608004" y="0"/>
                  </a:lnTo>
                </a:path>
              </a:pathLst>
            </a:custGeom>
            <a:ln w="5054">
              <a:solidFill>
                <a:srgbClr val="000000"/>
              </a:solidFill>
            </a:ln>
          </p:spPr>
          <p:txBody>
            <a:bodyPr wrap="square" lIns="0" tIns="0" rIns="0" bIns="0" rtlCol="0"/>
            <a:lstStyle/>
            <a:p>
              <a:endParaRPr/>
            </a:p>
          </p:txBody>
        </p:sp>
        <p:pic>
          <p:nvPicPr>
            <p:cNvPr id="13" name="object 6">
              <a:extLst>
                <a:ext uri="{FF2B5EF4-FFF2-40B4-BE49-F238E27FC236}">
                  <a16:creationId xmlns:a16="http://schemas.microsoft.com/office/drawing/2014/main" id="{5742422C-030A-4613-A490-483DDC05042D}"/>
                </a:ext>
              </a:extLst>
            </p:cNvPr>
            <p:cNvPicPr/>
            <p:nvPr/>
          </p:nvPicPr>
          <p:blipFill>
            <a:blip r:embed="rId14" cstate="print"/>
            <a:stretch>
              <a:fillRect/>
            </a:stretch>
          </p:blipFill>
          <p:spPr>
            <a:xfrm>
              <a:off x="112306" y="3235066"/>
              <a:ext cx="518242" cy="188827"/>
            </a:xfrm>
            <a:prstGeom prst="rect">
              <a:avLst/>
            </a:prstGeom>
          </p:spPr>
        </p:pic>
      </p:grpSp>
    </p:spTree>
    <p:extLst>
      <p:ext uri="{BB962C8B-B14F-4D97-AF65-F5344CB8AC3E}">
        <p14:creationId xmlns:p14="http://schemas.microsoft.com/office/powerpoint/2010/main" val="1729415186"/>
      </p:ext>
    </p:extLst>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600262"/>
            <a:ext cx="9144000" cy="10066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6000"/>
              <a:buFont typeface="Calibri"/>
              <a:buNone/>
            </a:pPr>
            <a:r>
              <a:rPr lang="en-US" b="1" dirty="0">
                <a:solidFill>
                  <a:schemeClr val="accent1"/>
                </a:solidFill>
              </a:rPr>
              <a:t>Inversion of a Dirac matrix</a:t>
            </a:r>
            <a:endParaRPr dirty="0"/>
          </a:p>
        </p:txBody>
      </p:sp>
      <p:sp>
        <p:nvSpPr>
          <p:cNvPr id="85" name="Google Shape;85;p13"/>
          <p:cNvSpPr txBox="1">
            <a:spLocks noGrp="1"/>
          </p:cNvSpPr>
          <p:nvPr>
            <p:ph type="subTitle" idx="1"/>
          </p:nvPr>
        </p:nvSpPr>
        <p:spPr>
          <a:xfrm>
            <a:off x="1524000" y="3192441"/>
            <a:ext cx="3523129" cy="119408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3"/>
              </a:buClr>
              <a:buSzPts val="2400"/>
              <a:buNone/>
            </a:pPr>
            <a:r>
              <a:rPr lang="en-US" dirty="0">
                <a:solidFill>
                  <a:schemeClr val="accent3"/>
                </a:solidFill>
              </a:rPr>
              <a:t>By</a:t>
            </a:r>
          </a:p>
          <a:p>
            <a:pPr marL="0" lvl="0" indent="0" algn="l" rtl="0">
              <a:lnSpc>
                <a:spcPct val="90000"/>
              </a:lnSpc>
              <a:spcBef>
                <a:spcPts val="0"/>
              </a:spcBef>
              <a:spcAft>
                <a:spcPts val="0"/>
              </a:spcAft>
              <a:buClr>
                <a:schemeClr val="accent3"/>
              </a:buClr>
              <a:buSzPts val="2400"/>
              <a:buNone/>
            </a:pPr>
            <a:r>
              <a:rPr lang="en-US" dirty="0">
                <a:solidFill>
                  <a:schemeClr val="accent3"/>
                </a:solidFill>
              </a:rPr>
              <a:t>Lateef Abdul (2037055)</a:t>
            </a:r>
          </a:p>
          <a:p>
            <a:pPr marL="0" lvl="0" indent="0" algn="l" rtl="0">
              <a:lnSpc>
                <a:spcPct val="90000"/>
              </a:lnSpc>
              <a:spcBef>
                <a:spcPts val="0"/>
              </a:spcBef>
              <a:spcAft>
                <a:spcPts val="0"/>
              </a:spcAft>
              <a:buClr>
                <a:schemeClr val="accent3"/>
              </a:buClr>
              <a:buSzPts val="2400"/>
              <a:buNone/>
            </a:pPr>
            <a:r>
              <a:rPr lang="en-US" dirty="0">
                <a:solidFill>
                  <a:schemeClr val="accent3"/>
                </a:solidFill>
              </a:rPr>
              <a:t>Nitin </a:t>
            </a:r>
            <a:r>
              <a:rPr lang="en-US" dirty="0" err="1">
                <a:solidFill>
                  <a:schemeClr val="accent3"/>
                </a:solidFill>
              </a:rPr>
              <a:t>Sethi</a:t>
            </a:r>
            <a:r>
              <a:rPr lang="en-US" dirty="0">
                <a:solidFill>
                  <a:schemeClr val="accent3"/>
                </a:solidFill>
              </a:rPr>
              <a:t> (2037064)</a:t>
            </a:r>
          </a:p>
          <a:p>
            <a:pPr marL="0" lvl="0" indent="0" algn="l" rtl="0">
              <a:lnSpc>
                <a:spcPct val="90000"/>
              </a:lnSpc>
              <a:spcBef>
                <a:spcPts val="0"/>
              </a:spcBef>
              <a:spcAft>
                <a:spcPts val="0"/>
              </a:spcAft>
              <a:buClr>
                <a:schemeClr val="accent3"/>
              </a:buClr>
              <a:buSzPts val="2400"/>
              <a:buNone/>
            </a:pPr>
            <a:endParaRPr dirty="0">
              <a:solidFill>
                <a:schemeClr val="accent3"/>
              </a:solidFill>
            </a:endParaRPr>
          </a:p>
        </p:txBody>
      </p:sp>
      <p:sp>
        <p:nvSpPr>
          <p:cNvPr id="2" name="Slide Number Placeholder 1">
            <a:extLst>
              <a:ext uri="{FF2B5EF4-FFF2-40B4-BE49-F238E27FC236}">
                <a16:creationId xmlns:a16="http://schemas.microsoft.com/office/drawing/2014/main" id="{7BA33753-FE15-41DB-91A3-9F088067F96B}"/>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3" name="TextBox 2">
            <a:extLst>
              <a:ext uri="{FF2B5EF4-FFF2-40B4-BE49-F238E27FC236}">
                <a16:creationId xmlns:a16="http://schemas.microsoft.com/office/drawing/2014/main" id="{4BCA1073-41C3-4023-B5D1-0B385EEC82FF}"/>
              </a:ext>
            </a:extLst>
          </p:cNvPr>
          <p:cNvSpPr txBox="1"/>
          <p:nvPr/>
        </p:nvSpPr>
        <p:spPr>
          <a:xfrm>
            <a:off x="7144873" y="3241747"/>
            <a:ext cx="3209364" cy="461665"/>
          </a:xfrm>
          <a:prstGeom prst="rect">
            <a:avLst/>
          </a:prstGeom>
          <a:noFill/>
        </p:spPr>
        <p:txBody>
          <a:bodyPr wrap="square" rtlCol="0">
            <a:spAutoFit/>
          </a:bodyPr>
          <a:lstStyle/>
          <a:p>
            <a:r>
              <a:rPr lang="en-IN" sz="2400" dirty="0">
                <a:solidFill>
                  <a:schemeClr val="accent3"/>
                </a:solidFill>
                <a:latin typeface="Calibri" panose="020F0502020204030204" pitchFamily="34" charset="0"/>
                <a:cs typeface="Calibri" panose="020F0502020204030204" pitchFamily="34" charset="0"/>
              </a:rPr>
              <a:t>Prof </a:t>
            </a:r>
            <a:r>
              <a:rPr lang="en-IN" sz="2400" dirty="0" err="1">
                <a:solidFill>
                  <a:schemeClr val="accent3"/>
                </a:solidFill>
                <a:latin typeface="Calibri" panose="020F0502020204030204" pitchFamily="34" charset="0"/>
                <a:cs typeface="Calibri" panose="020F0502020204030204" pitchFamily="34" charset="0"/>
              </a:rPr>
              <a:t>Dr.</a:t>
            </a:r>
            <a:r>
              <a:rPr lang="en-IN" sz="2400" dirty="0">
                <a:solidFill>
                  <a:schemeClr val="accent3"/>
                </a:solidFill>
                <a:latin typeface="Calibri" panose="020F0502020204030204" pitchFamily="34" charset="0"/>
                <a:cs typeface="Calibri" panose="020F0502020204030204" pitchFamily="34" charset="0"/>
              </a:rPr>
              <a:t> Lukas </a:t>
            </a:r>
            <a:r>
              <a:rPr lang="en-IN" sz="2400" dirty="0" err="1">
                <a:solidFill>
                  <a:schemeClr val="accent3"/>
                </a:solidFill>
                <a:latin typeface="Calibri" panose="020F0502020204030204" pitchFamily="34" charset="0"/>
                <a:cs typeface="Calibri" panose="020F0502020204030204" pitchFamily="34" charset="0"/>
              </a:rPr>
              <a:t>Varnhorst</a:t>
            </a:r>
            <a:endParaRPr lang="en-IN" sz="2400" dirty="0">
              <a:solidFill>
                <a:schemeClr val="accent3"/>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8EA0-FB71-480C-87F3-7B56F54BCA87}"/>
              </a:ext>
            </a:extLst>
          </p:cNvPr>
          <p:cNvSpPr>
            <a:spLocks noGrp="1"/>
          </p:cNvSpPr>
          <p:nvPr>
            <p:ph type="title"/>
          </p:nvPr>
        </p:nvSpPr>
        <p:spPr>
          <a:xfrm>
            <a:off x="838200" y="365125"/>
            <a:ext cx="10515600" cy="773393"/>
          </a:xfrm>
        </p:spPr>
        <p:txBody>
          <a:bodyPr>
            <a:normAutofit/>
          </a:bodyPr>
          <a:lstStyle/>
          <a:p>
            <a:r>
              <a:rPr lang="en-IN" sz="3200" dirty="0">
                <a:solidFill>
                  <a:schemeClr val="accent1"/>
                </a:solidFill>
              </a:rPr>
              <a:t>Explanation and procedure Part 3</a:t>
            </a:r>
            <a:endParaRPr lang="en-IN" sz="3200" dirty="0"/>
          </a:p>
        </p:txBody>
      </p:sp>
      <p:sp>
        <p:nvSpPr>
          <p:cNvPr id="3" name="Text Placeholder 2">
            <a:extLst>
              <a:ext uri="{FF2B5EF4-FFF2-40B4-BE49-F238E27FC236}">
                <a16:creationId xmlns:a16="http://schemas.microsoft.com/office/drawing/2014/main" id="{ADFC6CB1-27CD-4403-AF5D-CE50BE5F51E0}"/>
              </a:ext>
            </a:extLst>
          </p:cNvPr>
          <p:cNvSpPr>
            <a:spLocks noGrp="1"/>
          </p:cNvSpPr>
          <p:nvPr>
            <p:ph type="body" idx="1"/>
          </p:nvPr>
        </p:nvSpPr>
        <p:spPr>
          <a:xfrm>
            <a:off x="838200" y="1138518"/>
            <a:ext cx="10515600" cy="4351200"/>
          </a:xfrm>
        </p:spPr>
        <p:txBody>
          <a:bodyPr>
            <a:normAutofit/>
          </a:bodyPr>
          <a:lstStyle/>
          <a:p>
            <a:pPr marL="114300" indent="0">
              <a:buNone/>
            </a:pPr>
            <a:r>
              <a:rPr lang="en-IN" sz="2400" dirty="0"/>
              <a:t>In this part we parallelize our code using MPI.</a:t>
            </a:r>
          </a:p>
          <a:p>
            <a:pPr marL="114300" indent="0">
              <a:buNone/>
            </a:pPr>
            <a:r>
              <a:rPr lang="en-IN" sz="2400" dirty="0"/>
              <a:t>For this case we consider all U’s to be 1. And we divide our lattice into sublattices such that each processor will have access to only those sublattices.</a:t>
            </a:r>
          </a:p>
          <a:p>
            <a:pPr marL="114300" indent="0">
              <a:buNone/>
            </a:pPr>
            <a:endParaRPr lang="en-IN" sz="2400" dirty="0"/>
          </a:p>
        </p:txBody>
      </p:sp>
      <p:sp>
        <p:nvSpPr>
          <p:cNvPr id="4" name="Slide Number Placeholder 3">
            <a:extLst>
              <a:ext uri="{FF2B5EF4-FFF2-40B4-BE49-F238E27FC236}">
                <a16:creationId xmlns:a16="http://schemas.microsoft.com/office/drawing/2014/main" id="{E5EC8D11-98A9-4AA2-B6C1-6EA79DE238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Picture 4">
            <a:extLst>
              <a:ext uri="{FF2B5EF4-FFF2-40B4-BE49-F238E27FC236}">
                <a16:creationId xmlns:a16="http://schemas.microsoft.com/office/drawing/2014/main" id="{BEE258A1-66E4-40EB-A992-2587FA9FE61D}"/>
              </a:ext>
            </a:extLst>
          </p:cNvPr>
          <p:cNvPicPr>
            <a:picLocks noChangeAspect="1"/>
          </p:cNvPicPr>
          <p:nvPr/>
        </p:nvPicPr>
        <p:blipFill>
          <a:blip r:embed="rId2"/>
          <a:stretch>
            <a:fillRect/>
          </a:stretch>
        </p:blipFill>
        <p:spPr>
          <a:xfrm>
            <a:off x="1241612" y="2559015"/>
            <a:ext cx="3420035" cy="3470237"/>
          </a:xfrm>
          <a:prstGeom prst="rect">
            <a:avLst/>
          </a:prstGeom>
        </p:spPr>
      </p:pic>
    </p:spTree>
    <p:extLst>
      <p:ext uri="{BB962C8B-B14F-4D97-AF65-F5344CB8AC3E}">
        <p14:creationId xmlns:p14="http://schemas.microsoft.com/office/powerpoint/2010/main" val="1180654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71E509-D1AC-4246-A8EB-1B22E29D73C5}"/>
              </a:ext>
            </a:extLst>
          </p:cNvPr>
          <p:cNvSpPr>
            <a:spLocks noGrp="1"/>
          </p:cNvSpPr>
          <p:nvPr>
            <p:ph type="body" idx="1"/>
          </p:nvPr>
        </p:nvSpPr>
        <p:spPr>
          <a:xfrm>
            <a:off x="838200" y="552637"/>
            <a:ext cx="10515600" cy="5113057"/>
          </a:xfrm>
        </p:spPr>
        <p:txBody>
          <a:bodyPr>
            <a:normAutofit/>
          </a:bodyPr>
          <a:lstStyle/>
          <a:p>
            <a:pPr marL="114300" indent="0">
              <a:buNone/>
            </a:pPr>
            <a:r>
              <a:rPr lang="en-IN" sz="2400" dirty="0"/>
              <a:t>Now we make our </a:t>
            </a:r>
            <a:r>
              <a:rPr lang="en-IN" sz="2400" dirty="0" err="1"/>
              <a:t>dirac</a:t>
            </a:r>
            <a:r>
              <a:rPr lang="en-IN" sz="2400" dirty="0"/>
              <a:t> function into parallel, such that each processor calculates their own sublattice.</a:t>
            </a:r>
          </a:p>
          <a:p>
            <a:pPr marL="114300" indent="0">
              <a:buNone/>
            </a:pPr>
            <a:r>
              <a:rPr lang="en-IN" sz="2400" dirty="0"/>
              <a:t>For that we communicate the boundaries with adjacent processes.</a:t>
            </a:r>
          </a:p>
          <a:p>
            <a:pPr marL="114300" indent="0">
              <a:buNone/>
            </a:pPr>
            <a:endParaRPr lang="en-IN" sz="2400" dirty="0"/>
          </a:p>
          <a:p>
            <a:pPr marL="114300" indent="0">
              <a:buNone/>
            </a:pPr>
            <a:r>
              <a:rPr lang="en-IN" sz="2400" dirty="0"/>
              <a:t>Now we run the code for different </a:t>
            </a:r>
            <a:r>
              <a:rPr lang="en-IN" sz="2400" dirty="0" err="1"/>
              <a:t>subvolumes</a:t>
            </a:r>
            <a:r>
              <a:rPr lang="en-IN" sz="2400" dirty="0"/>
              <a:t> and note the time taken for each and plotted it.</a:t>
            </a:r>
          </a:p>
          <a:p>
            <a:pPr marL="114300" indent="0">
              <a:buNone/>
            </a:pPr>
            <a:endParaRPr lang="en-IN" sz="2400" dirty="0"/>
          </a:p>
          <a:p>
            <a:pPr marL="114300" indent="0">
              <a:buNone/>
            </a:pPr>
            <a:endParaRPr lang="en-IN" sz="2400" dirty="0"/>
          </a:p>
          <a:p>
            <a:pPr marL="114300" indent="0">
              <a:buNone/>
            </a:pPr>
            <a:endParaRPr lang="en-IN" sz="2400" dirty="0"/>
          </a:p>
          <a:p>
            <a:pPr marL="114300" indent="0">
              <a:buNone/>
            </a:pPr>
            <a:endParaRPr lang="en-IN" sz="2400" dirty="0"/>
          </a:p>
        </p:txBody>
      </p:sp>
      <p:sp>
        <p:nvSpPr>
          <p:cNvPr id="4" name="Slide Number Placeholder 3">
            <a:extLst>
              <a:ext uri="{FF2B5EF4-FFF2-40B4-BE49-F238E27FC236}">
                <a16:creationId xmlns:a16="http://schemas.microsoft.com/office/drawing/2014/main" id="{BC0B0F0E-6E09-4744-AA16-CDABD0B878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403621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AF2B5A-9876-451C-9523-E688E567B8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3" name="Picture 2">
            <a:extLst>
              <a:ext uri="{FF2B5EF4-FFF2-40B4-BE49-F238E27FC236}">
                <a16:creationId xmlns:a16="http://schemas.microsoft.com/office/drawing/2014/main" id="{3B61E33B-4808-4791-A7F8-5F7B5597C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916" y="3073020"/>
            <a:ext cx="7061543" cy="2922450"/>
          </a:xfrm>
          <a:prstGeom prst="rect">
            <a:avLst/>
          </a:prstGeom>
        </p:spPr>
      </p:pic>
      <p:pic>
        <p:nvPicPr>
          <p:cNvPr id="4" name="Picture 3">
            <a:extLst>
              <a:ext uri="{FF2B5EF4-FFF2-40B4-BE49-F238E27FC236}">
                <a16:creationId xmlns:a16="http://schemas.microsoft.com/office/drawing/2014/main" id="{5E0E2879-C89A-4D4A-8130-71005C080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916" y="374930"/>
            <a:ext cx="5187919" cy="2307403"/>
          </a:xfrm>
          <a:prstGeom prst="rect">
            <a:avLst/>
          </a:prstGeom>
        </p:spPr>
      </p:pic>
      <p:sp>
        <p:nvSpPr>
          <p:cNvPr id="5" name="TextBox 4">
            <a:extLst>
              <a:ext uri="{FF2B5EF4-FFF2-40B4-BE49-F238E27FC236}">
                <a16:creationId xmlns:a16="http://schemas.microsoft.com/office/drawing/2014/main" id="{41095DB1-BF1A-4544-905D-6D45E0ACEE48}"/>
              </a:ext>
            </a:extLst>
          </p:cNvPr>
          <p:cNvSpPr txBox="1"/>
          <p:nvPr/>
        </p:nvSpPr>
        <p:spPr>
          <a:xfrm>
            <a:off x="6714565" y="383895"/>
            <a:ext cx="3254188" cy="646331"/>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Neighbourhood table for 8x8 lattice using parallelization:</a:t>
            </a:r>
          </a:p>
        </p:txBody>
      </p:sp>
      <p:sp>
        <p:nvSpPr>
          <p:cNvPr id="6" name="TextBox 5">
            <a:extLst>
              <a:ext uri="{FF2B5EF4-FFF2-40B4-BE49-F238E27FC236}">
                <a16:creationId xmlns:a16="http://schemas.microsoft.com/office/drawing/2014/main" id="{712659D0-FE2A-46A8-877D-CA0CCA71CABC}"/>
              </a:ext>
            </a:extLst>
          </p:cNvPr>
          <p:cNvSpPr txBox="1"/>
          <p:nvPr/>
        </p:nvSpPr>
        <p:spPr>
          <a:xfrm>
            <a:off x="8610600" y="3281082"/>
            <a:ext cx="3124200" cy="923330"/>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Dirac matrix 4x4 lattice using parallelization:</a:t>
            </a:r>
          </a:p>
          <a:p>
            <a:endParaRPr lang="en-IN" dirty="0"/>
          </a:p>
        </p:txBody>
      </p:sp>
    </p:spTree>
    <p:extLst>
      <p:ext uri="{BB962C8B-B14F-4D97-AF65-F5344CB8AC3E}">
        <p14:creationId xmlns:p14="http://schemas.microsoft.com/office/powerpoint/2010/main" val="210838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29B476-7A18-4644-9381-D6F5BB9B61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4" name="Picture 3">
            <a:extLst>
              <a:ext uri="{FF2B5EF4-FFF2-40B4-BE49-F238E27FC236}">
                <a16:creationId xmlns:a16="http://schemas.microsoft.com/office/drawing/2014/main" id="{49BD0D92-FAA7-47FA-A9B5-F73EB8E52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91" y="507346"/>
            <a:ext cx="6667500" cy="5000625"/>
          </a:xfrm>
          <a:prstGeom prst="rect">
            <a:avLst/>
          </a:prstGeom>
        </p:spPr>
      </p:pic>
    </p:spTree>
    <p:extLst>
      <p:ext uri="{BB962C8B-B14F-4D97-AF65-F5344CB8AC3E}">
        <p14:creationId xmlns:p14="http://schemas.microsoft.com/office/powerpoint/2010/main" val="2771032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0A7A-EFCF-4724-A528-1D8D5FFB6BCC}"/>
              </a:ext>
            </a:extLst>
          </p:cNvPr>
          <p:cNvSpPr>
            <a:spLocks noGrp="1"/>
          </p:cNvSpPr>
          <p:nvPr>
            <p:ph type="title"/>
          </p:nvPr>
        </p:nvSpPr>
        <p:spPr>
          <a:xfrm>
            <a:off x="838200" y="365125"/>
            <a:ext cx="10515600" cy="800287"/>
          </a:xfrm>
        </p:spPr>
        <p:txBody>
          <a:bodyPr>
            <a:normAutofit/>
          </a:bodyPr>
          <a:lstStyle/>
          <a:p>
            <a:r>
              <a:rPr lang="en-IN" sz="3200" dirty="0">
                <a:solidFill>
                  <a:schemeClr val="accent1"/>
                </a:solidFill>
              </a:rPr>
              <a:t>Conclusion</a:t>
            </a:r>
          </a:p>
        </p:txBody>
      </p:sp>
      <p:sp>
        <p:nvSpPr>
          <p:cNvPr id="3" name="Text Placeholder 2">
            <a:extLst>
              <a:ext uri="{FF2B5EF4-FFF2-40B4-BE49-F238E27FC236}">
                <a16:creationId xmlns:a16="http://schemas.microsoft.com/office/drawing/2014/main" id="{1020A785-B828-41E8-AB08-5148EF205BCC}"/>
              </a:ext>
            </a:extLst>
          </p:cNvPr>
          <p:cNvSpPr>
            <a:spLocks noGrp="1"/>
          </p:cNvSpPr>
          <p:nvPr>
            <p:ph type="body" idx="1"/>
          </p:nvPr>
        </p:nvSpPr>
        <p:spPr>
          <a:xfrm>
            <a:off x="838200" y="1165412"/>
            <a:ext cx="10515600" cy="4351200"/>
          </a:xfrm>
        </p:spPr>
        <p:txBody>
          <a:bodyPr>
            <a:normAutofit/>
          </a:bodyPr>
          <a:lstStyle/>
          <a:p>
            <a:pPr marL="114300" indent="0">
              <a:buNone/>
            </a:pPr>
            <a:r>
              <a:rPr lang="en-IN" sz="2400" dirty="0">
                <a:solidFill>
                  <a:schemeClr val="tx1"/>
                </a:solidFill>
              </a:rPr>
              <a:t>Hence by using the above algorithms and methods, we can calculate and observe a certain matrix which depends on the gauge field and can be inverted and/or applied to any vector.</a:t>
            </a:r>
          </a:p>
          <a:p>
            <a:pPr marL="114300" indent="0">
              <a:buNone/>
            </a:pPr>
            <a:r>
              <a:rPr lang="en-IN" sz="2400" dirty="0">
                <a:solidFill>
                  <a:schemeClr val="tx1"/>
                </a:solidFill>
              </a:rPr>
              <a:t>And also we can observe the positive time scaling as we use parallelization.</a:t>
            </a:r>
          </a:p>
        </p:txBody>
      </p:sp>
      <p:sp>
        <p:nvSpPr>
          <p:cNvPr id="4" name="Slide Number Placeholder 3">
            <a:extLst>
              <a:ext uri="{FF2B5EF4-FFF2-40B4-BE49-F238E27FC236}">
                <a16:creationId xmlns:a16="http://schemas.microsoft.com/office/drawing/2014/main" id="{07245811-0DD9-479F-8509-81AD201180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62257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E1B9-908D-4973-8F7C-BAADF2A7236C}"/>
              </a:ext>
            </a:extLst>
          </p:cNvPr>
          <p:cNvSpPr>
            <a:spLocks noGrp="1"/>
          </p:cNvSpPr>
          <p:nvPr>
            <p:ph type="title"/>
          </p:nvPr>
        </p:nvSpPr>
        <p:spPr>
          <a:xfrm>
            <a:off x="838200" y="365125"/>
            <a:ext cx="10515600" cy="576169"/>
          </a:xfrm>
        </p:spPr>
        <p:txBody>
          <a:bodyPr>
            <a:normAutofit/>
          </a:bodyPr>
          <a:lstStyle/>
          <a:p>
            <a:r>
              <a:rPr lang="en-IN" sz="3200" dirty="0">
                <a:solidFill>
                  <a:schemeClr val="accent1"/>
                </a:solidFill>
              </a:rPr>
              <a:t>Contents:</a:t>
            </a:r>
          </a:p>
        </p:txBody>
      </p:sp>
      <p:sp>
        <p:nvSpPr>
          <p:cNvPr id="3" name="Text Placeholder 2">
            <a:extLst>
              <a:ext uri="{FF2B5EF4-FFF2-40B4-BE49-F238E27FC236}">
                <a16:creationId xmlns:a16="http://schemas.microsoft.com/office/drawing/2014/main" id="{27A0BF68-C26B-43DF-BC8A-14DEB4CC0056}"/>
              </a:ext>
            </a:extLst>
          </p:cNvPr>
          <p:cNvSpPr>
            <a:spLocks noGrp="1"/>
          </p:cNvSpPr>
          <p:nvPr>
            <p:ph type="body" idx="1"/>
          </p:nvPr>
        </p:nvSpPr>
        <p:spPr>
          <a:xfrm>
            <a:off x="838200" y="941294"/>
            <a:ext cx="10515600" cy="4351200"/>
          </a:xfrm>
        </p:spPr>
        <p:txBody>
          <a:bodyPr/>
          <a:lstStyle/>
          <a:p>
            <a:r>
              <a:rPr lang="en-IN" dirty="0">
                <a:solidFill>
                  <a:schemeClr val="tx1"/>
                </a:solidFill>
              </a:rPr>
              <a:t>Introduction</a:t>
            </a:r>
          </a:p>
          <a:p>
            <a:r>
              <a:rPr lang="en-IN" dirty="0">
                <a:solidFill>
                  <a:schemeClr val="tx1"/>
                </a:solidFill>
              </a:rPr>
              <a:t>Explanation and procedure</a:t>
            </a:r>
          </a:p>
          <a:p>
            <a:pPr marL="685800" indent="-571500">
              <a:buFont typeface="+mj-lt"/>
              <a:buAutoNum type="romanUcPeriod"/>
            </a:pPr>
            <a:r>
              <a:rPr lang="en-IN" dirty="0">
                <a:solidFill>
                  <a:schemeClr val="tx1"/>
                </a:solidFill>
              </a:rPr>
              <a:t>Part 1</a:t>
            </a:r>
          </a:p>
          <a:p>
            <a:pPr marL="685800" indent="-571500">
              <a:buFont typeface="+mj-lt"/>
              <a:buAutoNum type="romanUcPeriod"/>
            </a:pPr>
            <a:r>
              <a:rPr lang="en-IN" dirty="0">
                <a:solidFill>
                  <a:schemeClr val="tx1"/>
                </a:solidFill>
              </a:rPr>
              <a:t>Part 2 </a:t>
            </a:r>
          </a:p>
          <a:p>
            <a:pPr marL="685800" indent="-571500">
              <a:buFont typeface="+mj-lt"/>
              <a:buAutoNum type="romanUcPeriod"/>
            </a:pPr>
            <a:r>
              <a:rPr lang="en-IN" dirty="0">
                <a:solidFill>
                  <a:schemeClr val="tx1"/>
                </a:solidFill>
              </a:rPr>
              <a:t>Part 3</a:t>
            </a:r>
          </a:p>
          <a:p>
            <a:r>
              <a:rPr lang="en-IN" dirty="0">
                <a:solidFill>
                  <a:schemeClr val="tx1"/>
                </a:solidFill>
              </a:rPr>
              <a:t>Conclusion</a:t>
            </a:r>
          </a:p>
        </p:txBody>
      </p:sp>
      <p:sp>
        <p:nvSpPr>
          <p:cNvPr id="4" name="Slide Number Placeholder 3">
            <a:extLst>
              <a:ext uri="{FF2B5EF4-FFF2-40B4-BE49-F238E27FC236}">
                <a16:creationId xmlns:a16="http://schemas.microsoft.com/office/drawing/2014/main" id="{86883292-5931-4F57-8F26-48D497D72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74445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7D4A-5D5B-4437-B9C0-20D297241549}"/>
              </a:ext>
            </a:extLst>
          </p:cNvPr>
          <p:cNvSpPr>
            <a:spLocks noGrp="1"/>
          </p:cNvSpPr>
          <p:nvPr>
            <p:ph type="title"/>
          </p:nvPr>
        </p:nvSpPr>
        <p:spPr>
          <a:xfrm>
            <a:off x="838200" y="365125"/>
            <a:ext cx="10515600" cy="719604"/>
          </a:xfrm>
        </p:spPr>
        <p:txBody>
          <a:bodyPr>
            <a:normAutofit/>
          </a:bodyPr>
          <a:lstStyle/>
          <a:p>
            <a:r>
              <a:rPr lang="en-IN" sz="3200" dirty="0">
                <a:solidFill>
                  <a:schemeClr val="accent1"/>
                </a:solidFill>
              </a:rPr>
              <a:t>Introduction</a:t>
            </a:r>
          </a:p>
        </p:txBody>
      </p:sp>
      <p:sp>
        <p:nvSpPr>
          <p:cNvPr id="3" name="Text Placeholder 2">
            <a:extLst>
              <a:ext uri="{FF2B5EF4-FFF2-40B4-BE49-F238E27FC236}">
                <a16:creationId xmlns:a16="http://schemas.microsoft.com/office/drawing/2014/main" id="{3924971D-91A3-421E-B521-65B50568B070}"/>
              </a:ext>
            </a:extLst>
          </p:cNvPr>
          <p:cNvSpPr>
            <a:spLocks noGrp="1"/>
          </p:cNvSpPr>
          <p:nvPr>
            <p:ph type="body" idx="1"/>
          </p:nvPr>
        </p:nvSpPr>
        <p:spPr>
          <a:xfrm>
            <a:off x="838200" y="1106021"/>
            <a:ext cx="10515600" cy="4351200"/>
          </a:xfrm>
        </p:spPr>
        <p:txBody>
          <a:bodyPr>
            <a:normAutofit/>
          </a:bodyPr>
          <a:lstStyle/>
          <a:p>
            <a:pPr marL="114300" indent="0">
              <a:buNone/>
            </a:pPr>
            <a:r>
              <a:rPr lang="en-US" sz="2400" dirty="0"/>
              <a:t>The Dirac matrices, named after Paul Dirac, are a set of matrices used in theoretical physics to describe the behavior of fermions. They are used in the formulation of the Dirac equation, which describes the relativistic motion of particles with spin 1/2. There are four matrices, usually denoted as gamma matrices, which satisfy a set of anti-commutation relations and play an important role in the theory of quantum field theory.</a:t>
            </a:r>
            <a:endParaRPr lang="en-IN" sz="2400" dirty="0"/>
          </a:p>
        </p:txBody>
      </p:sp>
      <p:sp>
        <p:nvSpPr>
          <p:cNvPr id="4" name="Slide Number Placeholder 3">
            <a:extLst>
              <a:ext uri="{FF2B5EF4-FFF2-40B4-BE49-F238E27FC236}">
                <a16:creationId xmlns:a16="http://schemas.microsoft.com/office/drawing/2014/main" id="{75C87F6D-72DB-4E73-9E32-71A445818C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80182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6A22-4389-47B2-8D0A-924D05919467}"/>
              </a:ext>
            </a:extLst>
          </p:cNvPr>
          <p:cNvSpPr>
            <a:spLocks noGrp="1"/>
          </p:cNvSpPr>
          <p:nvPr>
            <p:ph type="title"/>
          </p:nvPr>
        </p:nvSpPr>
        <p:spPr>
          <a:xfrm>
            <a:off x="838200" y="365125"/>
            <a:ext cx="10515600" cy="773393"/>
          </a:xfrm>
        </p:spPr>
        <p:txBody>
          <a:bodyPr>
            <a:normAutofit/>
          </a:bodyPr>
          <a:lstStyle/>
          <a:p>
            <a:r>
              <a:rPr lang="en-IN" sz="3200" dirty="0">
                <a:solidFill>
                  <a:schemeClr val="accent1"/>
                </a:solidFill>
              </a:rPr>
              <a:t>Explanation and procedure Part 1</a:t>
            </a:r>
          </a:p>
        </p:txBody>
      </p:sp>
      <p:sp>
        <p:nvSpPr>
          <p:cNvPr id="3" name="Text Placeholder 2">
            <a:extLst>
              <a:ext uri="{FF2B5EF4-FFF2-40B4-BE49-F238E27FC236}">
                <a16:creationId xmlns:a16="http://schemas.microsoft.com/office/drawing/2014/main" id="{81D553D6-DC72-4DCD-B652-C1C12B8B7C4F}"/>
              </a:ext>
            </a:extLst>
          </p:cNvPr>
          <p:cNvSpPr>
            <a:spLocks noGrp="1"/>
          </p:cNvSpPr>
          <p:nvPr>
            <p:ph type="body" idx="1"/>
          </p:nvPr>
        </p:nvSpPr>
        <p:spPr>
          <a:xfrm>
            <a:off x="838200" y="1138518"/>
            <a:ext cx="10515600" cy="4351200"/>
          </a:xfrm>
        </p:spPr>
        <p:txBody>
          <a:bodyPr>
            <a:normAutofit/>
          </a:bodyPr>
          <a:lstStyle/>
          <a:p>
            <a:pPr marL="114300" indent="0">
              <a:buNone/>
            </a:pPr>
            <a:r>
              <a:rPr lang="en-IN" sz="2400" dirty="0"/>
              <a:t>To start we constructed a neighbour table, which just gives a matrix with 4 rows and columns are dependent on the lattice size you take.</a:t>
            </a:r>
          </a:p>
          <a:p>
            <a:pPr marL="114300" indent="0">
              <a:buNone/>
            </a:pPr>
            <a:r>
              <a:rPr lang="en-IN" sz="2400" dirty="0"/>
              <a:t>The each column of this table would give us the 4 neighbours of that element in the lattice.</a:t>
            </a:r>
          </a:p>
          <a:p>
            <a:pPr marL="114300" indent="0">
              <a:buNone/>
            </a:pPr>
            <a:r>
              <a:rPr lang="en-IN" sz="2400" dirty="0"/>
              <a:t>Now we wrote a function that calculates the </a:t>
            </a:r>
            <a:r>
              <a:rPr lang="en-IN" sz="2400" dirty="0" err="1"/>
              <a:t>Dv</a:t>
            </a:r>
            <a:r>
              <a:rPr lang="en-IN" sz="2400" dirty="0"/>
              <a:t> using the above matrix and here, v is a unit vector and D is Dirac matrix.</a:t>
            </a:r>
          </a:p>
          <a:p>
            <a:pPr marL="114300" indent="0">
              <a:buNone/>
            </a:pPr>
            <a:endParaRPr lang="en-IN" sz="2400" dirty="0"/>
          </a:p>
          <a:p>
            <a:pPr marL="114300" indent="0">
              <a:buNone/>
            </a:pPr>
            <a:endParaRPr lang="en-IN" sz="2400" dirty="0"/>
          </a:p>
          <a:p>
            <a:pPr marL="114300" indent="0">
              <a:buNone/>
            </a:pPr>
            <a:r>
              <a:rPr lang="en-IN" sz="2400" dirty="0"/>
              <a:t>Each time our function returns a column of the </a:t>
            </a:r>
            <a:r>
              <a:rPr lang="en-IN" sz="2400" dirty="0" err="1"/>
              <a:t>dirac</a:t>
            </a:r>
            <a:r>
              <a:rPr lang="en-IN" sz="2400" dirty="0"/>
              <a:t> matrix depending on the unit vector used.</a:t>
            </a:r>
          </a:p>
        </p:txBody>
      </p:sp>
      <p:sp>
        <p:nvSpPr>
          <p:cNvPr id="4" name="Slide Number Placeholder 3">
            <a:extLst>
              <a:ext uri="{FF2B5EF4-FFF2-40B4-BE49-F238E27FC236}">
                <a16:creationId xmlns:a16="http://schemas.microsoft.com/office/drawing/2014/main" id="{08C07E65-FC5A-4F8B-A6AA-D5BD739652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a:extLst>
              <a:ext uri="{FF2B5EF4-FFF2-40B4-BE49-F238E27FC236}">
                <a16:creationId xmlns:a16="http://schemas.microsoft.com/office/drawing/2014/main" id="{B7A01C15-43E6-47E9-AF3F-06F2601703A0}"/>
              </a:ext>
            </a:extLst>
          </p:cNvPr>
          <p:cNvPicPr>
            <a:picLocks noChangeAspect="1"/>
          </p:cNvPicPr>
          <p:nvPr/>
        </p:nvPicPr>
        <p:blipFill>
          <a:blip r:embed="rId2"/>
          <a:stretch>
            <a:fillRect/>
          </a:stretch>
        </p:blipFill>
        <p:spPr>
          <a:xfrm>
            <a:off x="838200" y="3820054"/>
            <a:ext cx="7292972" cy="723963"/>
          </a:xfrm>
          <a:prstGeom prst="rect">
            <a:avLst/>
          </a:prstGeom>
        </p:spPr>
      </p:pic>
    </p:spTree>
    <p:extLst>
      <p:ext uri="{BB962C8B-B14F-4D97-AF65-F5344CB8AC3E}">
        <p14:creationId xmlns:p14="http://schemas.microsoft.com/office/powerpoint/2010/main" val="7080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D48B5D-9DFA-4CD3-AE7A-33AB006D33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3" name="Picture 2">
            <a:extLst>
              <a:ext uri="{FF2B5EF4-FFF2-40B4-BE49-F238E27FC236}">
                <a16:creationId xmlns:a16="http://schemas.microsoft.com/office/drawing/2014/main" id="{E3B20544-3422-40AB-A0E7-984A863C964A}"/>
              </a:ext>
            </a:extLst>
          </p:cNvPr>
          <p:cNvPicPr>
            <a:picLocks noChangeAspect="1"/>
          </p:cNvPicPr>
          <p:nvPr/>
        </p:nvPicPr>
        <p:blipFill>
          <a:blip r:embed="rId2"/>
          <a:stretch>
            <a:fillRect/>
          </a:stretch>
        </p:blipFill>
        <p:spPr>
          <a:xfrm>
            <a:off x="541373" y="517239"/>
            <a:ext cx="5865824" cy="4339508"/>
          </a:xfrm>
          <a:prstGeom prst="rect">
            <a:avLst/>
          </a:prstGeom>
        </p:spPr>
      </p:pic>
      <p:pic>
        <p:nvPicPr>
          <p:cNvPr id="5" name="Picture 4">
            <a:extLst>
              <a:ext uri="{FF2B5EF4-FFF2-40B4-BE49-F238E27FC236}">
                <a16:creationId xmlns:a16="http://schemas.microsoft.com/office/drawing/2014/main" id="{EC211820-431E-478D-9436-A28A20379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373" y="5218153"/>
            <a:ext cx="10577991" cy="776791"/>
          </a:xfrm>
          <a:prstGeom prst="rect">
            <a:avLst/>
          </a:prstGeom>
        </p:spPr>
      </p:pic>
      <p:sp>
        <p:nvSpPr>
          <p:cNvPr id="6" name="TextBox 5">
            <a:extLst>
              <a:ext uri="{FF2B5EF4-FFF2-40B4-BE49-F238E27FC236}">
                <a16:creationId xmlns:a16="http://schemas.microsoft.com/office/drawing/2014/main" id="{D4B6A5D9-5BDB-4788-93DC-1C5C0408D1EC}"/>
              </a:ext>
            </a:extLst>
          </p:cNvPr>
          <p:cNvSpPr txBox="1"/>
          <p:nvPr/>
        </p:nvSpPr>
        <p:spPr>
          <a:xfrm>
            <a:off x="541373" y="4751294"/>
            <a:ext cx="4285130" cy="369332"/>
          </a:xfrm>
          <a:prstGeom prst="rect">
            <a:avLst/>
          </a:prstGeom>
          <a:noFill/>
        </p:spPr>
        <p:txBody>
          <a:bodyPr wrap="square" rtlCol="0">
            <a:spAutoFit/>
          </a:bodyPr>
          <a:lstStyle/>
          <a:p>
            <a:r>
              <a:rPr lang="en-IN" dirty="0">
                <a:solidFill>
                  <a:schemeClr val="accent1"/>
                </a:solidFill>
                <a:latin typeface="Calibri" panose="020F0502020204030204" pitchFamily="34" charset="0"/>
                <a:cs typeface="Calibri" panose="020F0502020204030204" pitchFamily="34" charset="0"/>
              </a:rPr>
              <a:t>Neighbourhood matrix for 8x8 lattice:</a:t>
            </a:r>
          </a:p>
        </p:txBody>
      </p:sp>
    </p:spTree>
    <p:extLst>
      <p:ext uri="{BB962C8B-B14F-4D97-AF65-F5344CB8AC3E}">
        <p14:creationId xmlns:p14="http://schemas.microsoft.com/office/powerpoint/2010/main" val="118237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5F7EF7-EB86-42BD-839C-C950B8DD89A5}"/>
              </a:ext>
            </a:extLst>
          </p:cNvPr>
          <p:cNvSpPr>
            <a:spLocks noGrp="1"/>
          </p:cNvSpPr>
          <p:nvPr>
            <p:ph type="body" idx="1"/>
          </p:nvPr>
        </p:nvSpPr>
        <p:spPr>
          <a:xfrm>
            <a:off x="658906" y="507813"/>
            <a:ext cx="10515600" cy="1052046"/>
          </a:xfrm>
        </p:spPr>
        <p:txBody>
          <a:bodyPr>
            <a:normAutofit/>
          </a:bodyPr>
          <a:lstStyle/>
          <a:p>
            <a:pPr marL="114300" indent="0">
              <a:buNone/>
            </a:pPr>
            <a:r>
              <a:rPr lang="en-IN" sz="2400" dirty="0"/>
              <a:t>Now we took a 8x8 lattice as mentioned and applied the function we constructed to get all the columns of the Dirac matrix and plotted it in 2d heatmap.</a:t>
            </a:r>
          </a:p>
          <a:p>
            <a:pPr marL="114300" indent="0">
              <a:buNone/>
            </a:pPr>
            <a:endParaRPr lang="en-IN" sz="2400" dirty="0"/>
          </a:p>
        </p:txBody>
      </p:sp>
      <p:sp>
        <p:nvSpPr>
          <p:cNvPr id="4" name="Slide Number Placeholder 3">
            <a:extLst>
              <a:ext uri="{FF2B5EF4-FFF2-40B4-BE49-F238E27FC236}">
                <a16:creationId xmlns:a16="http://schemas.microsoft.com/office/drawing/2014/main" id="{7B0BE574-5249-41E5-9615-E6C311E5A5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5376EA11-E968-4285-8BD1-DC42EF2AA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2543"/>
            <a:ext cx="10004612" cy="4825141"/>
          </a:xfrm>
          <a:prstGeom prst="rect">
            <a:avLst/>
          </a:prstGeom>
        </p:spPr>
      </p:pic>
    </p:spTree>
    <p:extLst>
      <p:ext uri="{BB962C8B-B14F-4D97-AF65-F5344CB8AC3E}">
        <p14:creationId xmlns:p14="http://schemas.microsoft.com/office/powerpoint/2010/main" val="347924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8EB9-1E73-407E-AE59-FCCF9FF5B9AC}"/>
              </a:ext>
            </a:extLst>
          </p:cNvPr>
          <p:cNvSpPr>
            <a:spLocks noGrp="1"/>
          </p:cNvSpPr>
          <p:nvPr>
            <p:ph type="title"/>
          </p:nvPr>
        </p:nvSpPr>
        <p:spPr>
          <a:xfrm>
            <a:off x="838200" y="365125"/>
            <a:ext cx="10515600" cy="710640"/>
          </a:xfrm>
        </p:spPr>
        <p:txBody>
          <a:bodyPr>
            <a:normAutofit/>
          </a:bodyPr>
          <a:lstStyle/>
          <a:p>
            <a:r>
              <a:rPr lang="en-IN" sz="3200" dirty="0">
                <a:solidFill>
                  <a:schemeClr val="accent1"/>
                </a:solidFill>
              </a:rPr>
              <a:t>Explanation and procedure Part 2</a:t>
            </a:r>
            <a:endParaRPr lang="en-IN" sz="3200" dirty="0"/>
          </a:p>
        </p:txBody>
      </p:sp>
      <p:sp>
        <p:nvSpPr>
          <p:cNvPr id="3" name="Text Placeholder 2">
            <a:extLst>
              <a:ext uri="{FF2B5EF4-FFF2-40B4-BE49-F238E27FC236}">
                <a16:creationId xmlns:a16="http://schemas.microsoft.com/office/drawing/2014/main" id="{EC1A1D09-33B7-459B-8053-B7F8C76DDAE8}"/>
              </a:ext>
            </a:extLst>
          </p:cNvPr>
          <p:cNvSpPr>
            <a:spLocks noGrp="1"/>
          </p:cNvSpPr>
          <p:nvPr>
            <p:ph type="body" idx="1"/>
          </p:nvPr>
        </p:nvSpPr>
        <p:spPr>
          <a:xfrm>
            <a:off x="838200" y="1114985"/>
            <a:ext cx="10515600" cy="4351200"/>
          </a:xfrm>
        </p:spPr>
        <p:txBody>
          <a:bodyPr>
            <a:normAutofit/>
          </a:bodyPr>
          <a:lstStyle/>
          <a:p>
            <a:pPr marL="114300" indent="0">
              <a:buNone/>
            </a:pPr>
            <a:r>
              <a:rPr lang="en-IN" sz="2400" dirty="0">
                <a:solidFill>
                  <a:schemeClr val="tx1"/>
                </a:solidFill>
              </a:rPr>
              <a:t>In this part, the idea is to get the Inverse of Dirac matrix.</a:t>
            </a:r>
          </a:p>
          <a:p>
            <a:pPr marL="114300" indent="0">
              <a:buNone/>
            </a:pPr>
            <a:r>
              <a:rPr lang="en-IN" sz="2400" dirty="0">
                <a:solidFill>
                  <a:schemeClr val="tx1"/>
                </a:solidFill>
              </a:rPr>
              <a:t>For that we can use Conjugate gradient method,</a:t>
            </a:r>
          </a:p>
          <a:p>
            <a:pPr marL="114300" indent="0">
              <a:buNone/>
            </a:pPr>
            <a:r>
              <a:rPr lang="en-US" sz="2400" dirty="0">
                <a:solidFill>
                  <a:schemeClr val="tx1"/>
                </a:solidFill>
              </a:rPr>
              <a:t>The Conjugate Gradient Method is an iterative optimization algorithm used to solve systems of linear equations, specifically for symmetric positive-definite matrices.</a:t>
            </a:r>
          </a:p>
          <a:p>
            <a:pPr marL="114300" indent="0">
              <a:buNone/>
            </a:pPr>
            <a:r>
              <a:rPr lang="en-US" sz="2400" dirty="0">
                <a:solidFill>
                  <a:schemeClr val="tx1"/>
                </a:solidFill>
              </a:rPr>
              <a:t>Since our </a:t>
            </a:r>
            <a:r>
              <a:rPr lang="en-US" sz="2400" dirty="0" err="1">
                <a:solidFill>
                  <a:schemeClr val="tx1"/>
                </a:solidFill>
              </a:rPr>
              <a:t>dirac</a:t>
            </a:r>
            <a:r>
              <a:rPr lang="en-US" sz="2400" dirty="0">
                <a:solidFill>
                  <a:schemeClr val="tx1"/>
                </a:solidFill>
              </a:rPr>
              <a:t> is not completely symmetric and positive definite, here we can use some matrix properties and apply CG algorithm on that as mentioned in the question.</a:t>
            </a:r>
          </a:p>
          <a:p>
            <a:pPr marL="114300" indent="0">
              <a:buNone/>
            </a:pPr>
            <a:r>
              <a:rPr lang="en-US" sz="2400" dirty="0">
                <a:solidFill>
                  <a:schemeClr val="tx1"/>
                </a:solidFill>
              </a:rPr>
              <a:t>Now we plotted a similar plot as last one for inverse Dirac matrix.</a:t>
            </a:r>
          </a:p>
        </p:txBody>
      </p:sp>
      <p:sp>
        <p:nvSpPr>
          <p:cNvPr id="4" name="Slide Number Placeholder 3">
            <a:extLst>
              <a:ext uri="{FF2B5EF4-FFF2-40B4-BE49-F238E27FC236}">
                <a16:creationId xmlns:a16="http://schemas.microsoft.com/office/drawing/2014/main" id="{D243AF21-2885-4928-AF83-201142BC47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62467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3010DA-1985-4887-B4FB-48BBEB67B2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4" name="Picture 3">
            <a:extLst>
              <a:ext uri="{FF2B5EF4-FFF2-40B4-BE49-F238E27FC236}">
                <a16:creationId xmlns:a16="http://schemas.microsoft.com/office/drawing/2014/main" id="{947A6870-543F-4303-9E6F-C2C86A428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797"/>
            <a:ext cx="12192000" cy="5880100"/>
          </a:xfrm>
          <a:prstGeom prst="rect">
            <a:avLst/>
          </a:prstGeom>
        </p:spPr>
      </p:pic>
    </p:spTree>
    <p:extLst>
      <p:ext uri="{BB962C8B-B14F-4D97-AF65-F5344CB8AC3E}">
        <p14:creationId xmlns:p14="http://schemas.microsoft.com/office/powerpoint/2010/main" val="3005189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0E5D3B-D3FB-4AEE-A29C-8B126BDB0419}"/>
              </a:ext>
            </a:extLst>
          </p:cNvPr>
          <p:cNvSpPr>
            <a:spLocks noGrp="1"/>
          </p:cNvSpPr>
          <p:nvPr>
            <p:ph type="body" idx="1"/>
          </p:nvPr>
        </p:nvSpPr>
        <p:spPr>
          <a:xfrm>
            <a:off x="838200" y="475129"/>
            <a:ext cx="10515600" cy="5701696"/>
          </a:xfrm>
        </p:spPr>
        <p:txBody>
          <a:bodyPr>
            <a:normAutofit/>
          </a:bodyPr>
          <a:lstStyle/>
          <a:p>
            <a:pPr marL="114300" indent="0">
              <a:buNone/>
            </a:pPr>
            <a:r>
              <a:rPr lang="en-IN" sz="2400" dirty="0"/>
              <a:t>Now we have a correlation function i.e.,</a:t>
            </a:r>
          </a:p>
          <a:p>
            <a:pPr marL="114300" indent="0">
              <a:buNone/>
            </a:pPr>
            <a:endParaRPr lang="en-IN" sz="2400" dirty="0"/>
          </a:p>
          <a:p>
            <a:pPr marL="114300" indent="0">
              <a:buNone/>
            </a:pPr>
            <a:endParaRPr lang="en-IN" sz="2400" dirty="0"/>
          </a:p>
          <a:p>
            <a:pPr marL="114300" indent="0">
              <a:buNone/>
            </a:pPr>
            <a:r>
              <a:rPr lang="en-IN" sz="2400" dirty="0"/>
              <a:t>This id the absolute value of the inverse matrix between all points separated by a distance t in 1-direction.</a:t>
            </a:r>
          </a:p>
          <a:p>
            <a:pPr marL="114300" indent="0">
              <a:buNone/>
            </a:pPr>
            <a:endParaRPr lang="en-IN" sz="2400" dirty="0"/>
          </a:p>
        </p:txBody>
      </p:sp>
      <p:sp>
        <p:nvSpPr>
          <p:cNvPr id="4" name="Slide Number Placeholder 3">
            <a:extLst>
              <a:ext uri="{FF2B5EF4-FFF2-40B4-BE49-F238E27FC236}">
                <a16:creationId xmlns:a16="http://schemas.microsoft.com/office/drawing/2014/main" id="{A9470683-732F-4F5A-A355-D940DFB25C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a:extLst>
              <a:ext uri="{FF2B5EF4-FFF2-40B4-BE49-F238E27FC236}">
                <a16:creationId xmlns:a16="http://schemas.microsoft.com/office/drawing/2014/main" id="{359D6325-5D04-491F-A8B9-72142B2AC881}"/>
              </a:ext>
            </a:extLst>
          </p:cNvPr>
          <p:cNvPicPr>
            <a:picLocks noChangeAspect="1"/>
          </p:cNvPicPr>
          <p:nvPr/>
        </p:nvPicPr>
        <p:blipFill>
          <a:blip r:embed="rId2"/>
          <a:stretch>
            <a:fillRect/>
          </a:stretch>
        </p:blipFill>
        <p:spPr>
          <a:xfrm>
            <a:off x="838200" y="1095005"/>
            <a:ext cx="2872989" cy="777307"/>
          </a:xfrm>
          <a:prstGeom prst="rect">
            <a:avLst/>
          </a:prstGeom>
        </p:spPr>
      </p:pic>
      <p:pic>
        <p:nvPicPr>
          <p:cNvPr id="7" name="Picture 6">
            <a:extLst>
              <a:ext uri="{FF2B5EF4-FFF2-40B4-BE49-F238E27FC236}">
                <a16:creationId xmlns:a16="http://schemas.microsoft.com/office/drawing/2014/main" id="{DD6DEB3A-6501-4630-871B-163F86EB4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026" y="2770006"/>
            <a:ext cx="4076072" cy="3057054"/>
          </a:xfrm>
          <a:prstGeom prst="rect">
            <a:avLst/>
          </a:prstGeom>
        </p:spPr>
      </p:pic>
    </p:spTree>
    <p:extLst>
      <p:ext uri="{BB962C8B-B14F-4D97-AF65-F5344CB8AC3E}">
        <p14:creationId xmlns:p14="http://schemas.microsoft.com/office/powerpoint/2010/main" val="40607052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542</Words>
  <Application>Microsoft Office PowerPoint</Application>
  <PresentationFormat>Widescreen</PresentationFormat>
  <Paragraphs>61</Paragraphs>
  <Slides>14</Slides>
  <Notes>1</Notes>
  <HiddenSlides>0</HiddenSlides>
  <MMClips>0</MMClips>
  <ScaleCrop>false</ScaleCrop>
  <HeadingPairs>
    <vt:vector size="8" baseType="variant">
      <vt:variant>
        <vt:lpstr>Fonts Used</vt:lpstr>
      </vt:variant>
      <vt:variant>
        <vt:i4>2</vt:i4>
      </vt: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3_Benutzerdefiniertes Design</vt:lpstr>
      <vt:lpstr>4_Benutzerdefiniertes Design</vt:lpstr>
      <vt:lpstr>Office Theme</vt:lpstr>
      <vt:lpstr>think-cell Slide</vt:lpstr>
      <vt:lpstr>Inversion of a Dirac matrix</vt:lpstr>
      <vt:lpstr>Contents:</vt:lpstr>
      <vt:lpstr>Introduction</vt:lpstr>
      <vt:lpstr>Explanation and procedure Part 1</vt:lpstr>
      <vt:lpstr>PowerPoint Presentation</vt:lpstr>
      <vt:lpstr>PowerPoint Presentation</vt:lpstr>
      <vt:lpstr>Explanation and procedure Part 2</vt:lpstr>
      <vt:lpstr>PowerPoint Presentation</vt:lpstr>
      <vt:lpstr>PowerPoint Presentation</vt:lpstr>
      <vt:lpstr>Explanation and procedure Part 3</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Inversion of a Dirac matrix</dc:title>
  <dc:creator>abdul lateef</dc:creator>
  <cp:lastModifiedBy>abdul lateef</cp:lastModifiedBy>
  <cp:revision>2</cp:revision>
  <dcterms:created xsi:type="dcterms:W3CDTF">2023-01-30T17:22:13Z</dcterms:created>
  <dcterms:modified xsi:type="dcterms:W3CDTF">2023-01-30T22:51:10Z</dcterms:modified>
</cp:coreProperties>
</file>