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N</a:t>
            </a:r>
            <a:r>
              <a:rPr altLang="en-US" sz="2400" lang="en-US"/>
              <a:t>i</a:t>
            </a:r>
            <a:r>
              <a:rPr altLang="en-US" sz="2400" lang="en-US"/>
              <a:t>j</a:t>
            </a:r>
            <a:r>
              <a:rPr altLang="en-US" sz="2400" lang="en-US"/>
              <a:t>a</a:t>
            </a:r>
            <a:r>
              <a:rPr altLang="en-US" sz="2400" lang="en-US"/>
              <a:t>m</a:t>
            </a:r>
            <a:r>
              <a:rPr altLang="en-US" sz="2400" lang="en-US"/>
              <a:t>u</a:t>
            </a:r>
            <a:r>
              <a:rPr altLang="en-US" sz="2400" lang="en-US"/>
              <a:t>d</a:t>
            </a:r>
            <a:r>
              <a:rPr altLang="en-US" sz="2400" lang="en-US"/>
              <a:t>e</a:t>
            </a:r>
            <a:r>
              <a:rPr altLang="en-US" sz="2400" lang="en-US"/>
              <a:t>e</a:t>
            </a:r>
            <a:r>
              <a:rPr altLang="en-US" sz="2400" lang="en-US"/>
              <a:t>n</a:t>
            </a:r>
            <a:r>
              <a:rPr altLang="en-US" sz="2400" lang="en-US"/>
              <a:t>.</a:t>
            </a:r>
            <a:r>
              <a:rPr altLang="en-US" sz="2400" lang="en-US"/>
              <a:t>H</a:t>
            </a:r>
            <a:endParaRPr dirty="0" sz="2400" lang="en-US"/>
          </a:p>
          <a:p>
            <a:r>
              <a:rPr dirty="0" sz="2400" lang="en-US"/>
              <a:t>REGISTER NO: 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asunm1455312213</a:t>
            </a:r>
            <a:r>
              <a:rPr dirty="0" sz="2400" lang="en-US"/>
              <a:t>7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 B. COM(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</a:t>
            </a:r>
            <a:r>
              <a:rPr dirty="0" sz="2400" lang="en-US"/>
              <a:t>ication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2024-03-26T10:07:00Z</dcterms:created>
  <dcterms:modified xsi:type="dcterms:W3CDTF">2024-09-04T04:03:27Z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0f1ccabc5d98439392179a6d00ee44e9</vt:lpwstr>
  </property>
  <property fmtid="{D5CDD505-2E9C-101B-9397-08002B2CF9AE}" pid="5" name="KSOProductBuildVer">
    <vt:lpwstr>1033-12.2.0.17562</vt:lpwstr>
  </property>
</Properties>
</file>