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3" r:id="rId5"/>
    <p:sldId id="264" r:id="rId6"/>
    <p:sldId id="259" r:id="rId7"/>
    <p:sldId id="272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69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BC78-AC6F-46F1-A9AF-9D815464601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97DB-F3D1-42FE-BE89-5B8D6DDD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8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BC78-AC6F-46F1-A9AF-9D815464601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97DB-F3D1-42FE-BE89-5B8D6DDD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BC78-AC6F-46F1-A9AF-9D815464601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97DB-F3D1-42FE-BE89-5B8D6DDD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9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BC78-AC6F-46F1-A9AF-9D815464601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97DB-F3D1-42FE-BE89-5B8D6DDD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3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BC78-AC6F-46F1-A9AF-9D815464601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97DB-F3D1-42FE-BE89-5B8D6DDD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1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BC78-AC6F-46F1-A9AF-9D815464601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97DB-F3D1-42FE-BE89-5B8D6DDD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BC78-AC6F-46F1-A9AF-9D815464601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97DB-F3D1-42FE-BE89-5B8D6DDD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4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BC78-AC6F-46F1-A9AF-9D815464601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97DB-F3D1-42FE-BE89-5B8D6DDD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BC78-AC6F-46F1-A9AF-9D815464601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97DB-F3D1-42FE-BE89-5B8D6DDD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BC78-AC6F-46F1-A9AF-9D815464601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97DB-F3D1-42FE-BE89-5B8D6DDD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BC78-AC6F-46F1-A9AF-9D815464601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97DB-F3D1-42FE-BE89-5B8D6DDD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8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BC78-AC6F-46F1-A9AF-9D8154646013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C97DB-F3D1-42FE-BE89-5B8D6DDDF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CMAD Design Review</a:t>
            </a:r>
            <a:br>
              <a:rPr lang="en-US" dirty="0" smtClean="0"/>
            </a:br>
            <a:r>
              <a:rPr lang="en-US" dirty="0" smtClean="0"/>
              <a:t>Blogging 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GuruVinayak</a:t>
            </a:r>
            <a:r>
              <a:rPr lang="en-US" dirty="0" smtClean="0"/>
              <a:t> P</a:t>
            </a:r>
          </a:p>
          <a:p>
            <a:pPr algn="r"/>
            <a:r>
              <a:rPr lang="en-US" dirty="0" smtClean="0"/>
              <a:t>Nijamuddin </a:t>
            </a:r>
            <a:r>
              <a:rPr lang="en-US" dirty="0"/>
              <a:t>Sipai </a:t>
            </a:r>
          </a:p>
        </p:txBody>
      </p:sp>
    </p:spTree>
    <p:extLst>
      <p:ext uri="{BB962C8B-B14F-4D97-AF65-F5344CB8AC3E}">
        <p14:creationId xmlns:p14="http://schemas.microsoft.com/office/powerpoint/2010/main" val="107286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flow (login)</a:t>
            </a:r>
            <a:endParaRPr lang="en-US" dirty="0"/>
          </a:p>
        </p:txBody>
      </p:sp>
      <p:pic>
        <p:nvPicPr>
          <p:cNvPr id="8194" name="Picture 2" descr="C:\Users\gpattabi\Desktop\CMAD\003_cmad_login_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279525"/>
            <a:ext cx="8039100" cy="504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36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flow (create user)</a:t>
            </a:r>
            <a:endParaRPr lang="en-US" dirty="0"/>
          </a:p>
        </p:txBody>
      </p:sp>
      <p:pic>
        <p:nvPicPr>
          <p:cNvPr id="9218" name="Picture 2" descr="C:\Users\gpattabi\Desktop\CMAD\004_cmad_blog_create_us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1371600"/>
            <a:ext cx="8061325" cy="507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15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flow (authored blogs)</a:t>
            </a:r>
            <a:endParaRPr lang="en-US" dirty="0"/>
          </a:p>
        </p:txBody>
      </p:sp>
      <p:pic>
        <p:nvPicPr>
          <p:cNvPr id="10242" name="Picture 2" descr="C:\Users\gpattabi\Desktop\CMAD\005_cmad_blog_autho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371600"/>
            <a:ext cx="8039100" cy="508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282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flow (commented blogs)</a:t>
            </a:r>
            <a:endParaRPr lang="en-US" dirty="0"/>
          </a:p>
        </p:txBody>
      </p:sp>
      <p:pic>
        <p:nvPicPr>
          <p:cNvPr id="11266" name="Picture 2" descr="C:\Users\gpattabi\Desktop\CMAD\006_cmad_blog_comment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355725"/>
            <a:ext cx="8031163" cy="504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504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flow (create blog)</a:t>
            </a:r>
            <a:endParaRPr lang="en-US" dirty="0"/>
          </a:p>
        </p:txBody>
      </p:sp>
      <p:pic>
        <p:nvPicPr>
          <p:cNvPr id="12290" name="Picture 2" descr="C:\Users\gpattabi\Desktop\CMAD\007_cmad_blog_cre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371600"/>
            <a:ext cx="8069263" cy="508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210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flow (blog saved)</a:t>
            </a:r>
            <a:endParaRPr lang="en-US" dirty="0"/>
          </a:p>
        </p:txBody>
      </p:sp>
      <p:pic>
        <p:nvPicPr>
          <p:cNvPr id="13314" name="Picture 2" descr="C:\Users\gpattabi\Desktop\CMAD\008_cmad_blog_with_comme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371600"/>
            <a:ext cx="8031163" cy="503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309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39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 Level 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843077"/>
            <a:ext cx="1216269" cy="2812026"/>
          </a:xfrm>
          <a:prstGeom prst="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/>
              <a:t>Client App</a:t>
            </a: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655027" y="2290445"/>
            <a:ext cx="973015" cy="3834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HTML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55027" y="2673903"/>
            <a:ext cx="973015" cy="3834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CSS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68356" y="3249090"/>
            <a:ext cx="973015" cy="3834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 smtClean="0"/>
              <a:t>ReactJS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68356" y="3632548"/>
            <a:ext cx="973015" cy="3834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jQuery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68356" y="4016006"/>
            <a:ext cx="973015" cy="3834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JS</a:t>
            </a:r>
            <a:endParaRPr lang="en-US" sz="1400" dirty="0"/>
          </a:p>
        </p:txBody>
      </p:sp>
      <p:sp>
        <p:nvSpPr>
          <p:cNvPr id="20" name="Left-Right Arrow 19"/>
          <p:cNvSpPr/>
          <p:nvPr/>
        </p:nvSpPr>
        <p:spPr>
          <a:xfrm>
            <a:off x="1749668" y="3003518"/>
            <a:ext cx="1446336" cy="299413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JSON</a:t>
            </a:r>
            <a:endParaRPr lang="en-US" sz="1100" b="1" dirty="0"/>
          </a:p>
        </p:txBody>
      </p:sp>
      <p:sp>
        <p:nvSpPr>
          <p:cNvPr id="10" name="Rectangle 9"/>
          <p:cNvSpPr/>
          <p:nvPr/>
        </p:nvSpPr>
        <p:spPr>
          <a:xfrm>
            <a:off x="3196004" y="1846579"/>
            <a:ext cx="4500196" cy="2812026"/>
          </a:xfrm>
          <a:prstGeom prst="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Tomcat Server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378445" y="2034806"/>
            <a:ext cx="2979860" cy="22368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Jersey JAX-RS </a:t>
            </a:r>
            <a:endParaRPr lang="en-US" sz="1400" b="1" dirty="0"/>
          </a:p>
        </p:txBody>
      </p:sp>
      <p:sp>
        <p:nvSpPr>
          <p:cNvPr id="12" name="Rectangle 11"/>
          <p:cNvSpPr/>
          <p:nvPr/>
        </p:nvSpPr>
        <p:spPr>
          <a:xfrm>
            <a:off x="3500072" y="2413011"/>
            <a:ext cx="912202" cy="1725561"/>
          </a:xfrm>
          <a:prstGeom prst="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/>
              <a:t>REST </a:t>
            </a:r>
          </a:p>
          <a:p>
            <a:pPr algn="ctr"/>
            <a:r>
              <a:rPr lang="en-US" sz="1400" dirty="0" smtClean="0"/>
              <a:t>Controller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540745" y="2034806"/>
            <a:ext cx="973015" cy="22368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 smtClean="0"/>
              <a:t>JPA Hibernate</a:t>
            </a:r>
            <a:endParaRPr lang="en-US" sz="1400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4533901" y="2413011"/>
            <a:ext cx="2858232" cy="1730814"/>
            <a:chOff x="4533901" y="2413011"/>
            <a:chExt cx="2858232" cy="1730814"/>
          </a:xfrm>
          <a:solidFill>
            <a:schemeClr val="tx2"/>
          </a:solidFill>
        </p:grpSpPr>
        <p:sp>
          <p:nvSpPr>
            <p:cNvPr id="14" name="Rectangle 13"/>
            <p:cNvSpPr/>
            <p:nvPr/>
          </p:nvSpPr>
          <p:spPr>
            <a:xfrm>
              <a:off x="4533901" y="2413011"/>
              <a:ext cx="912202" cy="1725561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 smtClean="0"/>
                <a:t>Business Logic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65230" y="2418264"/>
              <a:ext cx="671448" cy="1725561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400" dirty="0" smtClean="0"/>
                <a:t>DAO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62372" y="3228954"/>
              <a:ext cx="729761" cy="909618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/>
                <a:t>JDBC</a:t>
              </a:r>
              <a:r>
                <a:rPr lang="en-US" sz="1400" dirty="0" smtClean="0"/>
                <a:t> Driver</a:t>
              </a:r>
              <a:endParaRPr lang="en-US" sz="1400" dirty="0"/>
            </a:p>
          </p:txBody>
        </p:sp>
      </p:grpSp>
      <p:sp>
        <p:nvSpPr>
          <p:cNvPr id="18" name="Can 17"/>
          <p:cNvSpPr/>
          <p:nvPr/>
        </p:nvSpPr>
        <p:spPr>
          <a:xfrm>
            <a:off x="6584355" y="5177155"/>
            <a:ext cx="973015" cy="639097"/>
          </a:xfrm>
          <a:prstGeom prst="can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MySQL</a:t>
            </a:r>
            <a:endParaRPr lang="en-US" sz="1600" b="1" dirty="0"/>
          </a:p>
        </p:txBody>
      </p:sp>
      <p:sp>
        <p:nvSpPr>
          <p:cNvPr id="22" name="Left-Right Arrow 21"/>
          <p:cNvSpPr/>
          <p:nvPr/>
        </p:nvSpPr>
        <p:spPr>
          <a:xfrm rot="5400000">
            <a:off x="6565418" y="4616506"/>
            <a:ext cx="989135" cy="299413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SQL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08430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45" y="1524000"/>
            <a:ext cx="8372655" cy="467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99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Documentation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1943622"/>
            <a:ext cx="74199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23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Documentation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1938338"/>
            <a:ext cx="74199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40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Documentation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1938338"/>
            <a:ext cx="74199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Design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320800"/>
            <a:ext cx="6065837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03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Design (contd.)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1219200"/>
            <a:ext cx="691991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8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flow (home)</a:t>
            </a:r>
            <a:endParaRPr lang="en-US" dirty="0"/>
          </a:p>
        </p:txBody>
      </p:sp>
      <p:pic>
        <p:nvPicPr>
          <p:cNvPr id="6146" name="Picture 2" descr="C:\Users\gpattabi\Desktop\CMAD\001_cmad_home_page_not_logged_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295400"/>
            <a:ext cx="81153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3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flow (load a blog)</a:t>
            </a:r>
            <a:endParaRPr lang="en-US" dirty="0"/>
          </a:p>
        </p:txBody>
      </p:sp>
      <p:pic>
        <p:nvPicPr>
          <p:cNvPr id="7170" name="Picture 2" descr="C:\Users\gpattabi\Desktop\CMAD\002_cmad_blog_with_comments_not_logged_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371600"/>
            <a:ext cx="8031163" cy="503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476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98</Words>
  <Application>Microsoft Office PowerPoint</Application>
  <PresentationFormat>On-screen Show (4:3)</PresentationFormat>
  <Paragraphs>36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CMAD Design Review Blogging Site</vt:lpstr>
      <vt:lpstr>High Level Architecture</vt:lpstr>
      <vt:lpstr>REST Documentation</vt:lpstr>
      <vt:lpstr>REST Documentation</vt:lpstr>
      <vt:lpstr>REST Documentation</vt:lpstr>
      <vt:lpstr>Class Design</vt:lpstr>
      <vt:lpstr>Class Design (contd.)</vt:lpstr>
      <vt:lpstr>UI flow (home)</vt:lpstr>
      <vt:lpstr>UI flow (load a blog)</vt:lpstr>
      <vt:lpstr>UI flow (login)</vt:lpstr>
      <vt:lpstr>UI flow (create user)</vt:lpstr>
      <vt:lpstr>UI flow (authored blogs)</vt:lpstr>
      <vt:lpstr>UI flow (commented blogs)</vt:lpstr>
      <vt:lpstr>UI flow (create blog)</vt:lpstr>
      <vt:lpstr>UI flow (blog saved)</vt:lpstr>
      <vt:lpstr>Thank you</vt:lpstr>
      <vt:lpstr>High Level Architecture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GURUVINAYAK P (gpattabi)</dc:creator>
  <cp:lastModifiedBy>GURUVINAYAK P (gpattabi)</cp:lastModifiedBy>
  <cp:revision>15</cp:revision>
  <dcterms:created xsi:type="dcterms:W3CDTF">2017-07-11T11:39:38Z</dcterms:created>
  <dcterms:modified xsi:type="dcterms:W3CDTF">2017-07-12T05:51:22Z</dcterms:modified>
</cp:coreProperties>
</file>