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69" r:id="rId4"/>
  </p:sldMasterIdLst>
  <p:notesMasterIdLst>
    <p:notesMasterId r:id="rId14"/>
  </p:notesMasterIdLst>
  <p:handoutMasterIdLst>
    <p:handoutMasterId r:id="rId15"/>
  </p:handoutMasterIdLst>
  <p:sldIdLst>
    <p:sldId id="256" r:id="rId5"/>
    <p:sldId id="257" r:id="rId6"/>
    <p:sldId id="258" r:id="rId7"/>
    <p:sldId id="259" r:id="rId8"/>
    <p:sldId id="260" r:id="rId9"/>
    <p:sldId id="264" r:id="rId10"/>
    <p:sldId id="261" r:id="rId11"/>
    <p:sldId id="263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670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1269538-BFC5-48BB-BEA1-D7AF1F385FD5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D51337A-31FA-4717-B2BF-9243F96D2B9B}">
      <dgm:prSet phldrT="[Text]"/>
      <dgm:spPr/>
      <dgm:t>
        <a:bodyPr/>
        <a:lstStyle/>
        <a:p>
          <a:r>
            <a:rPr lang="en-US" dirty="0" err="1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C’est</a:t>
          </a:r>
          <a:r>
            <a: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quoi le </a:t>
          </a:r>
          <a:r>
            <a:rPr lang="en-US" dirty="0" err="1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probléme</a:t>
          </a:r>
          <a:r>
            <a: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?</a:t>
          </a:r>
        </a:p>
      </dgm:t>
    </dgm:pt>
    <dgm:pt modelId="{A9294D65-F371-46C8-A624-E557E9DF1A30}" type="parTrans" cxnId="{9E6BB655-7FE4-4F8D-B1D2-F885E60B8754}">
      <dgm:prSet/>
      <dgm:spPr/>
      <dgm:t>
        <a:bodyPr/>
        <a:lstStyle/>
        <a:p>
          <a:endParaRPr lang="en-US"/>
        </a:p>
      </dgm:t>
    </dgm:pt>
    <dgm:pt modelId="{6799645E-F42F-43D8-B2EA-A1377D84D0B3}" type="sibTrans" cxnId="{9E6BB655-7FE4-4F8D-B1D2-F885E60B8754}">
      <dgm:prSet/>
      <dgm:spPr/>
      <dgm:t>
        <a:bodyPr/>
        <a:lstStyle/>
        <a:p>
          <a:endParaRPr lang="en-US"/>
        </a:p>
      </dgm:t>
    </dgm:pt>
    <dgm:pt modelId="{E40970FA-9468-4353-8343-FE5E2BEBB8B0}">
      <dgm:prSet phldrT="[Text]" custT="1"/>
      <dgm:spPr/>
      <dgm:t>
        <a:bodyPr/>
        <a:lstStyle/>
        <a:p>
          <a:r>
            <a:rPr lang="fr-FR" sz="2400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Conduction</a:t>
          </a:r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non </a:t>
          </a:r>
          <a:r>
            <a:rPr lang="en-US" sz="24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sécuritaire</a:t>
          </a:r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et accumulation des </a:t>
          </a:r>
          <a:r>
            <a:rPr lang="en-US" sz="24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amandes</a:t>
          </a:r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</a:p>
      </dgm:t>
    </dgm:pt>
    <dgm:pt modelId="{85FA6A33-9FA9-4134-A6A3-A5D4748A1779}" type="parTrans" cxnId="{A316347C-9D1A-43C6-BE2B-DC184440E1C9}">
      <dgm:prSet/>
      <dgm:spPr/>
      <dgm:t>
        <a:bodyPr/>
        <a:lstStyle/>
        <a:p>
          <a:endParaRPr lang="en-US"/>
        </a:p>
      </dgm:t>
    </dgm:pt>
    <dgm:pt modelId="{04FF68DF-CF36-4D12-9ECE-A3519B0AC88A}" type="sibTrans" cxnId="{A316347C-9D1A-43C6-BE2B-DC184440E1C9}">
      <dgm:prSet/>
      <dgm:spPr/>
      <dgm:t>
        <a:bodyPr/>
        <a:lstStyle/>
        <a:p>
          <a:endParaRPr lang="en-US"/>
        </a:p>
      </dgm:t>
    </dgm:pt>
    <dgm:pt modelId="{A7F7584C-6CC5-40A2-9566-2842A5DEA97A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Qui face </a:t>
          </a:r>
          <a:r>
            <a:rPr lang="en-US" dirty="0" err="1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ce</a:t>
          </a:r>
          <a:r>
            <a: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dirty="0" err="1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probleme</a:t>
          </a:r>
          <a:r>
            <a: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?</a:t>
          </a:r>
        </a:p>
      </dgm:t>
    </dgm:pt>
    <dgm:pt modelId="{581272CD-5908-4C17-8E9B-8BF6DCE43C3E}" type="parTrans" cxnId="{F68422C1-CD34-4DED-AA4B-85EFFF4FE933}">
      <dgm:prSet/>
      <dgm:spPr/>
      <dgm:t>
        <a:bodyPr/>
        <a:lstStyle/>
        <a:p>
          <a:endParaRPr lang="en-US"/>
        </a:p>
      </dgm:t>
    </dgm:pt>
    <dgm:pt modelId="{C41ED6A4-512C-48AB-901D-671B73446005}" type="sibTrans" cxnId="{F68422C1-CD34-4DED-AA4B-85EFFF4FE933}">
      <dgm:prSet/>
      <dgm:spPr/>
      <dgm:t>
        <a:bodyPr/>
        <a:lstStyle/>
        <a:p>
          <a:endParaRPr lang="en-US"/>
        </a:p>
      </dgm:t>
    </dgm:pt>
    <dgm:pt modelId="{9D8DAFB6-C744-4BD6-B757-393BF647EBB6}">
      <dgm:prSet phldrT="[Text]" custT="1"/>
      <dgm:spPr/>
      <dgm:t>
        <a:bodyPr/>
        <a:lstStyle/>
        <a:p>
          <a:r>
            <a:rPr lang="fr-FR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Les conducteurs de </a:t>
          </a:r>
          <a:r>
            <a:rPr lang="fr-FR" sz="24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montréal</a:t>
          </a:r>
          <a:endParaRPr lang="en-US" sz="24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17C1C47E-8D1A-404A-B227-B017391CB5F6}" type="parTrans" cxnId="{56052809-46E4-4445-B520-94004C28BB9D}">
      <dgm:prSet/>
      <dgm:spPr/>
      <dgm:t>
        <a:bodyPr/>
        <a:lstStyle/>
        <a:p>
          <a:endParaRPr lang="en-US"/>
        </a:p>
      </dgm:t>
    </dgm:pt>
    <dgm:pt modelId="{C9B44773-68B1-427B-B9CA-0AEA186B621E}" type="sibTrans" cxnId="{56052809-46E4-4445-B520-94004C28BB9D}">
      <dgm:prSet/>
      <dgm:spPr/>
      <dgm:t>
        <a:bodyPr/>
        <a:lstStyle/>
        <a:p>
          <a:endParaRPr lang="en-US"/>
        </a:p>
      </dgm:t>
    </dgm:pt>
    <dgm:pt modelId="{51A6936C-668E-4912-B1B4-BA2D45D3F624}">
      <dgm:prSet phldrT="[Text]"/>
      <dgm:spPr/>
      <dgm:t>
        <a:bodyPr/>
        <a:lstStyle/>
        <a:p>
          <a:r>
            <a:rPr lang="en-US" dirty="0" err="1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Pourquoi</a:t>
          </a:r>
          <a:r>
            <a: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dirty="0" err="1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ce</a:t>
          </a:r>
          <a:r>
            <a: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dirty="0" err="1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probleme</a:t>
          </a:r>
          <a:r>
            <a: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dirty="0" err="1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doit</a:t>
          </a:r>
          <a:r>
            <a: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fr-FR" noProof="0" dirty="0" err="1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etre</a:t>
          </a:r>
          <a:r>
            <a: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dirty="0" err="1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résolu</a:t>
          </a:r>
          <a:r>
            <a: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?</a:t>
          </a:r>
        </a:p>
      </dgm:t>
    </dgm:pt>
    <dgm:pt modelId="{8F7D40F1-9723-47F5-BFD2-340696378D49}" type="parTrans" cxnId="{000FE2BB-9FE6-4965-ADF5-E3E85B644286}">
      <dgm:prSet/>
      <dgm:spPr/>
      <dgm:t>
        <a:bodyPr/>
        <a:lstStyle/>
        <a:p>
          <a:endParaRPr lang="en-US"/>
        </a:p>
      </dgm:t>
    </dgm:pt>
    <dgm:pt modelId="{E68031D9-E3F9-439E-86FC-2A0A3A3988D0}" type="sibTrans" cxnId="{000FE2BB-9FE6-4965-ADF5-E3E85B644286}">
      <dgm:prSet/>
      <dgm:spPr/>
      <dgm:t>
        <a:bodyPr/>
        <a:lstStyle/>
        <a:p>
          <a:endParaRPr lang="en-US"/>
        </a:p>
      </dgm:t>
    </dgm:pt>
    <dgm:pt modelId="{928B5CB8-3545-4EE5-8BED-981D3C6157A5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Comment on </a:t>
          </a:r>
          <a:r>
            <a:rPr lang="en-US" dirty="0" err="1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va</a:t>
          </a:r>
          <a:r>
            <a: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dirty="0" err="1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résoudre</a:t>
          </a:r>
          <a:r>
            <a: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le </a:t>
          </a:r>
          <a:r>
            <a:rPr lang="en-US" dirty="0" err="1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probéme</a:t>
          </a:r>
          <a:r>
            <a: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?</a:t>
          </a:r>
        </a:p>
      </dgm:t>
    </dgm:pt>
    <dgm:pt modelId="{8452F8D0-82FD-4609-B6BD-446E31563D8A}" type="parTrans" cxnId="{085D3777-7996-4375-B5FB-BFD96D1BF9E4}">
      <dgm:prSet/>
      <dgm:spPr/>
      <dgm:t>
        <a:bodyPr/>
        <a:lstStyle/>
        <a:p>
          <a:endParaRPr lang="en-US"/>
        </a:p>
      </dgm:t>
    </dgm:pt>
    <dgm:pt modelId="{8EF545BA-8D8A-4813-A428-2F18D76E61FA}" type="sibTrans" cxnId="{085D3777-7996-4375-B5FB-BFD96D1BF9E4}">
      <dgm:prSet/>
      <dgm:spPr/>
      <dgm:t>
        <a:bodyPr/>
        <a:lstStyle/>
        <a:p>
          <a:endParaRPr lang="en-US"/>
        </a:p>
      </dgm:t>
    </dgm:pt>
    <dgm:pt modelId="{95A524E6-8A71-49A1-AF74-29696A02028A}">
      <dgm:prSet phldrT="[Text]" custT="1"/>
      <dgm:spPr/>
      <dgm:t>
        <a:bodyPr/>
        <a:lstStyle/>
        <a:p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Une application qui </a:t>
          </a:r>
          <a:r>
            <a:rPr lang="en-US" sz="24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averti</a:t>
          </a:r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le </a:t>
          </a:r>
          <a:r>
            <a:rPr lang="en-US" sz="24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conducteur</a:t>
          </a:r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en</a:t>
          </a:r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cas</a:t>
          </a:r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de: - </a:t>
          </a:r>
          <a:r>
            <a:rPr lang="en-US" sz="24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arret</a:t>
          </a:r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sur la </a:t>
          </a:r>
          <a:r>
            <a:rPr lang="en-US" sz="24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ligne</a:t>
          </a:r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d’arret</a:t>
          </a:r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lors</a:t>
          </a:r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d’un stop </a:t>
          </a:r>
          <a:r>
            <a:rPr lang="en-US" sz="24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ou</a:t>
          </a:r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un feu rouge.</a:t>
          </a:r>
          <a:b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</a:br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          - </a:t>
          </a:r>
          <a:r>
            <a:rPr lang="en-US" sz="2400" b="0" i="0" dirty="0"/>
            <a:t>interdiction de </a:t>
          </a:r>
          <a:r>
            <a:rPr lang="en-US" sz="2400" b="0" i="0" dirty="0" err="1"/>
            <a:t>stationnement</a:t>
          </a:r>
          <a:r>
            <a:rPr lang="en-US" sz="2400" b="0" i="0" dirty="0"/>
            <a:t> pour </a:t>
          </a:r>
          <a:r>
            <a:rPr lang="en-US" sz="2400" b="0" i="0" dirty="0" err="1"/>
            <a:t>possibiliter</a:t>
          </a:r>
          <a:r>
            <a:rPr lang="en-US" sz="2400" b="0" i="0" dirty="0"/>
            <a:t> de </a:t>
          </a:r>
          <a:r>
            <a:rPr lang="en-US" sz="2400" b="1" i="0" dirty="0" err="1"/>
            <a:t>déneigement</a:t>
          </a:r>
          <a:r>
            <a:rPr lang="en-US" sz="2400" b="0" i="0" dirty="0"/>
            <a:t> </a:t>
          </a:r>
          <a:endParaRPr lang="en-US" sz="24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52C86CAF-440B-4BB7-BD46-805908EC2D17}" type="parTrans" cxnId="{764A7F40-FC93-4B5E-82E4-B29F920B2D30}">
      <dgm:prSet/>
      <dgm:spPr/>
      <dgm:t>
        <a:bodyPr/>
        <a:lstStyle/>
        <a:p>
          <a:endParaRPr lang="en-US"/>
        </a:p>
      </dgm:t>
    </dgm:pt>
    <dgm:pt modelId="{EE0C23C2-8A0C-497A-A914-ED60FDCA930F}" type="sibTrans" cxnId="{764A7F40-FC93-4B5E-82E4-B29F920B2D30}">
      <dgm:prSet/>
      <dgm:spPr/>
      <dgm:t>
        <a:bodyPr/>
        <a:lstStyle/>
        <a:p>
          <a:endParaRPr lang="en-US"/>
        </a:p>
      </dgm:t>
    </dgm:pt>
    <dgm:pt modelId="{2A9B6C90-9B70-4ED8-9084-8651413BB905}">
      <dgm:prSet phldrT="[Text]" custT="1"/>
      <dgm:spPr/>
      <dgm:t>
        <a:bodyPr/>
        <a:lstStyle/>
        <a:p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Pour </a:t>
          </a:r>
          <a:r>
            <a:rPr lang="en-US" sz="24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éviter</a:t>
          </a:r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les </a:t>
          </a:r>
          <a:r>
            <a:rPr lang="en-US" sz="24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amandes</a:t>
          </a:r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non necessaire et promoter </a:t>
          </a:r>
          <a:r>
            <a:rPr lang="en-US" sz="24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une</a:t>
          </a:r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conduction plus </a:t>
          </a:r>
          <a:r>
            <a:rPr lang="en-US" sz="24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sécuritaire</a:t>
          </a:r>
          <a:endParaRPr lang="en-US" sz="24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54109FB3-0563-4B2C-BFF0-181E047427F8}" type="sibTrans" cxnId="{1D59D94A-4BF7-417E-B49B-225C005839A9}">
      <dgm:prSet/>
      <dgm:spPr/>
      <dgm:t>
        <a:bodyPr/>
        <a:lstStyle/>
        <a:p>
          <a:endParaRPr lang="en-US"/>
        </a:p>
      </dgm:t>
    </dgm:pt>
    <dgm:pt modelId="{47C005B7-F5AA-4111-A87D-782B117A0259}" type="parTrans" cxnId="{1D59D94A-4BF7-417E-B49B-225C005839A9}">
      <dgm:prSet/>
      <dgm:spPr/>
      <dgm:t>
        <a:bodyPr/>
        <a:lstStyle/>
        <a:p>
          <a:endParaRPr lang="en-US"/>
        </a:p>
      </dgm:t>
    </dgm:pt>
    <dgm:pt modelId="{99FD7F24-5BB9-46E8-BB7C-4B477B73B815}" type="pres">
      <dgm:prSet presAssocID="{81269538-BFC5-48BB-BEA1-D7AF1F385FD5}" presName="Name0" presStyleCnt="0">
        <dgm:presLayoutVars>
          <dgm:dir/>
          <dgm:animLvl val="lvl"/>
          <dgm:resizeHandles val="exact"/>
        </dgm:presLayoutVars>
      </dgm:prSet>
      <dgm:spPr/>
    </dgm:pt>
    <dgm:pt modelId="{BBAB8945-0B00-4547-92CF-AE59FDD0EF39}" type="pres">
      <dgm:prSet presAssocID="{0D51337A-31FA-4717-B2BF-9243F96D2B9B}" presName="linNode" presStyleCnt="0"/>
      <dgm:spPr/>
    </dgm:pt>
    <dgm:pt modelId="{3230722F-B757-4673-BD2F-9D4BAB5CEE8D}" type="pres">
      <dgm:prSet presAssocID="{0D51337A-31FA-4717-B2BF-9243F96D2B9B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6FB9694A-6C63-4B23-90F6-4F208C00D399}" type="pres">
      <dgm:prSet presAssocID="{0D51337A-31FA-4717-B2BF-9243F96D2B9B}" presName="descendantText" presStyleLbl="alignAccFollowNode1" presStyleIdx="0" presStyleCnt="4">
        <dgm:presLayoutVars>
          <dgm:bulletEnabled val="1"/>
        </dgm:presLayoutVars>
      </dgm:prSet>
      <dgm:spPr/>
    </dgm:pt>
    <dgm:pt modelId="{3E4AEBB9-D07D-412D-A9F3-5F50CE85FF20}" type="pres">
      <dgm:prSet presAssocID="{6799645E-F42F-43D8-B2EA-A1377D84D0B3}" presName="sp" presStyleCnt="0"/>
      <dgm:spPr/>
    </dgm:pt>
    <dgm:pt modelId="{C60E4332-AB2E-4201-AF29-E3D9D2CE99DD}" type="pres">
      <dgm:prSet presAssocID="{A7F7584C-6CC5-40A2-9566-2842A5DEA97A}" presName="linNode" presStyleCnt="0"/>
      <dgm:spPr/>
    </dgm:pt>
    <dgm:pt modelId="{8A3FE5E4-2689-4041-B2C5-C63BC276A3EF}" type="pres">
      <dgm:prSet presAssocID="{A7F7584C-6CC5-40A2-9566-2842A5DEA97A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329ECF1A-78BE-41CB-B252-8011825B67CD}" type="pres">
      <dgm:prSet presAssocID="{A7F7584C-6CC5-40A2-9566-2842A5DEA97A}" presName="descendantText" presStyleLbl="alignAccFollowNode1" presStyleIdx="1" presStyleCnt="4">
        <dgm:presLayoutVars>
          <dgm:bulletEnabled val="1"/>
        </dgm:presLayoutVars>
      </dgm:prSet>
      <dgm:spPr/>
    </dgm:pt>
    <dgm:pt modelId="{CF97419B-1653-4404-8A25-A4EB2811914A}" type="pres">
      <dgm:prSet presAssocID="{C41ED6A4-512C-48AB-901D-671B73446005}" presName="sp" presStyleCnt="0"/>
      <dgm:spPr/>
    </dgm:pt>
    <dgm:pt modelId="{74B4E996-D144-43FA-9C7B-5183D295C315}" type="pres">
      <dgm:prSet presAssocID="{51A6936C-668E-4912-B1B4-BA2D45D3F624}" presName="linNode" presStyleCnt="0"/>
      <dgm:spPr/>
    </dgm:pt>
    <dgm:pt modelId="{1C763A21-352A-41D1-A2E2-E305DABA275D}" type="pres">
      <dgm:prSet presAssocID="{51A6936C-668E-4912-B1B4-BA2D45D3F624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A66EBD3D-E7C5-421C-B8B5-728648057DDC}" type="pres">
      <dgm:prSet presAssocID="{51A6936C-668E-4912-B1B4-BA2D45D3F624}" presName="descendantText" presStyleLbl="alignAccFollowNode1" presStyleIdx="2" presStyleCnt="4" custScaleX="110399" custScaleY="150053">
        <dgm:presLayoutVars>
          <dgm:bulletEnabled val="1"/>
        </dgm:presLayoutVars>
      </dgm:prSet>
      <dgm:spPr/>
    </dgm:pt>
    <dgm:pt modelId="{4D3735EA-64D5-44A4-9D60-787BDDA83D1A}" type="pres">
      <dgm:prSet presAssocID="{E68031D9-E3F9-439E-86FC-2A0A3A3988D0}" presName="sp" presStyleCnt="0"/>
      <dgm:spPr/>
    </dgm:pt>
    <dgm:pt modelId="{120DCED0-01FF-429D-8B4B-923E0875F75E}" type="pres">
      <dgm:prSet presAssocID="{928B5CB8-3545-4EE5-8BED-981D3C6157A5}" presName="linNode" presStyleCnt="0"/>
      <dgm:spPr/>
    </dgm:pt>
    <dgm:pt modelId="{B9324B26-5FF5-4FF7-9073-66103CBE8481}" type="pres">
      <dgm:prSet presAssocID="{928B5CB8-3545-4EE5-8BED-981D3C6157A5}" presName="parentText" presStyleLbl="node1" presStyleIdx="3" presStyleCnt="4">
        <dgm:presLayoutVars>
          <dgm:chMax val="1"/>
          <dgm:bulletEnabled val="1"/>
        </dgm:presLayoutVars>
      </dgm:prSet>
      <dgm:spPr/>
    </dgm:pt>
    <dgm:pt modelId="{95E0557D-F0A1-4F38-8083-55DE7503164F}" type="pres">
      <dgm:prSet presAssocID="{928B5CB8-3545-4EE5-8BED-981D3C6157A5}" presName="descendantText" presStyleLbl="alignAccFollowNode1" presStyleIdx="3" presStyleCnt="4" custScaleY="329305">
        <dgm:presLayoutVars>
          <dgm:bulletEnabled val="1"/>
        </dgm:presLayoutVars>
      </dgm:prSet>
      <dgm:spPr/>
    </dgm:pt>
  </dgm:ptLst>
  <dgm:cxnLst>
    <dgm:cxn modelId="{56052809-46E4-4445-B520-94004C28BB9D}" srcId="{A7F7584C-6CC5-40A2-9566-2842A5DEA97A}" destId="{9D8DAFB6-C744-4BD6-B757-393BF647EBB6}" srcOrd="0" destOrd="0" parTransId="{17C1C47E-8D1A-404A-B227-B017391CB5F6}" sibTransId="{C9B44773-68B1-427B-B9CA-0AEA186B621E}"/>
    <dgm:cxn modelId="{A38C1039-CB78-4EBF-844F-7A838983E228}" type="presOf" srcId="{A7F7584C-6CC5-40A2-9566-2842A5DEA97A}" destId="{8A3FE5E4-2689-4041-B2C5-C63BC276A3EF}" srcOrd="0" destOrd="0" presId="urn:microsoft.com/office/officeart/2005/8/layout/vList5"/>
    <dgm:cxn modelId="{764A7F40-FC93-4B5E-82E4-B29F920B2D30}" srcId="{928B5CB8-3545-4EE5-8BED-981D3C6157A5}" destId="{95A524E6-8A71-49A1-AF74-29696A02028A}" srcOrd="0" destOrd="0" parTransId="{52C86CAF-440B-4BB7-BD46-805908EC2D17}" sibTransId="{EE0C23C2-8A0C-497A-A914-ED60FDCA930F}"/>
    <dgm:cxn modelId="{1D59D94A-4BF7-417E-B49B-225C005839A9}" srcId="{51A6936C-668E-4912-B1B4-BA2D45D3F624}" destId="{2A9B6C90-9B70-4ED8-9084-8651413BB905}" srcOrd="0" destOrd="0" parTransId="{47C005B7-F5AA-4111-A87D-782B117A0259}" sibTransId="{54109FB3-0563-4B2C-BFF0-181E047427F8}"/>
    <dgm:cxn modelId="{6DF17F4D-4120-4DE8-8738-503F2519CD40}" type="presOf" srcId="{9D8DAFB6-C744-4BD6-B757-393BF647EBB6}" destId="{329ECF1A-78BE-41CB-B252-8011825B67CD}" srcOrd="0" destOrd="0" presId="urn:microsoft.com/office/officeart/2005/8/layout/vList5"/>
    <dgm:cxn modelId="{D51B6075-27E4-4292-9F89-0CC50DF21ED9}" type="presOf" srcId="{51A6936C-668E-4912-B1B4-BA2D45D3F624}" destId="{1C763A21-352A-41D1-A2E2-E305DABA275D}" srcOrd="0" destOrd="0" presId="urn:microsoft.com/office/officeart/2005/8/layout/vList5"/>
    <dgm:cxn modelId="{9E6BB655-7FE4-4F8D-B1D2-F885E60B8754}" srcId="{81269538-BFC5-48BB-BEA1-D7AF1F385FD5}" destId="{0D51337A-31FA-4717-B2BF-9243F96D2B9B}" srcOrd="0" destOrd="0" parTransId="{A9294D65-F371-46C8-A624-E557E9DF1A30}" sibTransId="{6799645E-F42F-43D8-B2EA-A1377D84D0B3}"/>
    <dgm:cxn modelId="{085D3777-7996-4375-B5FB-BFD96D1BF9E4}" srcId="{81269538-BFC5-48BB-BEA1-D7AF1F385FD5}" destId="{928B5CB8-3545-4EE5-8BED-981D3C6157A5}" srcOrd="3" destOrd="0" parTransId="{8452F8D0-82FD-4609-B6BD-446E31563D8A}" sibTransId="{8EF545BA-8D8A-4813-A428-2F18D76E61FA}"/>
    <dgm:cxn modelId="{C65EFE7A-5430-4917-89D2-D70BAF0289E3}" type="presOf" srcId="{2A9B6C90-9B70-4ED8-9084-8651413BB905}" destId="{A66EBD3D-E7C5-421C-B8B5-728648057DDC}" srcOrd="0" destOrd="0" presId="urn:microsoft.com/office/officeart/2005/8/layout/vList5"/>
    <dgm:cxn modelId="{A316347C-9D1A-43C6-BE2B-DC184440E1C9}" srcId="{0D51337A-31FA-4717-B2BF-9243F96D2B9B}" destId="{E40970FA-9468-4353-8343-FE5E2BEBB8B0}" srcOrd="0" destOrd="0" parTransId="{85FA6A33-9FA9-4134-A6A3-A5D4748A1779}" sibTransId="{04FF68DF-CF36-4D12-9ECE-A3519B0AC88A}"/>
    <dgm:cxn modelId="{53988784-A0E1-4D82-B36B-740DE83EB0C9}" type="presOf" srcId="{81269538-BFC5-48BB-BEA1-D7AF1F385FD5}" destId="{99FD7F24-5BB9-46E8-BB7C-4B477B73B815}" srcOrd="0" destOrd="0" presId="urn:microsoft.com/office/officeart/2005/8/layout/vList5"/>
    <dgm:cxn modelId="{993E0796-DCBD-4EB2-9BAB-4437E125DA45}" type="presOf" srcId="{E40970FA-9468-4353-8343-FE5E2BEBB8B0}" destId="{6FB9694A-6C63-4B23-90F6-4F208C00D399}" srcOrd="0" destOrd="0" presId="urn:microsoft.com/office/officeart/2005/8/layout/vList5"/>
    <dgm:cxn modelId="{000FE2BB-9FE6-4965-ADF5-E3E85B644286}" srcId="{81269538-BFC5-48BB-BEA1-D7AF1F385FD5}" destId="{51A6936C-668E-4912-B1B4-BA2D45D3F624}" srcOrd="2" destOrd="0" parTransId="{8F7D40F1-9723-47F5-BFD2-340696378D49}" sibTransId="{E68031D9-E3F9-439E-86FC-2A0A3A3988D0}"/>
    <dgm:cxn modelId="{F68422C1-CD34-4DED-AA4B-85EFFF4FE933}" srcId="{81269538-BFC5-48BB-BEA1-D7AF1F385FD5}" destId="{A7F7584C-6CC5-40A2-9566-2842A5DEA97A}" srcOrd="1" destOrd="0" parTransId="{581272CD-5908-4C17-8E9B-8BF6DCE43C3E}" sibTransId="{C41ED6A4-512C-48AB-901D-671B73446005}"/>
    <dgm:cxn modelId="{02B1C3C3-F2D2-4C80-8962-E0C9B39A6EF4}" type="presOf" srcId="{0D51337A-31FA-4717-B2BF-9243F96D2B9B}" destId="{3230722F-B757-4673-BD2F-9D4BAB5CEE8D}" srcOrd="0" destOrd="0" presId="urn:microsoft.com/office/officeart/2005/8/layout/vList5"/>
    <dgm:cxn modelId="{A44DF6E5-2150-478D-AAB9-24BC6742BCEE}" type="presOf" srcId="{928B5CB8-3545-4EE5-8BED-981D3C6157A5}" destId="{B9324B26-5FF5-4FF7-9073-66103CBE8481}" srcOrd="0" destOrd="0" presId="urn:microsoft.com/office/officeart/2005/8/layout/vList5"/>
    <dgm:cxn modelId="{66EBA0EC-F77C-4ABE-8815-8C8F4F6ACAB5}" type="presOf" srcId="{95A524E6-8A71-49A1-AF74-29696A02028A}" destId="{95E0557D-F0A1-4F38-8083-55DE7503164F}" srcOrd="0" destOrd="0" presId="urn:microsoft.com/office/officeart/2005/8/layout/vList5"/>
    <dgm:cxn modelId="{45435F90-22A5-4C03-B101-FD4577E8A794}" type="presParOf" srcId="{99FD7F24-5BB9-46E8-BB7C-4B477B73B815}" destId="{BBAB8945-0B00-4547-92CF-AE59FDD0EF39}" srcOrd="0" destOrd="0" presId="urn:microsoft.com/office/officeart/2005/8/layout/vList5"/>
    <dgm:cxn modelId="{B399DCC2-FF40-4D75-A2A7-A495D4AF2387}" type="presParOf" srcId="{BBAB8945-0B00-4547-92CF-AE59FDD0EF39}" destId="{3230722F-B757-4673-BD2F-9D4BAB5CEE8D}" srcOrd="0" destOrd="0" presId="urn:microsoft.com/office/officeart/2005/8/layout/vList5"/>
    <dgm:cxn modelId="{4A0749A4-83B7-4DF9-BA0E-5506B76F10A1}" type="presParOf" srcId="{BBAB8945-0B00-4547-92CF-AE59FDD0EF39}" destId="{6FB9694A-6C63-4B23-90F6-4F208C00D399}" srcOrd="1" destOrd="0" presId="urn:microsoft.com/office/officeart/2005/8/layout/vList5"/>
    <dgm:cxn modelId="{26C2F444-58E5-4B3C-A169-EBC64ABE0EE9}" type="presParOf" srcId="{99FD7F24-5BB9-46E8-BB7C-4B477B73B815}" destId="{3E4AEBB9-D07D-412D-A9F3-5F50CE85FF20}" srcOrd="1" destOrd="0" presId="urn:microsoft.com/office/officeart/2005/8/layout/vList5"/>
    <dgm:cxn modelId="{FB2D3183-70C6-44DD-875A-CC09A2C89FEB}" type="presParOf" srcId="{99FD7F24-5BB9-46E8-BB7C-4B477B73B815}" destId="{C60E4332-AB2E-4201-AF29-E3D9D2CE99DD}" srcOrd="2" destOrd="0" presId="urn:microsoft.com/office/officeart/2005/8/layout/vList5"/>
    <dgm:cxn modelId="{B9D84324-BE5B-4514-8201-6B25BE814C19}" type="presParOf" srcId="{C60E4332-AB2E-4201-AF29-E3D9D2CE99DD}" destId="{8A3FE5E4-2689-4041-B2C5-C63BC276A3EF}" srcOrd="0" destOrd="0" presId="urn:microsoft.com/office/officeart/2005/8/layout/vList5"/>
    <dgm:cxn modelId="{62F196CC-DD4E-41F1-95F6-0E80E18CA40A}" type="presParOf" srcId="{C60E4332-AB2E-4201-AF29-E3D9D2CE99DD}" destId="{329ECF1A-78BE-41CB-B252-8011825B67CD}" srcOrd="1" destOrd="0" presId="urn:microsoft.com/office/officeart/2005/8/layout/vList5"/>
    <dgm:cxn modelId="{902C8576-A8E1-4C1E-B647-4F0EFC878EDE}" type="presParOf" srcId="{99FD7F24-5BB9-46E8-BB7C-4B477B73B815}" destId="{CF97419B-1653-4404-8A25-A4EB2811914A}" srcOrd="3" destOrd="0" presId="urn:microsoft.com/office/officeart/2005/8/layout/vList5"/>
    <dgm:cxn modelId="{C0AE58B2-3BCF-4A17-9962-82AF5DB00A66}" type="presParOf" srcId="{99FD7F24-5BB9-46E8-BB7C-4B477B73B815}" destId="{74B4E996-D144-43FA-9C7B-5183D295C315}" srcOrd="4" destOrd="0" presId="urn:microsoft.com/office/officeart/2005/8/layout/vList5"/>
    <dgm:cxn modelId="{CC23B1CA-2592-479D-988C-BB870D7E9EC9}" type="presParOf" srcId="{74B4E996-D144-43FA-9C7B-5183D295C315}" destId="{1C763A21-352A-41D1-A2E2-E305DABA275D}" srcOrd="0" destOrd="0" presId="urn:microsoft.com/office/officeart/2005/8/layout/vList5"/>
    <dgm:cxn modelId="{477107E6-023C-4B3F-96EF-D2D5DA516C5C}" type="presParOf" srcId="{74B4E996-D144-43FA-9C7B-5183D295C315}" destId="{A66EBD3D-E7C5-421C-B8B5-728648057DDC}" srcOrd="1" destOrd="0" presId="urn:microsoft.com/office/officeart/2005/8/layout/vList5"/>
    <dgm:cxn modelId="{933347A6-BCAF-495A-96A7-208A97A1751A}" type="presParOf" srcId="{99FD7F24-5BB9-46E8-BB7C-4B477B73B815}" destId="{4D3735EA-64D5-44A4-9D60-787BDDA83D1A}" srcOrd="5" destOrd="0" presId="urn:microsoft.com/office/officeart/2005/8/layout/vList5"/>
    <dgm:cxn modelId="{677D4939-AE22-4645-A75D-BD07DA38E78F}" type="presParOf" srcId="{99FD7F24-5BB9-46E8-BB7C-4B477B73B815}" destId="{120DCED0-01FF-429D-8B4B-923E0875F75E}" srcOrd="6" destOrd="0" presId="urn:microsoft.com/office/officeart/2005/8/layout/vList5"/>
    <dgm:cxn modelId="{AF6385C2-1319-4602-9D19-9A89E6EBF57F}" type="presParOf" srcId="{120DCED0-01FF-429D-8B4B-923E0875F75E}" destId="{B9324B26-5FF5-4FF7-9073-66103CBE8481}" srcOrd="0" destOrd="0" presId="urn:microsoft.com/office/officeart/2005/8/layout/vList5"/>
    <dgm:cxn modelId="{16466152-551A-417E-9EB3-4C0FC3867902}" type="presParOf" srcId="{120DCED0-01FF-429D-8B4B-923E0875F75E}" destId="{95E0557D-F0A1-4F38-8083-55DE7503164F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F9FC193-7A05-4631-B681-B56EAB543D38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857B86A-DEC1-407C-A1BB-5BF9ACCBCA6A}">
      <dgm:prSet phldrT="[Text]"/>
      <dgm:spPr/>
      <dgm:t>
        <a:bodyPr/>
        <a:lstStyle/>
        <a:p>
          <a:r>
            <a:rPr lang="en-US" dirty="0"/>
            <a:t>Processing</a:t>
          </a:r>
          <a:r>
            <a:rPr lang="en-US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#1</a:t>
          </a:r>
        </a:p>
      </dgm:t>
    </dgm:pt>
    <dgm:pt modelId="{8CA7BF9B-8199-4683-AD57-CB0086659013}" type="parTrans" cxnId="{B12F0503-977A-4B5D-8CB7-420B041FF863}">
      <dgm:prSet/>
      <dgm:spPr/>
      <dgm:t>
        <a:bodyPr/>
        <a:lstStyle/>
        <a:p>
          <a:endParaRPr lang="en-US"/>
        </a:p>
      </dgm:t>
    </dgm:pt>
    <dgm:pt modelId="{F087F24E-A7D7-4DCE-B2A7-9B941289621A}" type="sibTrans" cxnId="{B12F0503-977A-4B5D-8CB7-420B041FF863}">
      <dgm:prSet/>
      <dgm:spPr/>
      <dgm:t>
        <a:bodyPr/>
        <a:lstStyle/>
        <a:p>
          <a:endParaRPr lang="en-US"/>
        </a:p>
      </dgm:t>
    </dgm:pt>
    <dgm:pt modelId="{4C8BFA56-3F75-4CAD-90A3-2F214D699322}">
      <dgm:prSet phldrT="[Text]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dirty="0"/>
            <a:t>Python,</a:t>
          </a:r>
          <a:endParaRPr lang="en-US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9A6E3B20-A734-4412-84CF-0134D93D4B28}" type="parTrans" cxnId="{4CD5FCDD-1F8A-43A3-BD77-CBE3B3864C41}">
      <dgm:prSet/>
      <dgm:spPr/>
      <dgm:t>
        <a:bodyPr/>
        <a:lstStyle/>
        <a:p>
          <a:endParaRPr lang="en-US"/>
        </a:p>
      </dgm:t>
    </dgm:pt>
    <dgm:pt modelId="{7B50916F-B8BA-427F-B9F0-A301E54D7FB3}" type="sibTrans" cxnId="{4CD5FCDD-1F8A-43A3-BD77-CBE3B3864C41}">
      <dgm:prSet/>
      <dgm:spPr/>
      <dgm:t>
        <a:bodyPr/>
        <a:lstStyle/>
        <a:p>
          <a:endParaRPr lang="en-US"/>
        </a:p>
      </dgm:t>
    </dgm:pt>
    <dgm:pt modelId="{ABA77F75-8642-4931-8D7E-BE6C6DB9940D}">
      <dgm:prSet phldrT="[Text]"/>
      <dgm:spPr/>
      <dgm:t>
        <a:bodyPr/>
        <a:lstStyle/>
        <a:p>
          <a:r>
            <a:rPr lang="en-US" dirty="0"/>
            <a:t>object detection</a:t>
          </a:r>
          <a:r>
            <a:rPr lang="en-US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#2</a:t>
          </a:r>
        </a:p>
      </dgm:t>
    </dgm:pt>
    <dgm:pt modelId="{FCF9AE1B-B22B-4F91-BFD8-DDBBF762F128}" type="parTrans" cxnId="{D959B3EA-A66A-4B40-901C-93ECD4985A93}">
      <dgm:prSet/>
      <dgm:spPr/>
      <dgm:t>
        <a:bodyPr/>
        <a:lstStyle/>
        <a:p>
          <a:endParaRPr lang="en-US"/>
        </a:p>
      </dgm:t>
    </dgm:pt>
    <dgm:pt modelId="{1A095211-ADB0-42CA-9F24-F1BC942872F3}" type="sibTrans" cxnId="{D959B3EA-A66A-4B40-901C-93ECD4985A93}">
      <dgm:prSet/>
      <dgm:spPr/>
      <dgm:t>
        <a:bodyPr/>
        <a:lstStyle/>
        <a:p>
          <a:endParaRPr lang="en-US"/>
        </a:p>
      </dgm:t>
    </dgm:pt>
    <dgm:pt modelId="{611C3B18-07F8-4A66-9682-97E24AEF6014}">
      <dgm:prSet phldrT="[Text]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dirty="0"/>
            <a:t>OpenCV</a:t>
          </a:r>
          <a:endParaRPr lang="en-US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5940BF2D-F08A-4150-9A86-173D9242DE8C}" type="parTrans" cxnId="{D5D61B4C-1312-427C-BDCC-013237D8A488}">
      <dgm:prSet/>
      <dgm:spPr/>
      <dgm:t>
        <a:bodyPr/>
        <a:lstStyle/>
        <a:p>
          <a:endParaRPr lang="en-US"/>
        </a:p>
      </dgm:t>
    </dgm:pt>
    <dgm:pt modelId="{477660C6-2B6D-4FB8-B9A3-D555E2082C2A}" type="sibTrans" cxnId="{D5D61B4C-1312-427C-BDCC-013237D8A488}">
      <dgm:prSet/>
      <dgm:spPr/>
      <dgm:t>
        <a:bodyPr/>
        <a:lstStyle/>
        <a:p>
          <a:endParaRPr lang="en-US"/>
        </a:p>
      </dgm:t>
    </dgm:pt>
    <dgm:pt modelId="{A84AA4D5-2E69-4308-B848-AF7C866DBA37}">
      <dgm:prSet phldrT="[Text]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dirty="0" err="1"/>
            <a:t>Pytorch</a:t>
          </a:r>
          <a:endParaRPr lang="en-US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5AA60D0F-7C99-4FA0-90CA-9CD92DBEF3B7}" type="parTrans" cxnId="{E785B928-0A23-43BA-9D0D-4355335BED79}">
      <dgm:prSet/>
      <dgm:spPr/>
      <dgm:t>
        <a:bodyPr/>
        <a:lstStyle/>
        <a:p>
          <a:endParaRPr lang="en-US"/>
        </a:p>
      </dgm:t>
    </dgm:pt>
    <dgm:pt modelId="{195A1AC7-FDFE-47D0-B6D9-46AB9BA4736B}" type="sibTrans" cxnId="{E785B928-0A23-43BA-9D0D-4355335BED79}">
      <dgm:prSet/>
      <dgm:spPr/>
      <dgm:t>
        <a:bodyPr/>
        <a:lstStyle/>
        <a:p>
          <a:endParaRPr lang="en-US"/>
        </a:p>
      </dgm:t>
    </dgm:pt>
    <dgm:pt modelId="{DA5DFAD8-E443-4F53-9341-A0903BBBD378}">
      <dgm:prSet phldrT="[Text]"/>
      <dgm:spPr/>
      <dgm:t>
        <a:bodyPr/>
        <a:lstStyle/>
        <a:p>
          <a:r>
            <a:rPr lang="en-US" dirty="0"/>
            <a:t>web scrapping</a:t>
          </a:r>
          <a:r>
            <a:rPr lang="en-US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#3</a:t>
          </a:r>
        </a:p>
      </dgm:t>
    </dgm:pt>
    <dgm:pt modelId="{F6012B3B-01B0-4E7C-A363-0177B95D3DD8}" type="parTrans" cxnId="{0073D4C3-F488-4F79-B637-186FAECF6BAD}">
      <dgm:prSet/>
      <dgm:spPr/>
      <dgm:t>
        <a:bodyPr/>
        <a:lstStyle/>
        <a:p>
          <a:endParaRPr lang="en-US"/>
        </a:p>
      </dgm:t>
    </dgm:pt>
    <dgm:pt modelId="{76D9F54E-47B3-4FE0-B465-AD673964072E}" type="sibTrans" cxnId="{0073D4C3-F488-4F79-B637-186FAECF6BAD}">
      <dgm:prSet/>
      <dgm:spPr/>
      <dgm:t>
        <a:bodyPr/>
        <a:lstStyle/>
        <a:p>
          <a:endParaRPr lang="en-US"/>
        </a:p>
      </dgm:t>
    </dgm:pt>
    <dgm:pt modelId="{6EE89B4E-BAED-4A90-B29D-70AF11256801}">
      <dgm:prSet phldrT="[Text]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dirty="0"/>
            <a:t>Selenium</a:t>
          </a:r>
          <a:endParaRPr lang="en-US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39BF20C7-31E5-452B-8EA2-17224A13C7FB}" type="parTrans" cxnId="{CA949A5F-9945-4C59-A233-D70AFFF70BDA}">
      <dgm:prSet/>
      <dgm:spPr/>
      <dgm:t>
        <a:bodyPr/>
        <a:lstStyle/>
        <a:p>
          <a:endParaRPr lang="en-US"/>
        </a:p>
      </dgm:t>
    </dgm:pt>
    <dgm:pt modelId="{E71503C3-CFB7-4144-AD9F-7A42A87A3A6B}" type="sibTrans" cxnId="{CA949A5F-9945-4C59-A233-D70AFFF70BDA}">
      <dgm:prSet/>
      <dgm:spPr/>
      <dgm:t>
        <a:bodyPr/>
        <a:lstStyle/>
        <a:p>
          <a:endParaRPr lang="en-US"/>
        </a:p>
      </dgm:t>
    </dgm:pt>
    <dgm:pt modelId="{4EA3F7C2-8BCE-45BE-A919-CBBB33285BD0}">
      <dgm:prSet phldrT="[Text]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dirty="0" err="1"/>
            <a:t>BeautifulSoap</a:t>
          </a:r>
          <a:endParaRPr lang="en-US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E5A5DB8F-AE1A-4DCD-9400-C8317BA7D81B}" type="parTrans" cxnId="{496CC152-66F4-4FEB-99ED-C8BD1F8A40F9}">
      <dgm:prSet/>
      <dgm:spPr/>
      <dgm:t>
        <a:bodyPr/>
        <a:lstStyle/>
        <a:p>
          <a:endParaRPr lang="en-US"/>
        </a:p>
      </dgm:t>
    </dgm:pt>
    <dgm:pt modelId="{BC932F0D-8B77-458E-AF60-BC2FDCBE0C75}" type="sibTrans" cxnId="{496CC152-66F4-4FEB-99ED-C8BD1F8A40F9}">
      <dgm:prSet/>
      <dgm:spPr/>
      <dgm:t>
        <a:bodyPr/>
        <a:lstStyle/>
        <a:p>
          <a:endParaRPr lang="en-US"/>
        </a:p>
      </dgm:t>
    </dgm:pt>
    <dgm:pt modelId="{26ECA639-0A60-4D96-A34B-F5ACC75DAA0C}">
      <dgm:prSet phldrT="[Text]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dirty="0"/>
            <a:t>Darknet (+</a:t>
          </a:r>
          <a:r>
            <a:rPr lang="en-US" dirty="0" err="1"/>
            <a:t>Tensorflow</a:t>
          </a:r>
          <a:r>
            <a:rPr lang="en-US" dirty="0"/>
            <a:t> and CUDA)  </a:t>
          </a:r>
          <a:endParaRPr lang="en-US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C4856BF6-9736-45B2-AF8E-AA325F8A725C}" type="parTrans" cxnId="{F270B5BD-559B-4711-AB5A-FD85478BE916}">
      <dgm:prSet/>
      <dgm:spPr/>
      <dgm:t>
        <a:bodyPr/>
        <a:lstStyle/>
        <a:p>
          <a:endParaRPr lang="en-US"/>
        </a:p>
      </dgm:t>
    </dgm:pt>
    <dgm:pt modelId="{DA3F4B23-A392-40BF-A1BD-D150AE345EB0}" type="sibTrans" cxnId="{F270B5BD-559B-4711-AB5A-FD85478BE916}">
      <dgm:prSet/>
      <dgm:spPr/>
      <dgm:t>
        <a:bodyPr/>
        <a:lstStyle/>
        <a:p>
          <a:endParaRPr lang="en-US"/>
        </a:p>
      </dgm:t>
    </dgm:pt>
    <dgm:pt modelId="{388D911F-5131-4B95-8FCA-44355C31A787}">
      <dgm:prSet phldrT="[Text]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dirty="0" err="1"/>
            <a:t>pyautogui</a:t>
          </a:r>
          <a:r>
            <a:rPr lang="en-US" dirty="0"/>
            <a:t> </a:t>
          </a:r>
          <a:endParaRPr lang="en-US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90DE3C42-B930-4A61-B78B-7BCFF7A9C3BC}" type="parTrans" cxnId="{64A00AFB-D909-4E4F-881C-95919A0EED97}">
      <dgm:prSet/>
      <dgm:spPr/>
      <dgm:t>
        <a:bodyPr/>
        <a:lstStyle/>
        <a:p>
          <a:endParaRPr lang="en-US"/>
        </a:p>
      </dgm:t>
    </dgm:pt>
    <dgm:pt modelId="{6C88182B-48B6-413C-BAE8-817D076D6F78}" type="sibTrans" cxnId="{64A00AFB-D909-4E4F-881C-95919A0EED97}">
      <dgm:prSet/>
      <dgm:spPr/>
      <dgm:t>
        <a:bodyPr/>
        <a:lstStyle/>
        <a:p>
          <a:endParaRPr lang="en-US"/>
        </a:p>
      </dgm:t>
    </dgm:pt>
    <dgm:pt modelId="{2CF4EF7C-94A8-40C7-B9E3-C11AFF8C52E0}">
      <dgm:prSet phldrT="[Text]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dirty="0"/>
            <a:t>Threading, </a:t>
          </a:r>
          <a:endParaRPr lang="en-US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34532CD2-8E17-4F91-A23E-FCB920E432F7}" type="parTrans" cxnId="{217170FF-8875-4D64-860B-10B8CE2556AB}">
      <dgm:prSet/>
      <dgm:spPr/>
      <dgm:t>
        <a:bodyPr/>
        <a:lstStyle/>
        <a:p>
          <a:endParaRPr lang="fr-FR"/>
        </a:p>
      </dgm:t>
    </dgm:pt>
    <dgm:pt modelId="{CE9D0F29-418E-4745-9DA6-55B3B1E98EEA}" type="sibTrans" cxnId="{217170FF-8875-4D64-860B-10B8CE2556AB}">
      <dgm:prSet/>
      <dgm:spPr/>
      <dgm:t>
        <a:bodyPr/>
        <a:lstStyle/>
        <a:p>
          <a:endParaRPr lang="fr-FR"/>
        </a:p>
      </dgm:t>
    </dgm:pt>
    <dgm:pt modelId="{80A30A4D-5CDE-4750-A92A-A8D5C68D56B2}">
      <dgm:prSet phldrT="[Text]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dirty="0" err="1"/>
            <a:t>Numpy</a:t>
          </a:r>
          <a:r>
            <a:rPr lang="en-US" dirty="0"/>
            <a:t>, </a:t>
          </a:r>
          <a:endParaRPr lang="en-US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4511822A-9A5A-455F-8964-149392A0D156}" type="parTrans" cxnId="{1AA3BF0C-C775-4AE6-BBC8-C766A7981AD2}">
      <dgm:prSet/>
      <dgm:spPr/>
      <dgm:t>
        <a:bodyPr/>
        <a:lstStyle/>
        <a:p>
          <a:endParaRPr lang="fr-FR"/>
        </a:p>
      </dgm:t>
    </dgm:pt>
    <dgm:pt modelId="{636A82A5-F80D-4322-A08D-9C4DBD64FE7A}" type="sibTrans" cxnId="{1AA3BF0C-C775-4AE6-BBC8-C766A7981AD2}">
      <dgm:prSet/>
      <dgm:spPr/>
      <dgm:t>
        <a:bodyPr/>
        <a:lstStyle/>
        <a:p>
          <a:endParaRPr lang="fr-FR"/>
        </a:p>
      </dgm:t>
    </dgm:pt>
    <dgm:pt modelId="{12D09FC1-4FD4-4B67-9F3D-74CD1B49238A}">
      <dgm:prSet phldrT="[Text]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dirty="0"/>
            <a:t>Pandas</a:t>
          </a:r>
          <a:endParaRPr lang="en-US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E38D7F10-CF83-476C-9242-AFF8D9FE58A5}" type="parTrans" cxnId="{30F29459-4CA0-4931-9758-0D1BB60B9CB4}">
      <dgm:prSet/>
      <dgm:spPr/>
      <dgm:t>
        <a:bodyPr/>
        <a:lstStyle/>
        <a:p>
          <a:endParaRPr lang="fr-FR"/>
        </a:p>
      </dgm:t>
    </dgm:pt>
    <dgm:pt modelId="{CEFA7368-D7B0-4B9B-BA14-75E0ED3A0C74}" type="sibTrans" cxnId="{30F29459-4CA0-4931-9758-0D1BB60B9CB4}">
      <dgm:prSet/>
      <dgm:spPr/>
      <dgm:t>
        <a:bodyPr/>
        <a:lstStyle/>
        <a:p>
          <a:endParaRPr lang="fr-FR"/>
        </a:p>
      </dgm:t>
    </dgm:pt>
    <dgm:pt modelId="{B3F7821D-EFB7-48D5-972C-66EF7BCBA2A3}">
      <dgm:prSet phldrT="[Text]"/>
      <dgm:spPr/>
      <dgm:t>
        <a:bodyPr/>
        <a:lstStyle/>
        <a:p>
          <a:r>
            <a:rPr lang="en-US" dirty="0"/>
            <a:t>YOLOV3</a:t>
          </a:r>
          <a:endParaRPr lang="en-US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98AB4935-8458-494A-9861-8233FB4AE562}" type="parTrans" cxnId="{D4568C13-8177-4EAE-86D4-6FAE8877B0E2}">
      <dgm:prSet/>
      <dgm:spPr/>
      <dgm:t>
        <a:bodyPr/>
        <a:lstStyle/>
        <a:p>
          <a:endParaRPr lang="fr-FR"/>
        </a:p>
      </dgm:t>
    </dgm:pt>
    <dgm:pt modelId="{FD0D2A81-BC55-414C-8671-94CFC5A44E27}" type="sibTrans" cxnId="{D4568C13-8177-4EAE-86D4-6FAE8877B0E2}">
      <dgm:prSet/>
      <dgm:spPr/>
      <dgm:t>
        <a:bodyPr/>
        <a:lstStyle/>
        <a:p>
          <a:endParaRPr lang="fr-FR"/>
        </a:p>
      </dgm:t>
    </dgm:pt>
    <dgm:pt modelId="{99B03D01-2853-479E-AF2F-18FB722B3C6D}">
      <dgm:prSet phldrT="[Text]"/>
      <dgm:spPr/>
      <dgm:t>
        <a:bodyPr/>
        <a:lstStyle/>
        <a:p>
          <a:r>
            <a:rPr lang="en-US" dirty="0"/>
            <a:t>requests </a:t>
          </a:r>
          <a:endParaRPr lang="en-US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F758EB5E-E269-49B3-A1EA-9CB5673431BD}" type="parTrans" cxnId="{A936D971-F8F6-4FB3-858C-FC6FEEF69D50}">
      <dgm:prSet/>
      <dgm:spPr/>
      <dgm:t>
        <a:bodyPr/>
        <a:lstStyle/>
        <a:p>
          <a:endParaRPr lang="fr-FR"/>
        </a:p>
      </dgm:t>
    </dgm:pt>
    <dgm:pt modelId="{18B0A6FC-A1D2-47A1-9E50-0122F0BCD12C}" type="sibTrans" cxnId="{A936D971-F8F6-4FB3-858C-FC6FEEF69D50}">
      <dgm:prSet/>
      <dgm:spPr/>
      <dgm:t>
        <a:bodyPr/>
        <a:lstStyle/>
        <a:p>
          <a:endParaRPr lang="fr-FR"/>
        </a:p>
      </dgm:t>
    </dgm:pt>
    <dgm:pt modelId="{EF3C6732-0122-47A8-863C-6035D01A3A45}">
      <dgm:prSet phldrT="[Text]"/>
      <dgm:spPr/>
      <dgm:t>
        <a:bodyPr/>
        <a:lstStyle/>
        <a:p>
          <a:r>
            <a:rPr lang="en-US" dirty="0"/>
            <a:t>Output #4</a:t>
          </a:r>
          <a:br>
            <a:rPr lang="en-US" dirty="0"/>
          </a:br>
          <a:endParaRPr lang="en-US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3045841E-2445-4F30-BB92-3C95ABE00FF7}" type="parTrans" cxnId="{D8C315C6-F70E-4C43-A89B-18788E1203FE}">
      <dgm:prSet/>
      <dgm:spPr/>
      <dgm:t>
        <a:bodyPr/>
        <a:lstStyle/>
        <a:p>
          <a:endParaRPr lang="fr-FR"/>
        </a:p>
      </dgm:t>
    </dgm:pt>
    <dgm:pt modelId="{6FDB1FB4-5A20-4401-B321-B26BBC45E089}" type="sibTrans" cxnId="{D8C315C6-F70E-4C43-A89B-18788E1203FE}">
      <dgm:prSet/>
      <dgm:spPr/>
      <dgm:t>
        <a:bodyPr/>
        <a:lstStyle/>
        <a:p>
          <a:endParaRPr lang="fr-FR"/>
        </a:p>
      </dgm:t>
    </dgm:pt>
    <dgm:pt modelId="{EC55F1D3-B0FF-4A0A-AB35-7597717C8500}">
      <dgm:prSet phldrT="[Text]"/>
      <dgm:spPr/>
      <dgm:t>
        <a:bodyPr/>
        <a:lstStyle/>
        <a:p>
          <a:r>
            <a:rPr lang="en-US"/>
            <a:t>Google-text-to-speech API </a:t>
          </a:r>
          <a:endParaRPr lang="fr-FR"/>
        </a:p>
      </dgm:t>
    </dgm:pt>
    <dgm:pt modelId="{69ADEEB2-F991-48F2-AA3D-0CB61DF9A042}" type="parTrans" cxnId="{2EAF91A7-6CF8-47D6-B508-3BB7202385FB}">
      <dgm:prSet/>
      <dgm:spPr/>
      <dgm:t>
        <a:bodyPr/>
        <a:lstStyle/>
        <a:p>
          <a:endParaRPr lang="fr-FR"/>
        </a:p>
      </dgm:t>
    </dgm:pt>
    <dgm:pt modelId="{21AC93E5-69B2-49DE-97BB-70C6097A7009}" type="sibTrans" cxnId="{2EAF91A7-6CF8-47D6-B508-3BB7202385FB}">
      <dgm:prSet/>
      <dgm:spPr/>
      <dgm:t>
        <a:bodyPr/>
        <a:lstStyle/>
        <a:p>
          <a:endParaRPr lang="fr-FR"/>
        </a:p>
      </dgm:t>
    </dgm:pt>
    <dgm:pt modelId="{DE3F77CF-6A8C-4783-A2CE-00E88C4199CB}" type="pres">
      <dgm:prSet presAssocID="{CF9FC193-7A05-4631-B681-B56EAB543D38}" presName="Name0" presStyleCnt="0">
        <dgm:presLayoutVars>
          <dgm:dir/>
          <dgm:animLvl val="lvl"/>
          <dgm:resizeHandles val="exact"/>
        </dgm:presLayoutVars>
      </dgm:prSet>
      <dgm:spPr/>
    </dgm:pt>
    <dgm:pt modelId="{4E69B62D-7E76-4E06-9330-583771E53BDE}" type="pres">
      <dgm:prSet presAssocID="{6857B86A-DEC1-407C-A1BB-5BF9ACCBCA6A}" presName="composite" presStyleCnt="0"/>
      <dgm:spPr/>
    </dgm:pt>
    <dgm:pt modelId="{F0C1B2C7-0B23-4FE8-AB0F-5877B88532DB}" type="pres">
      <dgm:prSet presAssocID="{6857B86A-DEC1-407C-A1BB-5BF9ACCBCA6A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</dgm:pt>
    <dgm:pt modelId="{17CA1487-CDD9-4364-92F6-A11DBDAFE16C}" type="pres">
      <dgm:prSet presAssocID="{6857B86A-DEC1-407C-A1BB-5BF9ACCBCA6A}" presName="desTx" presStyleLbl="alignAccFollowNode1" presStyleIdx="0" presStyleCnt="4">
        <dgm:presLayoutVars>
          <dgm:bulletEnabled val="1"/>
        </dgm:presLayoutVars>
      </dgm:prSet>
      <dgm:spPr/>
    </dgm:pt>
    <dgm:pt modelId="{3FA24A66-31D3-4A69-B628-8BE88627B97D}" type="pres">
      <dgm:prSet presAssocID="{F087F24E-A7D7-4DCE-B2A7-9B941289621A}" presName="space" presStyleCnt="0"/>
      <dgm:spPr/>
    </dgm:pt>
    <dgm:pt modelId="{3B158D6E-E3AA-49BB-988A-758B59ED8F3B}" type="pres">
      <dgm:prSet presAssocID="{ABA77F75-8642-4931-8D7E-BE6C6DB9940D}" presName="composite" presStyleCnt="0"/>
      <dgm:spPr/>
    </dgm:pt>
    <dgm:pt modelId="{055A5EAB-EAE0-4501-8649-31F112FF9AD5}" type="pres">
      <dgm:prSet presAssocID="{ABA77F75-8642-4931-8D7E-BE6C6DB9940D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</dgm:pt>
    <dgm:pt modelId="{E4FD5043-5612-43C5-B6AE-CCD431549399}" type="pres">
      <dgm:prSet presAssocID="{ABA77F75-8642-4931-8D7E-BE6C6DB9940D}" presName="desTx" presStyleLbl="alignAccFollowNode1" presStyleIdx="1" presStyleCnt="4">
        <dgm:presLayoutVars>
          <dgm:bulletEnabled val="1"/>
        </dgm:presLayoutVars>
      </dgm:prSet>
      <dgm:spPr/>
    </dgm:pt>
    <dgm:pt modelId="{3E20F600-AFBC-427F-8295-F096F694BC17}" type="pres">
      <dgm:prSet presAssocID="{1A095211-ADB0-42CA-9F24-F1BC942872F3}" presName="space" presStyleCnt="0"/>
      <dgm:spPr/>
    </dgm:pt>
    <dgm:pt modelId="{173DA3A6-F783-42D4-9ED8-FD330979BCEA}" type="pres">
      <dgm:prSet presAssocID="{DA5DFAD8-E443-4F53-9341-A0903BBBD378}" presName="composite" presStyleCnt="0"/>
      <dgm:spPr/>
    </dgm:pt>
    <dgm:pt modelId="{23D06E36-F688-4B37-8BB8-73015E665B0E}" type="pres">
      <dgm:prSet presAssocID="{DA5DFAD8-E443-4F53-9341-A0903BBBD378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</dgm:pt>
    <dgm:pt modelId="{EA81ED6A-A7EA-4137-A3DC-D16E79F1B938}" type="pres">
      <dgm:prSet presAssocID="{DA5DFAD8-E443-4F53-9341-A0903BBBD378}" presName="desTx" presStyleLbl="alignAccFollowNode1" presStyleIdx="2" presStyleCnt="4">
        <dgm:presLayoutVars>
          <dgm:bulletEnabled val="1"/>
        </dgm:presLayoutVars>
      </dgm:prSet>
      <dgm:spPr/>
    </dgm:pt>
    <dgm:pt modelId="{12DF3F60-D51B-4D46-B7EA-C548194B507D}" type="pres">
      <dgm:prSet presAssocID="{76D9F54E-47B3-4FE0-B465-AD673964072E}" presName="space" presStyleCnt="0"/>
      <dgm:spPr/>
    </dgm:pt>
    <dgm:pt modelId="{F81DD9EB-43C5-4CCF-B146-E255DA9D9BF1}" type="pres">
      <dgm:prSet presAssocID="{EF3C6732-0122-47A8-863C-6035D01A3A45}" presName="composite" presStyleCnt="0"/>
      <dgm:spPr/>
    </dgm:pt>
    <dgm:pt modelId="{CB9E9EEA-9251-43F7-B5A7-2931CD4492C4}" type="pres">
      <dgm:prSet presAssocID="{EF3C6732-0122-47A8-863C-6035D01A3A45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</dgm:pt>
    <dgm:pt modelId="{ACFE830E-1A95-415C-9D16-A6E835D1CB2B}" type="pres">
      <dgm:prSet presAssocID="{EF3C6732-0122-47A8-863C-6035D01A3A45}" presName="desTx" presStyleLbl="alignAccFollowNode1" presStyleIdx="3" presStyleCnt="4">
        <dgm:presLayoutVars>
          <dgm:bulletEnabled val="1"/>
        </dgm:presLayoutVars>
      </dgm:prSet>
      <dgm:spPr/>
    </dgm:pt>
  </dgm:ptLst>
  <dgm:cxnLst>
    <dgm:cxn modelId="{B12F0503-977A-4B5D-8CB7-420B041FF863}" srcId="{CF9FC193-7A05-4631-B681-B56EAB543D38}" destId="{6857B86A-DEC1-407C-A1BB-5BF9ACCBCA6A}" srcOrd="0" destOrd="0" parTransId="{8CA7BF9B-8199-4683-AD57-CB0086659013}" sibTransId="{F087F24E-A7D7-4DCE-B2A7-9B941289621A}"/>
    <dgm:cxn modelId="{15558403-8721-4CBE-97C1-25F56F385AD1}" type="presOf" srcId="{A84AA4D5-2E69-4308-B848-AF7C866DBA37}" destId="{E4FD5043-5612-43C5-B6AE-CCD431549399}" srcOrd="0" destOrd="1" presId="urn:microsoft.com/office/officeart/2005/8/layout/hList1"/>
    <dgm:cxn modelId="{E30ACB0A-3E1B-404A-AB22-69001943D567}" type="presOf" srcId="{B3F7821D-EFB7-48D5-972C-66EF7BCBA2A3}" destId="{E4FD5043-5612-43C5-B6AE-CCD431549399}" srcOrd="0" destOrd="3" presId="urn:microsoft.com/office/officeart/2005/8/layout/hList1"/>
    <dgm:cxn modelId="{1AA3BF0C-C775-4AE6-BBC8-C766A7981AD2}" srcId="{6857B86A-DEC1-407C-A1BB-5BF9ACCBCA6A}" destId="{80A30A4D-5CDE-4750-A92A-A8D5C68D56B2}" srcOrd="2" destOrd="0" parTransId="{4511822A-9A5A-455F-8964-149392A0D156}" sibTransId="{636A82A5-F80D-4322-A08D-9C4DBD64FE7A}"/>
    <dgm:cxn modelId="{D4568C13-8177-4EAE-86D4-6FAE8877B0E2}" srcId="{ABA77F75-8642-4931-8D7E-BE6C6DB9940D}" destId="{B3F7821D-EFB7-48D5-972C-66EF7BCBA2A3}" srcOrd="3" destOrd="0" parTransId="{98AB4935-8458-494A-9861-8233FB4AE562}" sibTransId="{FD0D2A81-BC55-414C-8671-94CFC5A44E27}"/>
    <dgm:cxn modelId="{E785B928-0A23-43BA-9D0D-4355335BED79}" srcId="{ABA77F75-8642-4931-8D7E-BE6C6DB9940D}" destId="{A84AA4D5-2E69-4308-B848-AF7C866DBA37}" srcOrd="1" destOrd="0" parTransId="{5AA60D0F-7C99-4FA0-90CA-9CD92DBEF3B7}" sibTransId="{195A1AC7-FDFE-47D0-B6D9-46AB9BA4736B}"/>
    <dgm:cxn modelId="{CA949A5F-9945-4C59-A233-D70AFFF70BDA}" srcId="{DA5DFAD8-E443-4F53-9341-A0903BBBD378}" destId="{6EE89B4E-BAED-4A90-B29D-70AF11256801}" srcOrd="0" destOrd="0" parTransId="{39BF20C7-31E5-452B-8EA2-17224A13C7FB}" sibTransId="{E71503C3-CFB7-4144-AD9F-7A42A87A3A6B}"/>
    <dgm:cxn modelId="{D5D61B4C-1312-427C-BDCC-013237D8A488}" srcId="{ABA77F75-8642-4931-8D7E-BE6C6DB9940D}" destId="{611C3B18-07F8-4A66-9682-97E24AEF6014}" srcOrd="0" destOrd="0" parTransId="{5940BF2D-F08A-4150-9A86-173D9242DE8C}" sibTransId="{477660C6-2B6D-4FB8-B9A3-D555E2082C2A}"/>
    <dgm:cxn modelId="{A936D971-F8F6-4FB3-858C-FC6FEEF69D50}" srcId="{DA5DFAD8-E443-4F53-9341-A0903BBBD378}" destId="{99B03D01-2853-479E-AF2F-18FB722B3C6D}" srcOrd="3" destOrd="0" parTransId="{F758EB5E-E269-49B3-A1EA-9CB5673431BD}" sibTransId="{18B0A6FC-A1D2-47A1-9E50-0122F0BCD12C}"/>
    <dgm:cxn modelId="{496CC152-66F4-4FEB-99ED-C8BD1F8A40F9}" srcId="{DA5DFAD8-E443-4F53-9341-A0903BBBD378}" destId="{4EA3F7C2-8BCE-45BE-A919-CBBB33285BD0}" srcOrd="1" destOrd="0" parTransId="{E5A5DB8F-AE1A-4DCD-9400-C8317BA7D81B}" sibTransId="{BC932F0D-8B77-458E-AF60-BC2FDCBE0C75}"/>
    <dgm:cxn modelId="{30F29459-4CA0-4931-9758-0D1BB60B9CB4}" srcId="{6857B86A-DEC1-407C-A1BB-5BF9ACCBCA6A}" destId="{12D09FC1-4FD4-4B67-9F3D-74CD1B49238A}" srcOrd="3" destOrd="0" parTransId="{E38D7F10-CF83-476C-9242-AFF8D9FE58A5}" sibTransId="{CEFA7368-D7B0-4B9B-BA14-75E0ED3A0C74}"/>
    <dgm:cxn modelId="{A1C8977F-9410-43CB-98CB-34EEA3A0F02D}" type="presOf" srcId="{4EA3F7C2-8BCE-45BE-A919-CBBB33285BD0}" destId="{EA81ED6A-A7EA-4137-A3DC-D16E79F1B938}" srcOrd="0" destOrd="1" presId="urn:microsoft.com/office/officeart/2005/8/layout/hList1"/>
    <dgm:cxn modelId="{AAECF784-8F1D-4908-B93D-837F49AB8751}" type="presOf" srcId="{CF9FC193-7A05-4631-B681-B56EAB543D38}" destId="{DE3F77CF-6A8C-4783-A2CE-00E88C4199CB}" srcOrd="0" destOrd="0" presId="urn:microsoft.com/office/officeart/2005/8/layout/hList1"/>
    <dgm:cxn modelId="{2A048A8A-D3E9-4D78-97F5-CDA37AB1D412}" type="presOf" srcId="{DA5DFAD8-E443-4F53-9341-A0903BBBD378}" destId="{23D06E36-F688-4B37-8BB8-73015E665B0E}" srcOrd="0" destOrd="0" presId="urn:microsoft.com/office/officeart/2005/8/layout/hList1"/>
    <dgm:cxn modelId="{A7257896-B0AD-4EE5-AD67-9F41A79579F6}" type="presOf" srcId="{12D09FC1-4FD4-4B67-9F3D-74CD1B49238A}" destId="{17CA1487-CDD9-4364-92F6-A11DBDAFE16C}" srcOrd="0" destOrd="3" presId="urn:microsoft.com/office/officeart/2005/8/layout/hList1"/>
    <dgm:cxn modelId="{E6ADECA1-FCCB-4C2A-A028-72793F84AE30}" type="presOf" srcId="{EF3C6732-0122-47A8-863C-6035D01A3A45}" destId="{CB9E9EEA-9251-43F7-B5A7-2931CD4492C4}" srcOrd="0" destOrd="0" presId="urn:microsoft.com/office/officeart/2005/8/layout/hList1"/>
    <dgm:cxn modelId="{4BF1EEA1-6E89-4F91-BAE8-11038685C515}" type="presOf" srcId="{4C8BFA56-3F75-4CAD-90A3-2F214D699322}" destId="{17CA1487-CDD9-4364-92F6-A11DBDAFE16C}" srcOrd="0" destOrd="0" presId="urn:microsoft.com/office/officeart/2005/8/layout/hList1"/>
    <dgm:cxn modelId="{BA4C2DA4-0BE9-4DD2-AF7E-0EAA7A74D794}" type="presOf" srcId="{99B03D01-2853-479E-AF2F-18FB722B3C6D}" destId="{EA81ED6A-A7EA-4137-A3DC-D16E79F1B938}" srcOrd="0" destOrd="3" presId="urn:microsoft.com/office/officeart/2005/8/layout/hList1"/>
    <dgm:cxn modelId="{2EAF91A7-6CF8-47D6-B508-3BB7202385FB}" srcId="{EF3C6732-0122-47A8-863C-6035D01A3A45}" destId="{EC55F1D3-B0FF-4A0A-AB35-7597717C8500}" srcOrd="0" destOrd="0" parTransId="{69ADEEB2-F991-48F2-AA3D-0CB61DF9A042}" sibTransId="{21AC93E5-69B2-49DE-97BB-70C6097A7009}"/>
    <dgm:cxn modelId="{F791BDAD-3CBB-4228-AE46-C0CD336D9884}" type="presOf" srcId="{26ECA639-0A60-4D96-A34B-F5ACC75DAA0C}" destId="{E4FD5043-5612-43C5-B6AE-CCD431549399}" srcOrd="0" destOrd="2" presId="urn:microsoft.com/office/officeart/2005/8/layout/hList1"/>
    <dgm:cxn modelId="{5F12E8B9-000C-441B-B9E7-99ED7A20363B}" type="presOf" srcId="{6857B86A-DEC1-407C-A1BB-5BF9ACCBCA6A}" destId="{F0C1B2C7-0B23-4FE8-AB0F-5877B88532DB}" srcOrd="0" destOrd="0" presId="urn:microsoft.com/office/officeart/2005/8/layout/hList1"/>
    <dgm:cxn modelId="{F270B5BD-559B-4711-AB5A-FD85478BE916}" srcId="{ABA77F75-8642-4931-8D7E-BE6C6DB9940D}" destId="{26ECA639-0A60-4D96-A34B-F5ACC75DAA0C}" srcOrd="2" destOrd="0" parTransId="{C4856BF6-9736-45B2-AF8E-AA325F8A725C}" sibTransId="{DA3F4B23-A392-40BF-A1BD-D150AE345EB0}"/>
    <dgm:cxn modelId="{0073D4C3-F488-4F79-B637-186FAECF6BAD}" srcId="{CF9FC193-7A05-4631-B681-B56EAB543D38}" destId="{DA5DFAD8-E443-4F53-9341-A0903BBBD378}" srcOrd="2" destOrd="0" parTransId="{F6012B3B-01B0-4E7C-A363-0177B95D3DD8}" sibTransId="{76D9F54E-47B3-4FE0-B465-AD673964072E}"/>
    <dgm:cxn modelId="{D8C315C6-F70E-4C43-A89B-18788E1203FE}" srcId="{CF9FC193-7A05-4631-B681-B56EAB543D38}" destId="{EF3C6732-0122-47A8-863C-6035D01A3A45}" srcOrd="3" destOrd="0" parTransId="{3045841E-2445-4F30-BB92-3C95ABE00FF7}" sibTransId="{6FDB1FB4-5A20-4401-B321-B26BBC45E089}"/>
    <dgm:cxn modelId="{F51162D0-52B3-4C96-BED5-FB9181D38C7E}" type="presOf" srcId="{EC55F1D3-B0FF-4A0A-AB35-7597717C8500}" destId="{ACFE830E-1A95-415C-9D16-A6E835D1CB2B}" srcOrd="0" destOrd="0" presId="urn:microsoft.com/office/officeart/2005/8/layout/hList1"/>
    <dgm:cxn modelId="{4E21C5D3-FA97-4E62-8CC9-01B68E76021E}" type="presOf" srcId="{ABA77F75-8642-4931-8D7E-BE6C6DB9940D}" destId="{055A5EAB-EAE0-4501-8649-31F112FF9AD5}" srcOrd="0" destOrd="0" presId="urn:microsoft.com/office/officeart/2005/8/layout/hList1"/>
    <dgm:cxn modelId="{587B33D7-E564-4E64-AE67-ACB5A0A37105}" type="presOf" srcId="{2CF4EF7C-94A8-40C7-B9E3-C11AFF8C52E0}" destId="{17CA1487-CDD9-4364-92F6-A11DBDAFE16C}" srcOrd="0" destOrd="1" presId="urn:microsoft.com/office/officeart/2005/8/layout/hList1"/>
    <dgm:cxn modelId="{4CD5FCDD-1F8A-43A3-BD77-CBE3B3864C41}" srcId="{6857B86A-DEC1-407C-A1BB-5BF9ACCBCA6A}" destId="{4C8BFA56-3F75-4CAD-90A3-2F214D699322}" srcOrd="0" destOrd="0" parTransId="{9A6E3B20-A734-4412-84CF-0134D93D4B28}" sibTransId="{7B50916F-B8BA-427F-B9F0-A301E54D7FB3}"/>
    <dgm:cxn modelId="{F6983BDE-0D2B-4BD0-8BD5-4647B42A264E}" type="presOf" srcId="{388D911F-5131-4B95-8FCA-44355C31A787}" destId="{EA81ED6A-A7EA-4137-A3DC-D16E79F1B938}" srcOrd="0" destOrd="2" presId="urn:microsoft.com/office/officeart/2005/8/layout/hList1"/>
    <dgm:cxn modelId="{FB3AF8E2-AA5B-4846-B807-BE2F772C400C}" type="presOf" srcId="{80A30A4D-5CDE-4750-A92A-A8D5C68D56B2}" destId="{17CA1487-CDD9-4364-92F6-A11DBDAFE16C}" srcOrd="0" destOrd="2" presId="urn:microsoft.com/office/officeart/2005/8/layout/hList1"/>
    <dgm:cxn modelId="{58D887E9-04DA-4285-827F-DA6F12BD080E}" type="presOf" srcId="{611C3B18-07F8-4A66-9682-97E24AEF6014}" destId="{E4FD5043-5612-43C5-B6AE-CCD431549399}" srcOrd="0" destOrd="0" presId="urn:microsoft.com/office/officeart/2005/8/layout/hList1"/>
    <dgm:cxn modelId="{D959B3EA-A66A-4B40-901C-93ECD4985A93}" srcId="{CF9FC193-7A05-4631-B681-B56EAB543D38}" destId="{ABA77F75-8642-4931-8D7E-BE6C6DB9940D}" srcOrd="1" destOrd="0" parTransId="{FCF9AE1B-B22B-4F91-BFD8-DDBBF762F128}" sibTransId="{1A095211-ADB0-42CA-9F24-F1BC942872F3}"/>
    <dgm:cxn modelId="{64A00AFB-D909-4E4F-881C-95919A0EED97}" srcId="{DA5DFAD8-E443-4F53-9341-A0903BBBD378}" destId="{388D911F-5131-4B95-8FCA-44355C31A787}" srcOrd="2" destOrd="0" parTransId="{90DE3C42-B930-4A61-B78B-7BCFF7A9C3BC}" sibTransId="{6C88182B-48B6-413C-BAE8-817D076D6F78}"/>
    <dgm:cxn modelId="{765D4AFC-C3A4-4F8B-A000-988DC6C44800}" type="presOf" srcId="{6EE89B4E-BAED-4A90-B29D-70AF11256801}" destId="{EA81ED6A-A7EA-4137-A3DC-D16E79F1B938}" srcOrd="0" destOrd="0" presId="urn:microsoft.com/office/officeart/2005/8/layout/hList1"/>
    <dgm:cxn modelId="{217170FF-8875-4D64-860B-10B8CE2556AB}" srcId="{6857B86A-DEC1-407C-A1BB-5BF9ACCBCA6A}" destId="{2CF4EF7C-94A8-40C7-B9E3-C11AFF8C52E0}" srcOrd="1" destOrd="0" parTransId="{34532CD2-8E17-4F91-A23E-FCB920E432F7}" sibTransId="{CE9D0F29-418E-4745-9DA6-55B3B1E98EEA}"/>
    <dgm:cxn modelId="{1F4D79B9-0A03-4486-BB92-D4BA991ED70D}" type="presParOf" srcId="{DE3F77CF-6A8C-4783-A2CE-00E88C4199CB}" destId="{4E69B62D-7E76-4E06-9330-583771E53BDE}" srcOrd="0" destOrd="0" presId="urn:microsoft.com/office/officeart/2005/8/layout/hList1"/>
    <dgm:cxn modelId="{EFFE150E-7CB3-4A38-AC57-820444F8E7BA}" type="presParOf" srcId="{4E69B62D-7E76-4E06-9330-583771E53BDE}" destId="{F0C1B2C7-0B23-4FE8-AB0F-5877B88532DB}" srcOrd="0" destOrd="0" presId="urn:microsoft.com/office/officeart/2005/8/layout/hList1"/>
    <dgm:cxn modelId="{332F5817-5A55-4FC1-BA35-DBB23A0AD13C}" type="presParOf" srcId="{4E69B62D-7E76-4E06-9330-583771E53BDE}" destId="{17CA1487-CDD9-4364-92F6-A11DBDAFE16C}" srcOrd="1" destOrd="0" presId="urn:microsoft.com/office/officeart/2005/8/layout/hList1"/>
    <dgm:cxn modelId="{697E9D8E-F51C-4123-B62B-291815C4E7C1}" type="presParOf" srcId="{DE3F77CF-6A8C-4783-A2CE-00E88C4199CB}" destId="{3FA24A66-31D3-4A69-B628-8BE88627B97D}" srcOrd="1" destOrd="0" presId="urn:microsoft.com/office/officeart/2005/8/layout/hList1"/>
    <dgm:cxn modelId="{A09CCE6C-77C7-4B5A-B9DA-7E705F8B286E}" type="presParOf" srcId="{DE3F77CF-6A8C-4783-A2CE-00E88C4199CB}" destId="{3B158D6E-E3AA-49BB-988A-758B59ED8F3B}" srcOrd="2" destOrd="0" presId="urn:microsoft.com/office/officeart/2005/8/layout/hList1"/>
    <dgm:cxn modelId="{817F5423-5421-4F7E-968E-B3D3A624058B}" type="presParOf" srcId="{3B158D6E-E3AA-49BB-988A-758B59ED8F3B}" destId="{055A5EAB-EAE0-4501-8649-31F112FF9AD5}" srcOrd="0" destOrd="0" presId="urn:microsoft.com/office/officeart/2005/8/layout/hList1"/>
    <dgm:cxn modelId="{63113D3E-83F3-4A52-BAD6-246138FEC15C}" type="presParOf" srcId="{3B158D6E-E3AA-49BB-988A-758B59ED8F3B}" destId="{E4FD5043-5612-43C5-B6AE-CCD431549399}" srcOrd="1" destOrd="0" presId="urn:microsoft.com/office/officeart/2005/8/layout/hList1"/>
    <dgm:cxn modelId="{6DF49720-E4F0-4625-B768-1FADCBFE92E0}" type="presParOf" srcId="{DE3F77CF-6A8C-4783-A2CE-00E88C4199CB}" destId="{3E20F600-AFBC-427F-8295-F096F694BC17}" srcOrd="3" destOrd="0" presId="urn:microsoft.com/office/officeart/2005/8/layout/hList1"/>
    <dgm:cxn modelId="{C0F7FF12-72ED-4C65-8A42-67FCEE3903CF}" type="presParOf" srcId="{DE3F77CF-6A8C-4783-A2CE-00E88C4199CB}" destId="{173DA3A6-F783-42D4-9ED8-FD330979BCEA}" srcOrd="4" destOrd="0" presId="urn:microsoft.com/office/officeart/2005/8/layout/hList1"/>
    <dgm:cxn modelId="{67AEDA95-4E81-49EB-9136-C42824BC288A}" type="presParOf" srcId="{173DA3A6-F783-42D4-9ED8-FD330979BCEA}" destId="{23D06E36-F688-4B37-8BB8-73015E665B0E}" srcOrd="0" destOrd="0" presId="urn:microsoft.com/office/officeart/2005/8/layout/hList1"/>
    <dgm:cxn modelId="{190091E1-69E5-482F-89E9-B5A6338D6BCD}" type="presParOf" srcId="{173DA3A6-F783-42D4-9ED8-FD330979BCEA}" destId="{EA81ED6A-A7EA-4137-A3DC-D16E79F1B938}" srcOrd="1" destOrd="0" presId="urn:microsoft.com/office/officeart/2005/8/layout/hList1"/>
    <dgm:cxn modelId="{34EDA5AA-9C5C-4F22-98A9-0AD3EC0A9AEF}" type="presParOf" srcId="{DE3F77CF-6A8C-4783-A2CE-00E88C4199CB}" destId="{12DF3F60-D51B-4D46-B7EA-C548194B507D}" srcOrd="5" destOrd="0" presId="urn:microsoft.com/office/officeart/2005/8/layout/hList1"/>
    <dgm:cxn modelId="{390A7C1D-AD7D-45F4-9B5A-4845AB1C541D}" type="presParOf" srcId="{DE3F77CF-6A8C-4783-A2CE-00E88C4199CB}" destId="{F81DD9EB-43C5-4CCF-B146-E255DA9D9BF1}" srcOrd="6" destOrd="0" presId="urn:microsoft.com/office/officeart/2005/8/layout/hList1"/>
    <dgm:cxn modelId="{383227BA-4DF0-4180-A1E2-2CE75555A9C2}" type="presParOf" srcId="{F81DD9EB-43C5-4CCF-B146-E255DA9D9BF1}" destId="{CB9E9EEA-9251-43F7-B5A7-2931CD4492C4}" srcOrd="0" destOrd="0" presId="urn:microsoft.com/office/officeart/2005/8/layout/hList1"/>
    <dgm:cxn modelId="{6D1D221D-D986-4A73-8BEB-027FB29FE290}" type="presParOf" srcId="{F81DD9EB-43C5-4CCF-B146-E255DA9D9BF1}" destId="{ACFE830E-1A95-415C-9D16-A6E835D1CB2B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B9694A-6C63-4B23-90F6-4F208C00D399}">
      <dsp:nvSpPr>
        <dsp:cNvPr id="0" name=""/>
        <dsp:cNvSpPr/>
      </dsp:nvSpPr>
      <dsp:spPr>
        <a:xfrm rot="5400000">
          <a:off x="6868678" y="-3008756"/>
          <a:ext cx="570523" cy="673312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400" kern="1200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Conduction</a:t>
          </a: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non </a:t>
          </a:r>
          <a:r>
            <a:rPr lang="en-US" sz="24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sécuritaire</a:t>
          </a: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et accumulation des </a:t>
          </a:r>
          <a:r>
            <a:rPr lang="en-US" sz="24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amandes</a:t>
          </a: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</a:p>
      </dsp:txBody>
      <dsp:txXfrm rot="-5400000">
        <a:off x="3787380" y="100393"/>
        <a:ext cx="6705269" cy="514821"/>
      </dsp:txXfrm>
    </dsp:sp>
    <dsp:sp modelId="{3230722F-B757-4673-BD2F-9D4BAB5CEE8D}">
      <dsp:nvSpPr>
        <dsp:cNvPr id="0" name=""/>
        <dsp:cNvSpPr/>
      </dsp:nvSpPr>
      <dsp:spPr>
        <a:xfrm>
          <a:off x="0" y="1226"/>
          <a:ext cx="3787380" cy="71315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C’est</a:t>
          </a:r>
          <a:r>
            <a:rPr lang="en-US" sz="2000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quoi le </a:t>
          </a:r>
          <a:r>
            <a:rPr lang="en-US" sz="2000" kern="1200" dirty="0" err="1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probléme</a:t>
          </a:r>
          <a:r>
            <a:rPr lang="en-US" sz="2000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?</a:t>
          </a:r>
        </a:p>
      </dsp:txBody>
      <dsp:txXfrm>
        <a:off x="34813" y="36039"/>
        <a:ext cx="3717754" cy="643527"/>
      </dsp:txXfrm>
    </dsp:sp>
    <dsp:sp modelId="{329ECF1A-78BE-41CB-B252-8011825B67CD}">
      <dsp:nvSpPr>
        <dsp:cNvPr id="0" name=""/>
        <dsp:cNvSpPr/>
      </dsp:nvSpPr>
      <dsp:spPr>
        <a:xfrm rot="5400000">
          <a:off x="6868678" y="-2259944"/>
          <a:ext cx="570523" cy="673312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Les conducteurs de </a:t>
          </a:r>
          <a:r>
            <a:rPr lang="fr-FR" sz="24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montréal</a:t>
          </a:r>
          <a:endParaRPr lang="en-US" sz="24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 rot="-5400000">
        <a:off x="3787380" y="849205"/>
        <a:ext cx="6705269" cy="514821"/>
      </dsp:txXfrm>
    </dsp:sp>
    <dsp:sp modelId="{8A3FE5E4-2689-4041-B2C5-C63BC276A3EF}">
      <dsp:nvSpPr>
        <dsp:cNvPr id="0" name=""/>
        <dsp:cNvSpPr/>
      </dsp:nvSpPr>
      <dsp:spPr>
        <a:xfrm>
          <a:off x="0" y="750038"/>
          <a:ext cx="3787380" cy="71315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Qui face </a:t>
          </a:r>
          <a:r>
            <a:rPr lang="en-US" sz="2000" kern="1200" dirty="0" err="1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ce</a:t>
          </a:r>
          <a:r>
            <a:rPr lang="en-US" sz="2000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000" kern="1200" dirty="0" err="1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probleme</a:t>
          </a:r>
          <a:r>
            <a:rPr lang="en-US" sz="2000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?</a:t>
          </a:r>
        </a:p>
      </dsp:txBody>
      <dsp:txXfrm>
        <a:off x="34813" y="784851"/>
        <a:ext cx="3717754" cy="643527"/>
      </dsp:txXfrm>
    </dsp:sp>
    <dsp:sp modelId="{A66EBD3D-E7C5-421C-B8B5-728648057DDC}">
      <dsp:nvSpPr>
        <dsp:cNvPr id="0" name=""/>
        <dsp:cNvSpPr/>
      </dsp:nvSpPr>
      <dsp:spPr>
        <a:xfrm rot="5400000">
          <a:off x="6606983" y="-1557464"/>
          <a:ext cx="856086" cy="696871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Pour </a:t>
          </a:r>
          <a:r>
            <a:rPr lang="en-US" sz="24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éviter</a:t>
          </a: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les </a:t>
          </a:r>
          <a:r>
            <a:rPr lang="en-US" sz="24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amandes</a:t>
          </a: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non necessaire et promoter </a:t>
          </a:r>
          <a:r>
            <a:rPr lang="en-US" sz="24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une</a:t>
          </a: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conduction plus </a:t>
          </a:r>
          <a:r>
            <a:rPr lang="en-US" sz="24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sécuritaire</a:t>
          </a:r>
          <a:endParaRPr lang="en-US" sz="24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 rot="-5400000">
        <a:off x="3550669" y="1540641"/>
        <a:ext cx="6926925" cy="772504"/>
      </dsp:txXfrm>
    </dsp:sp>
    <dsp:sp modelId="{1C763A21-352A-41D1-A2E2-E305DABA275D}">
      <dsp:nvSpPr>
        <dsp:cNvPr id="0" name=""/>
        <dsp:cNvSpPr/>
      </dsp:nvSpPr>
      <dsp:spPr>
        <a:xfrm>
          <a:off x="0" y="1570316"/>
          <a:ext cx="3550668" cy="71315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Pourquoi</a:t>
          </a:r>
          <a:r>
            <a:rPr lang="en-US" sz="2000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000" kern="1200" dirty="0" err="1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ce</a:t>
          </a:r>
          <a:r>
            <a:rPr lang="en-US" sz="2000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000" kern="1200" dirty="0" err="1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probleme</a:t>
          </a:r>
          <a:r>
            <a:rPr lang="en-US" sz="2000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000" kern="1200" dirty="0" err="1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doit</a:t>
          </a:r>
          <a:r>
            <a:rPr lang="en-US" sz="2000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fr-FR" sz="2000" kern="1200" noProof="0" dirty="0" err="1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etre</a:t>
          </a:r>
          <a:r>
            <a:rPr lang="en-US" sz="2000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000" kern="1200" dirty="0" err="1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résolu</a:t>
          </a:r>
          <a:r>
            <a:rPr lang="en-US" sz="2000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?</a:t>
          </a:r>
        </a:p>
      </dsp:txBody>
      <dsp:txXfrm>
        <a:off x="34813" y="1605129"/>
        <a:ext cx="3481042" cy="643527"/>
      </dsp:txXfrm>
    </dsp:sp>
    <dsp:sp modelId="{95E0557D-F0A1-4F38-8083-55DE7503164F}">
      <dsp:nvSpPr>
        <dsp:cNvPr id="0" name=""/>
        <dsp:cNvSpPr/>
      </dsp:nvSpPr>
      <dsp:spPr>
        <a:xfrm rot="5400000">
          <a:off x="6207573" y="-33297"/>
          <a:ext cx="1878760" cy="672654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Une application qui </a:t>
          </a:r>
          <a:r>
            <a:rPr lang="en-US" sz="24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averti</a:t>
          </a: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le </a:t>
          </a:r>
          <a:r>
            <a:rPr lang="en-US" sz="24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conducteur</a:t>
          </a: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en</a:t>
          </a: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cas</a:t>
          </a: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de: - </a:t>
          </a:r>
          <a:r>
            <a:rPr lang="en-US" sz="24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arret</a:t>
          </a: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sur la </a:t>
          </a:r>
          <a:r>
            <a:rPr lang="en-US" sz="24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ligne</a:t>
          </a: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d’arret</a:t>
          </a: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lors</a:t>
          </a: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d’un stop </a:t>
          </a:r>
          <a:r>
            <a:rPr lang="en-US" sz="24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ou</a:t>
          </a: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un feu rouge.</a:t>
          </a:r>
          <a:b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</a:b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          - </a:t>
          </a:r>
          <a:r>
            <a:rPr lang="en-US" sz="2400" b="0" i="0" kern="1200" dirty="0"/>
            <a:t>interdiction de </a:t>
          </a:r>
          <a:r>
            <a:rPr lang="en-US" sz="2400" b="0" i="0" kern="1200" dirty="0" err="1"/>
            <a:t>stationnement</a:t>
          </a:r>
          <a:r>
            <a:rPr lang="en-US" sz="2400" b="0" i="0" kern="1200" dirty="0"/>
            <a:t> pour </a:t>
          </a:r>
          <a:r>
            <a:rPr lang="en-US" sz="2400" b="0" i="0" kern="1200" dirty="0" err="1"/>
            <a:t>possibiliter</a:t>
          </a:r>
          <a:r>
            <a:rPr lang="en-US" sz="2400" b="0" i="0" kern="1200" dirty="0"/>
            <a:t> de </a:t>
          </a:r>
          <a:r>
            <a:rPr lang="en-US" sz="2400" b="1" i="0" kern="1200" dirty="0" err="1"/>
            <a:t>déneigement</a:t>
          </a:r>
          <a:r>
            <a:rPr lang="en-US" sz="2400" b="0" i="0" kern="1200" dirty="0"/>
            <a:t> </a:t>
          </a:r>
          <a:endParaRPr lang="en-US" sz="24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 rot="-5400000">
        <a:off x="3783681" y="2482309"/>
        <a:ext cx="6634830" cy="1695332"/>
      </dsp:txXfrm>
    </dsp:sp>
    <dsp:sp modelId="{B9324B26-5FF5-4FF7-9073-66103CBE8481}">
      <dsp:nvSpPr>
        <dsp:cNvPr id="0" name=""/>
        <dsp:cNvSpPr/>
      </dsp:nvSpPr>
      <dsp:spPr>
        <a:xfrm>
          <a:off x="0" y="2973397"/>
          <a:ext cx="3783681" cy="71315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Comment on </a:t>
          </a:r>
          <a:r>
            <a:rPr lang="en-US" sz="2000" kern="1200" dirty="0" err="1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va</a:t>
          </a:r>
          <a:r>
            <a:rPr lang="en-US" sz="2000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000" kern="1200" dirty="0" err="1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résoudre</a:t>
          </a:r>
          <a:r>
            <a:rPr lang="en-US" sz="2000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le </a:t>
          </a:r>
          <a:r>
            <a:rPr lang="en-US" sz="2000" kern="1200" dirty="0" err="1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probéme</a:t>
          </a:r>
          <a:r>
            <a:rPr lang="en-US" sz="2000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?</a:t>
          </a:r>
        </a:p>
      </dsp:txBody>
      <dsp:txXfrm>
        <a:off x="34813" y="3008210"/>
        <a:ext cx="3714055" cy="64352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C1B2C7-0B23-4FE8-AB0F-5877B88532DB}">
      <dsp:nvSpPr>
        <dsp:cNvPr id="0" name=""/>
        <dsp:cNvSpPr/>
      </dsp:nvSpPr>
      <dsp:spPr>
        <a:xfrm>
          <a:off x="4539" y="504921"/>
          <a:ext cx="2729337" cy="10466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117856" rIns="206248" bIns="117856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Processing</a:t>
          </a:r>
          <a:r>
            <a:rPr lang="en-US" sz="2900" b="1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#1</a:t>
          </a:r>
        </a:p>
      </dsp:txBody>
      <dsp:txXfrm>
        <a:off x="4539" y="504921"/>
        <a:ext cx="2729337" cy="1046640"/>
      </dsp:txXfrm>
    </dsp:sp>
    <dsp:sp modelId="{17CA1487-CDD9-4364-92F6-A11DBDAFE16C}">
      <dsp:nvSpPr>
        <dsp:cNvPr id="0" name=""/>
        <dsp:cNvSpPr/>
      </dsp:nvSpPr>
      <dsp:spPr>
        <a:xfrm>
          <a:off x="4539" y="1551562"/>
          <a:ext cx="2729337" cy="299513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686" tIns="154686" rIns="206248" bIns="232029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2900" kern="1200" dirty="0"/>
            <a:t>Python,</a:t>
          </a:r>
          <a:endParaRPr lang="en-US" sz="29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2900" kern="1200" dirty="0"/>
            <a:t>Threading, </a:t>
          </a:r>
          <a:endParaRPr lang="en-US" sz="29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2900" kern="1200" dirty="0" err="1"/>
            <a:t>Numpy</a:t>
          </a:r>
          <a:r>
            <a:rPr lang="en-US" sz="2900" kern="1200" dirty="0"/>
            <a:t>, </a:t>
          </a:r>
          <a:endParaRPr lang="en-US" sz="29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2900" kern="1200" dirty="0"/>
            <a:t>Pandas</a:t>
          </a:r>
          <a:endParaRPr lang="en-US" sz="29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4539" y="1551562"/>
        <a:ext cx="2729337" cy="2995138"/>
      </dsp:txXfrm>
    </dsp:sp>
    <dsp:sp modelId="{055A5EAB-EAE0-4501-8649-31F112FF9AD5}">
      <dsp:nvSpPr>
        <dsp:cNvPr id="0" name=""/>
        <dsp:cNvSpPr/>
      </dsp:nvSpPr>
      <dsp:spPr>
        <a:xfrm>
          <a:off x="3115983" y="504921"/>
          <a:ext cx="2729337" cy="10466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117856" rIns="206248" bIns="117856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object detection</a:t>
          </a:r>
          <a:r>
            <a:rPr lang="en-US" sz="2900" b="1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#2</a:t>
          </a:r>
        </a:p>
      </dsp:txBody>
      <dsp:txXfrm>
        <a:off x="3115983" y="504921"/>
        <a:ext cx="2729337" cy="1046640"/>
      </dsp:txXfrm>
    </dsp:sp>
    <dsp:sp modelId="{E4FD5043-5612-43C5-B6AE-CCD431549399}">
      <dsp:nvSpPr>
        <dsp:cNvPr id="0" name=""/>
        <dsp:cNvSpPr/>
      </dsp:nvSpPr>
      <dsp:spPr>
        <a:xfrm>
          <a:off x="3115983" y="1551562"/>
          <a:ext cx="2729337" cy="299513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686" tIns="154686" rIns="206248" bIns="232029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2900" kern="1200" dirty="0"/>
            <a:t>OpenCV</a:t>
          </a:r>
          <a:endParaRPr lang="en-US" sz="29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2900" kern="1200" dirty="0" err="1"/>
            <a:t>Pytorch</a:t>
          </a:r>
          <a:endParaRPr lang="en-US" sz="29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2900" kern="1200" dirty="0"/>
            <a:t>Darknet (+</a:t>
          </a:r>
          <a:r>
            <a:rPr lang="en-US" sz="2900" kern="1200" dirty="0" err="1"/>
            <a:t>Tensorflow</a:t>
          </a:r>
          <a:r>
            <a:rPr lang="en-US" sz="2900" kern="1200" dirty="0"/>
            <a:t> and CUDA)  </a:t>
          </a:r>
          <a:endParaRPr lang="en-US" sz="29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900" kern="1200" dirty="0"/>
            <a:t>YOLOV3</a:t>
          </a:r>
          <a:endParaRPr lang="en-US" sz="29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3115983" y="1551562"/>
        <a:ext cx="2729337" cy="2995138"/>
      </dsp:txXfrm>
    </dsp:sp>
    <dsp:sp modelId="{23D06E36-F688-4B37-8BB8-73015E665B0E}">
      <dsp:nvSpPr>
        <dsp:cNvPr id="0" name=""/>
        <dsp:cNvSpPr/>
      </dsp:nvSpPr>
      <dsp:spPr>
        <a:xfrm>
          <a:off x="6227427" y="504921"/>
          <a:ext cx="2729337" cy="10466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117856" rIns="206248" bIns="117856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web scrapping</a:t>
          </a:r>
          <a:r>
            <a:rPr lang="en-US" sz="2900" b="1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#3</a:t>
          </a:r>
        </a:p>
      </dsp:txBody>
      <dsp:txXfrm>
        <a:off x="6227427" y="504921"/>
        <a:ext cx="2729337" cy="1046640"/>
      </dsp:txXfrm>
    </dsp:sp>
    <dsp:sp modelId="{EA81ED6A-A7EA-4137-A3DC-D16E79F1B938}">
      <dsp:nvSpPr>
        <dsp:cNvPr id="0" name=""/>
        <dsp:cNvSpPr/>
      </dsp:nvSpPr>
      <dsp:spPr>
        <a:xfrm>
          <a:off x="6227427" y="1551562"/>
          <a:ext cx="2729337" cy="299513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686" tIns="154686" rIns="206248" bIns="232029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2900" kern="1200" dirty="0"/>
            <a:t>Selenium</a:t>
          </a:r>
          <a:endParaRPr lang="en-US" sz="29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2900" kern="1200" dirty="0" err="1"/>
            <a:t>BeautifulSoap</a:t>
          </a:r>
          <a:endParaRPr lang="en-US" sz="29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2900" kern="1200" dirty="0" err="1"/>
            <a:t>pyautogui</a:t>
          </a:r>
          <a:r>
            <a:rPr lang="en-US" sz="2900" kern="1200" dirty="0"/>
            <a:t> </a:t>
          </a:r>
          <a:endParaRPr lang="en-US" sz="29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900" kern="1200" dirty="0"/>
            <a:t>requests </a:t>
          </a:r>
          <a:endParaRPr lang="en-US" sz="29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6227427" y="1551562"/>
        <a:ext cx="2729337" cy="2995138"/>
      </dsp:txXfrm>
    </dsp:sp>
    <dsp:sp modelId="{CB9E9EEA-9251-43F7-B5A7-2931CD4492C4}">
      <dsp:nvSpPr>
        <dsp:cNvPr id="0" name=""/>
        <dsp:cNvSpPr/>
      </dsp:nvSpPr>
      <dsp:spPr>
        <a:xfrm>
          <a:off x="9338871" y="504921"/>
          <a:ext cx="2729337" cy="10466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117856" rIns="206248" bIns="117856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Output #4</a:t>
          </a:r>
          <a:br>
            <a:rPr lang="en-US" sz="2900" kern="1200" dirty="0"/>
          </a:br>
          <a:endParaRPr lang="en-US" sz="29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9338871" y="504921"/>
        <a:ext cx="2729337" cy="1046640"/>
      </dsp:txXfrm>
    </dsp:sp>
    <dsp:sp modelId="{ACFE830E-1A95-415C-9D16-A6E835D1CB2B}">
      <dsp:nvSpPr>
        <dsp:cNvPr id="0" name=""/>
        <dsp:cNvSpPr/>
      </dsp:nvSpPr>
      <dsp:spPr>
        <a:xfrm>
          <a:off x="9338871" y="1551562"/>
          <a:ext cx="2729337" cy="299513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686" tIns="154686" rIns="206248" bIns="232029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900" kern="1200"/>
            <a:t>Google-text-to-speech API </a:t>
          </a:r>
          <a:endParaRPr lang="fr-FR" sz="2900" kern="1200"/>
        </a:p>
      </dsp:txBody>
      <dsp:txXfrm>
        <a:off x="9338871" y="1551562"/>
        <a:ext cx="2729337" cy="29951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9B3372-74CF-4E21-A4D4-286B22AA5A6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3762BE-D43C-49F5-99A5-BF49C695927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5766F-5EC0-4797-B4D1-777FCB005B11}" type="datetimeFigureOut">
              <a:rPr lang="en-US" smtClean="0"/>
              <a:t>1/19/2020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89E452-9BCA-4AF5-9A9C-233BF410EAA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BF9F63-CE4F-44E2-A07D-7E654DE9F57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AC76B-F5B1-4D6E-BACD-2A80744AC9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1452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B4B5EC-152C-4627-80C0-63B10D5574EF}" type="datetimeFigureOut">
              <a:rPr lang="en-US" smtClean="0"/>
              <a:t>1/19/2020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EEE60E-651F-40CC-AD73-C00F10CE42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41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254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284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454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52723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531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6050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16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0534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062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808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279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15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054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622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141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401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255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9873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8D3E5-C7A3-47DF-A374-46BF83A699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>
                <a:latin typeface="Rockwell" panose="02060603020205020403" pitchFamily="18" charset="0"/>
              </a:rPr>
              <a:t>&lt;</a:t>
            </a:r>
            <a:r>
              <a:rPr lang="en-US" sz="5400" dirty="0"/>
              <a:t>Hackatown2020</a:t>
            </a:r>
            <a:r>
              <a:rPr lang="en-US" sz="5400" dirty="0">
                <a:latin typeface="Rockwell" panose="02060603020205020403" pitchFamily="18" charset="0"/>
              </a:rPr>
              <a:t>&gt;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78725B-6E40-4D82-B375-7831D81C29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9798741" cy="2944536"/>
          </a:xfrm>
        </p:spPr>
        <p:txBody>
          <a:bodyPr>
            <a:normAutofit/>
          </a:bodyPr>
          <a:lstStyle/>
          <a:p>
            <a:pPr algn="ctr"/>
            <a:r>
              <a:rPr lang="fr-FR" sz="2800" b="1" i="1" u="sng" dirty="0"/>
              <a:t>Membres</a:t>
            </a:r>
            <a:r>
              <a:rPr lang="en-US" sz="2800" b="1" i="1" u="sng" dirty="0"/>
              <a:t> </a:t>
            </a:r>
            <a:r>
              <a:rPr lang="fr-FR" sz="2800" b="1" i="1" u="sng" dirty="0"/>
              <a:t>d’</a:t>
            </a:r>
            <a:r>
              <a:rPr lang="fr-FR" sz="2800" b="1" i="1" u="sng" dirty="0" err="1"/>
              <a:t>equipe</a:t>
            </a:r>
            <a:r>
              <a:rPr lang="en-US" sz="2800" b="1" i="1" u="sng" dirty="0"/>
              <a:t>:</a:t>
            </a:r>
            <a:endParaRPr lang="en-US" sz="2800" b="1" i="1" u="sng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&lt;Nijaoui Khalil&gt;</a:t>
            </a:r>
          </a:p>
          <a:p>
            <a:pPr algn="ctr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&lt;Nijaoui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wassim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&gt;</a:t>
            </a:r>
          </a:p>
          <a:p>
            <a:pPr algn="ctr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&lt;Nijaoui Aladdin&gt;</a:t>
            </a:r>
          </a:p>
        </p:txBody>
      </p:sp>
    </p:spTree>
    <p:extLst>
      <p:ext uri="{BB962C8B-B14F-4D97-AF65-F5344CB8AC3E}">
        <p14:creationId xmlns:p14="http://schemas.microsoft.com/office/powerpoint/2010/main" val="18193592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Le </a:t>
            </a:r>
            <a:r>
              <a:rPr lang="en-US" sz="4400" dirty="0" err="1">
                <a:latin typeface="Rockwell" panose="02060603020205020403" pitchFamily="18" charset="0"/>
              </a:rPr>
              <a:t>Probléme</a:t>
            </a:r>
            <a:r>
              <a:rPr lang="en-US" sz="4400" dirty="0">
                <a:latin typeface="Rockwell" panose="02060603020205020403" pitchFamily="18" charset="0"/>
              </a:rPr>
              <a:t>: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D4F1745-A55E-4835-88EB-BC637121B6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9143969"/>
              </p:ext>
            </p:extLst>
          </p:nvPr>
        </p:nvGraphicFramePr>
        <p:xfrm>
          <a:off x="1141413" y="2249488"/>
          <a:ext cx="10520500" cy="42705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536897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Background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1"/>
            <a:r>
              <a:rPr lang="fr-FR" dirty="0"/>
              <a:t>Les statistiques de Sécurité routière et règlements de la circulation montrent un nombre important d’amandes liée au stationnement à Montréal: 1 704 839 en 2010 (rapport </a:t>
            </a:r>
            <a:r>
              <a:rPr lang="fr-FR" dirty="0" err="1"/>
              <a:t>spvm</a:t>
            </a:r>
            <a:r>
              <a:rPr lang="fr-FR" dirty="0"/>
              <a:t>)</a:t>
            </a:r>
            <a:br>
              <a:rPr lang="fr-FR" dirty="0"/>
            </a:br>
            <a:r>
              <a:rPr lang="fr-FR" dirty="0"/>
              <a:t>Comment on va résoudre le problème ?</a:t>
            </a:r>
            <a:br>
              <a:rPr lang="fr-FR" dirty="0"/>
            </a:br>
            <a:r>
              <a:rPr lang="fr-FR" dirty="0"/>
              <a:t>à base sur la commande vocale : “Stationnement”: notre application va récupérer nos coordonnées GPS et les comparer à l’état d’avancement de déneigement de la ville de Montréal pour déterminer la possibilité de stationner sans risque d’amande.</a:t>
            </a:r>
            <a:br>
              <a:rPr lang="fr-FR" dirty="0"/>
            </a:br>
            <a:r>
              <a:rPr lang="fr-FR" dirty="0"/>
              <a:t>Si le camera détermine qu’on s’est arrêté pour plus de 5s : à m’aide de la reconnaissance des objets et en prenant le signe de stop ou le feu rouge comme point de repère on peut déterminer notre position par rapport à la ligne d'arrêt(on n'a pas voulu nous baser sur la détection de la ligne d'arrêt puisque cela sera impossible en hiver) l’application donnera un signe vocal au conducteur pour lui avertir.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21794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42FA989-6B7C-488C-85ED-CB8D01BA32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4923806"/>
              </p:ext>
            </p:extLst>
          </p:nvPr>
        </p:nvGraphicFramePr>
        <p:xfrm>
          <a:off x="59626" y="1311965"/>
          <a:ext cx="12072748" cy="50516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24A21138-D57F-49C6-900B-78D8DA3A9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061" y="0"/>
            <a:ext cx="9905998" cy="1478570"/>
          </a:xfrm>
        </p:spPr>
        <p:txBody>
          <a:bodyPr/>
          <a:lstStyle/>
          <a:p>
            <a:r>
              <a:rPr lang="fr-FR" dirty="0"/>
              <a:t>Spécifications: </a:t>
            </a:r>
          </a:p>
        </p:txBody>
      </p:sp>
    </p:spTree>
    <p:extLst>
      <p:ext uri="{BB962C8B-B14F-4D97-AF65-F5344CB8AC3E}">
        <p14:creationId xmlns:p14="http://schemas.microsoft.com/office/powerpoint/2010/main" val="11934170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The Prototype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09" y="2249486"/>
            <a:ext cx="9142277" cy="3541714"/>
          </a:xfrm>
        </p:spPr>
        <p:txBody>
          <a:bodyPr>
            <a:normAutofit/>
          </a:bodyPr>
          <a:lstStyle/>
          <a:p>
            <a:r>
              <a:rPr lang="fr-FR" dirty="0"/>
              <a:t>Puisqu’on ne dispose pas des composants nécessaire pour le tester avec une auto on a préféré de le tester sur on pc puisque cela dispose d’un </a:t>
            </a:r>
            <a:r>
              <a:rPr lang="fr-FR" dirty="0" err="1"/>
              <a:t>gps</a:t>
            </a:r>
            <a:r>
              <a:rPr lang="fr-FR" dirty="0"/>
              <a:t> et une camera.</a:t>
            </a:r>
          </a:p>
          <a:p>
            <a:pPr marL="0" indent="0">
              <a:buNone/>
            </a:pPr>
            <a:r>
              <a:rPr lang="fr-FR" dirty="0"/>
              <a:t>On va utiliser le camera d’un cellulaire pour simuler le mouvement de l’auto puis la détection du signe de stop ou le feu rouge.</a:t>
            </a:r>
          </a:p>
          <a:p>
            <a:pPr marL="0" indent="0">
              <a:buNone/>
            </a:pPr>
            <a:r>
              <a:rPr lang="fr-FR" dirty="0"/>
              <a:t>-On va aussi donner la commande de stationnement pour le tester aussi.</a:t>
            </a:r>
          </a:p>
          <a:p>
            <a:pPr lvl="1"/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84109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1EF8C-5D04-49F5-A8C3-F2E3B2C42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Commercialisation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815415-D70B-4F2A-AAF1-628526F71B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10547007" cy="4177818"/>
          </a:xfrm>
        </p:spPr>
        <p:txBody>
          <a:bodyPr/>
          <a:lstStyle/>
          <a:p>
            <a:r>
              <a:rPr lang="fr-FR" dirty="0"/>
              <a:t>Notre solution (prototype ) peut être plus développer pour couvrir tous les pratiques de la conduction sécuritaire ( avertir pour l’angle mort pour un virage ou un dépassement, passage piétant et plus ..)</a:t>
            </a:r>
            <a:br>
              <a:rPr lang="fr-FR" dirty="0"/>
            </a:br>
            <a:r>
              <a:rPr lang="fr-FR" dirty="0"/>
              <a:t>De plus notre solution peut être facilement commercialiser puisque cela ne consiste pas de composants couteuse. 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950508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Testing du Prototype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lvl="1"/>
            <a:r>
              <a:rPr lang="fr-FR" altLang="en-US" sz="2400" dirty="0">
                <a:solidFill>
                  <a:srgbClr val="222222"/>
                </a:solidFill>
                <a:latin typeface="inherit"/>
              </a:rPr>
              <a:t>Qu'est-ce qui a fonctionné? Détection des signes, obtentions des coordonnées et de l’état de déneigement spécifique, donner les avertissement vocales.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fr-FR" altLang="en-US" sz="2400" dirty="0">
                <a:solidFill>
                  <a:srgbClr val="222222"/>
                </a:solidFill>
                <a:latin typeface="inherit"/>
              </a:rPr>
              <a:t>Quels matériaux doivent être changés et / ou conservés? On doit changer le pc par un </a:t>
            </a:r>
            <a:r>
              <a:rPr lang="fr-FR" altLang="en-US" sz="2400" dirty="0" err="1">
                <a:solidFill>
                  <a:srgbClr val="222222"/>
                </a:solidFill>
                <a:latin typeface="inherit"/>
              </a:rPr>
              <a:t>raspberry</a:t>
            </a:r>
            <a:r>
              <a:rPr lang="fr-FR" altLang="en-US" sz="2400" dirty="0">
                <a:solidFill>
                  <a:srgbClr val="222222"/>
                </a:solidFill>
                <a:latin typeface="inherit"/>
              </a:rPr>
              <a:t> pi disposé par une camera et un </a:t>
            </a:r>
            <a:r>
              <a:rPr lang="fr-FR" altLang="en-US" sz="2400" dirty="0" err="1">
                <a:solidFill>
                  <a:srgbClr val="222222"/>
                </a:solidFill>
                <a:latin typeface="inherit"/>
              </a:rPr>
              <a:t>gps</a:t>
            </a:r>
            <a:r>
              <a:rPr lang="fr-FR" altLang="en-US" sz="2400" dirty="0">
                <a:solidFill>
                  <a:srgbClr val="222222"/>
                </a:solidFill>
                <a:latin typeface="inherit"/>
              </a:rPr>
              <a:t> pour l’utilisation commerciale.</a:t>
            </a:r>
          </a:p>
          <a:p>
            <a:pPr lvl="1"/>
            <a:r>
              <a:rPr lang="fr-FR" altLang="en-US" sz="2400" dirty="0">
                <a:solidFill>
                  <a:srgbClr val="222222"/>
                </a:solidFill>
                <a:latin typeface="inherit"/>
              </a:rPr>
              <a:t>La taille de votre prototype vous a-t-elle donné suffisamment d'informations pour aller de l'avant avec un produit final? Oui, on a obtenu le résultat désiré on peut développer notre projet pour couvrir </a:t>
            </a:r>
            <a:r>
              <a:rPr lang="fr-FR" sz="2400" dirty="0">
                <a:solidFill>
                  <a:schemeClr val="bg1"/>
                </a:solidFill>
                <a:latin typeface="inherit"/>
              </a:rPr>
              <a:t>tous les pratiques de la conduction sécuritaire.</a:t>
            </a:r>
          </a:p>
          <a:p>
            <a:pPr lvl="1"/>
            <a:r>
              <a:rPr lang="fr-FR" altLang="en-US" sz="2400" dirty="0">
                <a:solidFill>
                  <a:schemeClr val="bg1"/>
                </a:solidFill>
                <a:latin typeface="inherit"/>
              </a:rPr>
              <a:t>Point à améliorer: lors des tests : on a eu quelques problème de détection de la commande vocale pour le stationnement.</a:t>
            </a:r>
          </a:p>
        </p:txBody>
      </p:sp>
    </p:spTree>
    <p:extLst>
      <p:ext uri="{BB962C8B-B14F-4D97-AF65-F5344CB8AC3E}">
        <p14:creationId xmlns:p14="http://schemas.microsoft.com/office/powerpoint/2010/main" val="13483181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en-US" sz="4400" dirty="0"/>
            </a:br>
            <a:r>
              <a:rPr lang="en-US" dirty="0" err="1"/>
              <a:t>prochaines</a:t>
            </a:r>
            <a:r>
              <a:rPr lang="en-US" dirty="0"/>
              <a:t> </a:t>
            </a:r>
            <a:r>
              <a:rPr lang="en-US" dirty="0" err="1"/>
              <a:t>étapes</a:t>
            </a:r>
            <a:r>
              <a:rPr lang="en-US" dirty="0"/>
              <a:t>:</a:t>
            </a:r>
            <a:endParaRPr lang="en-US" sz="4400" dirty="0">
              <a:latin typeface="Rockwell" panose="020606030202050204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résoudre le problème </a:t>
            </a:r>
            <a:r>
              <a:rPr lang="fr-FR" altLang="en-US" dirty="0">
                <a:solidFill>
                  <a:schemeClr val="bg1"/>
                </a:solidFill>
                <a:latin typeface="inherit"/>
              </a:rPr>
              <a:t>de détection de commande vocale pour le stationnement.</a:t>
            </a:r>
          </a:p>
          <a:p>
            <a:r>
              <a:rPr lang="fr-FR" altLang="en-US" dirty="0">
                <a:solidFill>
                  <a:schemeClr val="bg1"/>
                </a:solidFill>
                <a:latin typeface="inherit"/>
              </a:rPr>
              <a:t>couvrir plus de pratique de conductions sécuritaire.</a:t>
            </a:r>
          </a:p>
          <a:p>
            <a:r>
              <a:rPr lang="fr-FR" altLang="en-US" dirty="0">
                <a:solidFill>
                  <a:schemeClr val="bg1"/>
                </a:solidFill>
                <a:latin typeface="inherit"/>
              </a:rPr>
              <a:t>Couvrir plus de territoire ( Québec, Ottawa,..). </a:t>
            </a:r>
          </a:p>
          <a:p>
            <a:endParaRPr lang="fr-FR" altLang="en-US" dirty="0">
              <a:solidFill>
                <a:schemeClr val="bg1"/>
              </a:solidFill>
              <a:latin typeface="inherit"/>
            </a:endParaRPr>
          </a:p>
          <a:p>
            <a:pPr marL="0" indent="0">
              <a:buNone/>
            </a:pPr>
            <a:endParaRPr lang="fr-FR" altLang="en-US" dirty="0">
              <a:solidFill>
                <a:schemeClr val="bg1"/>
              </a:solidFill>
              <a:latin typeface="inherit"/>
            </a:endParaRPr>
          </a:p>
          <a:p>
            <a:endParaRPr lang="fr-FR" altLang="en-US" dirty="0">
              <a:solidFill>
                <a:schemeClr val="bg1"/>
              </a:solidFill>
              <a:latin typeface="inherit"/>
            </a:endParaRPr>
          </a:p>
        </p:txBody>
      </p:sp>
    </p:spTree>
    <p:extLst>
      <p:ext uri="{BB962C8B-B14F-4D97-AF65-F5344CB8AC3E}">
        <p14:creationId xmlns:p14="http://schemas.microsoft.com/office/powerpoint/2010/main" val="19026133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DDA7C-C066-45A4-98BA-182B40285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FBE5A6-250C-4B7B-A431-927F9F031D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-</a:t>
            </a:r>
            <a:r>
              <a:rPr lang="fr-FR" dirty="0" err="1"/>
              <a:t>Aroua</a:t>
            </a:r>
            <a:r>
              <a:rPr lang="fr-FR" dirty="0"/>
              <a:t> Aladdin (2éme master génie logiciel UQAM) </a:t>
            </a:r>
            <a:r>
              <a:rPr lang="fr-FR" sz="2000" dirty="0"/>
              <a:t>aladdin.aroua@gmail.com</a:t>
            </a:r>
            <a:br>
              <a:rPr lang="fr-FR" dirty="0"/>
            </a:br>
            <a:r>
              <a:rPr lang="fr-FR" dirty="0"/>
              <a:t>-Nijaoui Wassim( 1ere software engineering </a:t>
            </a:r>
            <a:r>
              <a:rPr lang="fr-FR" dirty="0" err="1"/>
              <a:t>concordia</a:t>
            </a:r>
            <a:r>
              <a:rPr lang="fr-FR" dirty="0"/>
              <a:t>) </a:t>
            </a:r>
            <a:r>
              <a:rPr lang="fr-FR" sz="1800" dirty="0"/>
              <a:t>nijaouiwassim1@yahoo.com</a:t>
            </a:r>
          </a:p>
          <a:p>
            <a:r>
              <a:rPr lang="fr-FR" dirty="0"/>
              <a:t>-Nijaoui Khalil ( 2éme software engineering </a:t>
            </a:r>
            <a:r>
              <a:rPr lang="fr-FR" dirty="0" err="1"/>
              <a:t>concordia</a:t>
            </a:r>
            <a:r>
              <a:rPr lang="fr-FR" dirty="0"/>
              <a:t>) </a:t>
            </a:r>
            <a:r>
              <a:rPr lang="fr-FR" sz="2000" dirty="0"/>
              <a:t>nijaouikhalil@gmail.com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125531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77815013_Problem-solution cycle_RVA_v3" id="{20834410-FC37-46AC-ACB7-FB202F8C4BA9}" vid="{1ED24379-BFF7-4E2F-B7EC-A47C906E21A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7C0B241-13E5-418D-8920-D23491E2D2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7866CFD-F94E-4AE5-ACEA-86FEC0F48A10}">
  <ds:schemaRefs>
    <ds:schemaRef ds:uri="http://schemas.microsoft.com/office/2006/metadata/properties"/>
    <ds:schemaRef ds:uri="http://purl.org/dc/terms/"/>
    <ds:schemaRef ds:uri="http://schemas.openxmlformats.org/package/2006/metadata/core-properties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71af3243-3dd4-4a8d-8c0d-dd76da1f02a5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B579702B-25C7-40D7-9E29-7686B11A966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Problemsolution cycle </Template>
  <TotalTime>0</TotalTime>
  <Words>420</Words>
  <Application>Microsoft Office PowerPoint</Application>
  <PresentationFormat>Widescreen</PresentationFormat>
  <Paragraphs>56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Calibri</vt:lpstr>
      <vt:lpstr>inherit</vt:lpstr>
      <vt:lpstr>Rockwell</vt:lpstr>
      <vt:lpstr>Tahoma</vt:lpstr>
      <vt:lpstr>Tw Cen MT</vt:lpstr>
      <vt:lpstr>Wingdings</vt:lpstr>
      <vt:lpstr>Circuit</vt:lpstr>
      <vt:lpstr>&lt;Hackatown2020&gt;</vt:lpstr>
      <vt:lpstr>Le Probléme:</vt:lpstr>
      <vt:lpstr>Background Information</vt:lpstr>
      <vt:lpstr>Spécifications: </vt:lpstr>
      <vt:lpstr>The Prototype</vt:lpstr>
      <vt:lpstr>Commercialisation</vt:lpstr>
      <vt:lpstr>Testing du Prototype</vt:lpstr>
      <vt:lpstr> prochaines étapes: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2020-01-19T13:35:46Z</dcterms:created>
  <dcterms:modified xsi:type="dcterms:W3CDTF">2020-01-19T15:45:03Z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